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13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8F467-6695-461E-BBE3-615462CA28F2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FAEE938-93C0-4168-B603-7F74D1775B5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8F467-6695-461E-BBE3-615462CA28F2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EE938-93C0-4168-B603-7F74D1775B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8F467-6695-461E-BBE3-615462CA28F2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EE938-93C0-4168-B603-7F74D1775B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8F467-6695-461E-BBE3-615462CA28F2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EE938-93C0-4168-B603-7F74D1775B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8F467-6695-461E-BBE3-615462CA28F2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EE938-93C0-4168-B603-7F74D1775B5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8F467-6695-461E-BBE3-615462CA28F2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EE938-93C0-4168-B603-7F74D1775B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8F467-6695-461E-BBE3-615462CA28F2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EE938-93C0-4168-B603-7F74D1775B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8F467-6695-461E-BBE3-615462CA28F2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EE938-93C0-4168-B603-7F74D1775B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8F467-6695-461E-BBE3-615462CA28F2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EE938-93C0-4168-B603-7F74D1775B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8F467-6695-461E-BBE3-615462CA28F2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EE938-93C0-4168-B603-7F74D1775B5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8F467-6695-461E-BBE3-615462CA28F2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EE938-93C0-4168-B603-7F74D1775B5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EA8F467-6695-461E-BBE3-615462CA28F2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FAEE938-93C0-4168-B603-7F74D1775B5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http://ih.constantcontact.com/fs183/1102771164568/img/7056.jp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Noraima.perez@txdot.gov" TargetMode="External"/><Relationship Id="rId2" Type="http://schemas.openxmlformats.org/officeDocument/2006/relationships/hyperlink" Target="mailto:Debra.Wells@txdot.gov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keepitmovingdallas.com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CST_PREQUALIFICATION@TxDOT.gov" TargetMode="External"/><Relationship Id="rId2" Type="http://schemas.openxmlformats.org/officeDocument/2006/relationships/hyperlink" Target="mailto:michelle.casellas@txdot.go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b="1" dirty="0" smtClean="0">
                <a:solidFill>
                  <a:schemeClr val="tx1"/>
                </a:solidFill>
              </a:rPr>
              <a:t>Welcome 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chemeClr val="tx1"/>
                </a:solidFill>
              </a:rPr>
              <a:t>to 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chemeClr val="tx1"/>
                </a:solidFill>
              </a:rPr>
              <a:t>Cooperative Inclusion Plan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chemeClr val="tx1"/>
                </a:solidFill>
              </a:rPr>
              <a:t>(CIP)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chemeClr val="tx1"/>
                </a:solidFill>
              </a:rPr>
              <a:t>Class #3: TxDOT Construction Prequalification (Prequalification Division-Austin, TX) &amp; NTTA Bidding (Procurement Team-Dallas, TX)- May 15th, 2019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85344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477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CIP Overview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52600"/>
            <a:ext cx="85344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IP Logo"/>
          <p:cNvPicPr/>
          <p:nvPr/>
        </p:nvPicPr>
        <p:blipFill>
          <a:blip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381000"/>
            <a:ext cx="2209800" cy="12344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3624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Continued CIP Overview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2296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6994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/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Cooperative </a:t>
            </a:r>
            <a:r>
              <a:rPr lang="en-US" b="1" dirty="0">
                <a:solidFill>
                  <a:schemeClr val="tx1"/>
                </a:solidFill>
              </a:rPr>
              <a:t>Inclusion Plan (CIP) Contacts:</a:t>
            </a:r>
            <a:br>
              <a:rPr lang="en-US" b="1" dirty="0">
                <a:solidFill>
                  <a:schemeClr val="tx1"/>
                </a:solidFill>
              </a:rPr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pPr marL="68580" indent="0">
              <a:buNone/>
            </a:pPr>
            <a:r>
              <a:rPr lang="en-US" b="1" dirty="0">
                <a:solidFill>
                  <a:schemeClr val="tx1"/>
                </a:solidFill>
              </a:rPr>
              <a:t>Debra Wells 214-319-3553: CIP Resource Specialist</a:t>
            </a:r>
          </a:p>
          <a:p>
            <a:pPr marL="68580" indent="0">
              <a:buNone/>
            </a:pPr>
            <a:r>
              <a:rPr lang="en-US" b="1" dirty="0">
                <a:solidFill>
                  <a:srgbClr val="00B0F0"/>
                </a:solidFill>
                <a:hlinkClick r:id="rId2"/>
              </a:rPr>
              <a:t>Debra.Wells@txdot.gov</a:t>
            </a:r>
            <a:endParaRPr lang="en-US" b="1" dirty="0">
              <a:solidFill>
                <a:srgbClr val="00B0F0"/>
              </a:solidFill>
            </a:endParaRPr>
          </a:p>
          <a:p>
            <a:pPr marL="68580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pPr marL="68580" indent="0">
              <a:buNone/>
            </a:pPr>
            <a:r>
              <a:rPr lang="en-US" b="1" dirty="0">
                <a:solidFill>
                  <a:schemeClr val="tx1"/>
                </a:solidFill>
              </a:rPr>
              <a:t>Nora Perez 214-319-6456: DBE Coordinator</a:t>
            </a:r>
          </a:p>
          <a:p>
            <a:pPr marL="68580" indent="0">
              <a:buNone/>
            </a:pPr>
            <a:r>
              <a:rPr lang="en-US" b="1" dirty="0">
                <a:solidFill>
                  <a:schemeClr val="tx1"/>
                </a:solidFill>
                <a:hlinkClick r:id="rId3"/>
              </a:rPr>
              <a:t>Noraima.perez@txdot.gov</a:t>
            </a:r>
            <a:endParaRPr lang="en-US" b="1" dirty="0">
              <a:solidFill>
                <a:schemeClr val="tx1"/>
              </a:solidFill>
            </a:endParaRPr>
          </a:p>
          <a:p>
            <a:pPr marL="68580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pPr marL="68580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pPr marL="68580" indent="0">
              <a:buNone/>
            </a:pPr>
            <a:r>
              <a:rPr lang="en-US" b="1" dirty="0">
                <a:solidFill>
                  <a:schemeClr val="tx1"/>
                </a:solidFill>
              </a:rPr>
              <a:t>CIP Information:</a:t>
            </a:r>
          </a:p>
          <a:p>
            <a:pPr marL="68580" indent="0">
              <a:buNone/>
            </a:pPr>
            <a:r>
              <a:rPr lang="en-US" b="1" dirty="0">
                <a:solidFill>
                  <a:schemeClr val="tx1"/>
                </a:solidFill>
                <a:hlinkClick r:id="rId4"/>
              </a:rPr>
              <a:t>www.keepitmovingdallas.com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endParaRPr lang="en-US" b="1" dirty="0" smtClean="0">
              <a:solidFill>
                <a:schemeClr val="tx1"/>
              </a:solidFill>
            </a:endParaRPr>
          </a:p>
          <a:p>
            <a:pPr marL="68580" indent="0"/>
            <a:endParaRPr lang="en-US" b="1" dirty="0">
              <a:solidFill>
                <a:schemeClr val="tx1"/>
              </a:solidFill>
            </a:endParaRPr>
          </a:p>
          <a:p>
            <a:pPr marL="68580" indent="0" algn="ctr">
              <a:buNone/>
            </a:pPr>
            <a:endParaRPr lang="en-US" b="1" dirty="0" smtClean="0">
              <a:solidFill>
                <a:schemeClr val="tx1"/>
              </a:solidFill>
            </a:endParaRPr>
          </a:p>
          <a:p>
            <a:pPr marL="68580" indent="0" algn="ctr">
              <a:buNone/>
            </a:pPr>
            <a:r>
              <a:rPr lang="en-US" b="1" dirty="0" smtClean="0">
                <a:solidFill>
                  <a:schemeClr val="tx1"/>
                </a:solidFill>
              </a:rPr>
              <a:t>Thank You For Coming</a:t>
            </a:r>
            <a:endParaRPr lang="en-US" b="1" dirty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432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Contact Information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5029200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en-US" b="1" dirty="0" smtClean="0"/>
              <a:t>Texas Department of Transportation (TxDOT)</a:t>
            </a:r>
          </a:p>
          <a:p>
            <a:pPr marL="114300" indent="0">
              <a:buNone/>
            </a:pPr>
            <a:r>
              <a:rPr lang="en-US" b="1" dirty="0" smtClean="0"/>
              <a:t>Contract &amp; Letting Division-Austin, TX</a:t>
            </a:r>
          </a:p>
          <a:p>
            <a:pPr marL="114300" indent="0">
              <a:buNone/>
            </a:pPr>
            <a:r>
              <a:rPr lang="en-US" b="1" dirty="0" smtClean="0"/>
              <a:t>CST-Prequalification</a:t>
            </a:r>
          </a:p>
          <a:p>
            <a:pPr marL="114300" indent="0">
              <a:buNone/>
            </a:pPr>
            <a:r>
              <a:rPr lang="en-US" b="1" dirty="0" smtClean="0"/>
              <a:t>200 E. Riverside </a:t>
            </a:r>
            <a:r>
              <a:rPr lang="en-US" b="1" dirty="0" smtClean="0"/>
              <a:t>Drive	</a:t>
            </a:r>
            <a:r>
              <a:rPr lang="en-US" b="1" smtClean="0"/>
              <a:t>       Michelle </a:t>
            </a:r>
            <a:r>
              <a:rPr lang="en-US" b="1" dirty="0" smtClean="0"/>
              <a:t>Casellas</a:t>
            </a:r>
            <a:endParaRPr lang="en-US" b="1" dirty="0" smtClean="0"/>
          </a:p>
          <a:p>
            <a:pPr marL="114300" indent="0">
              <a:buNone/>
            </a:pPr>
            <a:r>
              <a:rPr lang="en-US" b="1" dirty="0" smtClean="0"/>
              <a:t>Austin, TX </a:t>
            </a:r>
            <a:r>
              <a:rPr lang="en-US" b="1" dirty="0" smtClean="0"/>
              <a:t>78704		      </a:t>
            </a:r>
            <a:r>
              <a:rPr lang="en-US" b="1" dirty="0" smtClean="0">
                <a:hlinkClick r:id="rId2"/>
              </a:rPr>
              <a:t>michelle.casellas@txdot.gov</a:t>
            </a:r>
            <a:r>
              <a:rPr lang="en-US" b="1" dirty="0" smtClean="0"/>
              <a:t> </a:t>
            </a:r>
            <a:endParaRPr lang="en-US" b="1" dirty="0" smtClean="0"/>
          </a:p>
          <a:p>
            <a:pPr marL="114300" indent="0">
              <a:buNone/>
            </a:pPr>
            <a:r>
              <a:rPr lang="en-US" b="1" dirty="0" smtClean="0"/>
              <a:t>512-416-2584</a:t>
            </a:r>
          </a:p>
          <a:p>
            <a:pPr marL="114300" indent="0">
              <a:buNone/>
            </a:pPr>
            <a:r>
              <a:rPr lang="en-US" b="1" dirty="0" smtClean="0">
                <a:hlinkClick r:id="rId3"/>
              </a:rPr>
              <a:t>CST_PREQUALIFICATION@TxDOT.gov</a:t>
            </a:r>
            <a:r>
              <a:rPr lang="en-US" b="1" dirty="0" smtClean="0"/>
              <a:t> </a:t>
            </a:r>
            <a:endParaRPr lang="en-US" b="1" dirty="0"/>
          </a:p>
          <a:p>
            <a:pPr marL="114300" indent="0">
              <a:buNone/>
            </a:pPr>
            <a:endParaRPr lang="en-US" b="1" dirty="0" smtClean="0"/>
          </a:p>
          <a:p>
            <a:pPr marL="114300" indent="0">
              <a:buNone/>
            </a:pPr>
            <a:endParaRPr lang="en-US" b="1" dirty="0"/>
          </a:p>
          <a:p>
            <a:pPr marL="114300" indent="0">
              <a:buNone/>
            </a:pPr>
            <a:r>
              <a:rPr lang="en-US" b="1" dirty="0" smtClean="0"/>
              <a:t>North Texas Tollway Authority (NTTA)</a:t>
            </a:r>
          </a:p>
          <a:p>
            <a:pPr marL="114300" indent="0">
              <a:buNone/>
            </a:pPr>
            <a:r>
              <a:rPr lang="en-US" b="1" dirty="0" smtClean="0"/>
              <a:t>Procurement Services</a:t>
            </a:r>
          </a:p>
          <a:p>
            <a:pPr marL="114300" indent="0">
              <a:buNone/>
            </a:pPr>
            <a:r>
              <a:rPr lang="en-US" b="1" dirty="0" smtClean="0"/>
              <a:t>5900 W. Plano Parkway, Suite 100</a:t>
            </a:r>
          </a:p>
          <a:p>
            <a:pPr marL="114300" indent="0">
              <a:buNone/>
            </a:pPr>
            <a:r>
              <a:rPr lang="en-US" b="1" dirty="0" smtClean="0"/>
              <a:t>Plano, TX 75093</a:t>
            </a:r>
          </a:p>
          <a:p>
            <a:pPr marL="114300" indent="0">
              <a:buNone/>
            </a:pPr>
            <a:r>
              <a:rPr lang="en-US" b="1" dirty="0" smtClean="0"/>
              <a:t>214-461-2000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171801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35</TotalTime>
  <Words>83</Words>
  <Application>Microsoft Office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Apothecary</vt:lpstr>
      <vt:lpstr>PowerPoint Presentation</vt:lpstr>
      <vt:lpstr>CIP Overview</vt:lpstr>
      <vt:lpstr>Continued CIP Overview</vt:lpstr>
      <vt:lpstr> Cooperative Inclusion Plan (CIP) Contacts: </vt:lpstr>
      <vt:lpstr>Contact Information</vt:lpstr>
    </vt:vector>
  </TitlesOfParts>
  <Company>Texas Dept. of Transportation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Debra Wells</dc:creator>
  <cp:lastModifiedBy>Debra Wells</cp:lastModifiedBy>
  <cp:revision>4</cp:revision>
  <dcterms:created xsi:type="dcterms:W3CDTF">2019-05-15T12:18:06Z</dcterms:created>
  <dcterms:modified xsi:type="dcterms:W3CDTF">2019-05-15T13:30:31Z</dcterms:modified>
</cp:coreProperties>
</file>