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0.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1.xml" ContentType="application/vnd.openxmlformats-officedocument.them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2.xml" ContentType="application/vnd.openxmlformats-officedocument.them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3.xml" ContentType="application/vnd.openxmlformats-officedocument.them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4.xml" ContentType="application/vnd.openxmlformats-officedocument.them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5.xml" ContentType="application/vnd.openxmlformats-officedocument.them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6.xml" ContentType="application/vnd.openxmlformats-officedocument.them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7.xml" ContentType="application/vnd.openxmlformats-officedocument.them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8.xml" ContentType="application/vnd.openxmlformats-officedocument.them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4" r:id="rId3"/>
    <p:sldMasterId id="2147483688" r:id="rId4"/>
    <p:sldMasterId id="2147483695" r:id="rId5"/>
    <p:sldMasterId id="2147483702" r:id="rId6"/>
    <p:sldMasterId id="2147483709" r:id="rId7"/>
    <p:sldMasterId id="2147483716" r:id="rId8"/>
    <p:sldMasterId id="2147483723" r:id="rId9"/>
    <p:sldMasterId id="2147483730" r:id="rId10"/>
    <p:sldMasterId id="2147483737" r:id="rId11"/>
    <p:sldMasterId id="2147483744" r:id="rId12"/>
    <p:sldMasterId id="2147483751" r:id="rId13"/>
    <p:sldMasterId id="2147483758" r:id="rId14"/>
    <p:sldMasterId id="2147483765" r:id="rId15"/>
    <p:sldMasterId id="2147483772" r:id="rId16"/>
    <p:sldMasterId id="2147483779" r:id="rId17"/>
    <p:sldMasterId id="2147483786" r:id="rId18"/>
  </p:sldMasterIdLst>
  <p:notesMasterIdLst>
    <p:notesMasterId r:id="rId49"/>
  </p:notesMasterIdLst>
  <p:handoutMasterIdLst>
    <p:handoutMasterId r:id="rId50"/>
  </p:handoutMasterIdLst>
  <p:sldIdLst>
    <p:sldId id="257" r:id="rId19"/>
    <p:sldId id="258" r:id="rId20"/>
    <p:sldId id="259" r:id="rId21"/>
    <p:sldId id="260" r:id="rId22"/>
    <p:sldId id="261" r:id="rId23"/>
    <p:sldId id="263" r:id="rId24"/>
    <p:sldId id="264" r:id="rId25"/>
    <p:sldId id="265" r:id="rId26"/>
    <p:sldId id="266" r:id="rId27"/>
    <p:sldId id="267" r:id="rId28"/>
    <p:sldId id="275" r:id="rId29"/>
    <p:sldId id="276" r:id="rId30"/>
    <p:sldId id="277" r:id="rId31"/>
    <p:sldId id="278" r:id="rId32"/>
    <p:sldId id="279" r:id="rId33"/>
    <p:sldId id="271" r:id="rId34"/>
    <p:sldId id="280" r:id="rId35"/>
    <p:sldId id="281" r:id="rId36"/>
    <p:sldId id="282" r:id="rId37"/>
    <p:sldId id="268" r:id="rId38"/>
    <p:sldId id="269" r:id="rId39"/>
    <p:sldId id="270" r:id="rId40"/>
    <p:sldId id="272" r:id="rId41"/>
    <p:sldId id="273" r:id="rId42"/>
    <p:sldId id="274" r:id="rId43"/>
    <p:sldId id="283" r:id="rId44"/>
    <p:sldId id="284" r:id="rId45"/>
    <p:sldId id="287" r:id="rId46"/>
    <p:sldId id="285" r:id="rId47"/>
    <p:sldId id="286" r:id="rId4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13" y="-72"/>
      </p:cViewPr>
      <p:guideLst>
        <p:guide orient="horz" pos="2160"/>
        <p:guide pos="2880"/>
      </p:guideLst>
    </p:cSldViewPr>
  </p:slideViewPr>
  <p:notesTextViewPr>
    <p:cViewPr>
      <p:scale>
        <a:sx n="1" d="1"/>
        <a:sy n="1" d="1"/>
      </p:scale>
      <p:origin x="0" y="0"/>
    </p:cViewPr>
  </p:notesTextViewPr>
  <p:sorterViewPr>
    <p:cViewPr>
      <p:scale>
        <a:sx n="100" d="100"/>
        <a:sy n="100" d="100"/>
      </p:scale>
      <p:origin x="0" y="12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8" Type="http://schemas.openxmlformats.org/officeDocument/2006/relationships/slideMaster" Target="slideMasters/slideMaster8.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1" Type="http://schemas.openxmlformats.org/officeDocument/2006/relationships/image" Target="NULL"/></Relationships>
</file>

<file path=ppt/drawings/_rels/vmlDrawing12.vml.rels><?xml version="1.0" encoding="UTF-8" standalone="yes"?>
<Relationships xmlns="http://schemas.openxmlformats.org/package/2006/relationships"><Relationship Id="rId1" Type="http://schemas.openxmlformats.org/officeDocument/2006/relationships/image" Target="NULL"/></Relationships>
</file>

<file path=ppt/drawings/_rels/vmlDrawing13.vml.rels><?xml version="1.0" encoding="UTF-8" standalone="yes"?>
<Relationships xmlns="http://schemas.openxmlformats.org/package/2006/relationships"><Relationship Id="rId1" Type="http://schemas.openxmlformats.org/officeDocument/2006/relationships/image" Target="NULL"/></Relationships>
</file>

<file path=ppt/drawings/_rels/vmlDrawing14.vml.rels><?xml version="1.0" encoding="UTF-8" standalone="yes"?>
<Relationships xmlns="http://schemas.openxmlformats.org/package/2006/relationships"><Relationship Id="rId1" Type="http://schemas.openxmlformats.org/officeDocument/2006/relationships/image" Target="NULL"/></Relationships>
</file>

<file path=ppt/drawings/_rels/vmlDrawing15.vml.rels><?xml version="1.0" encoding="UTF-8" standalone="yes"?>
<Relationships xmlns="http://schemas.openxmlformats.org/package/2006/relationships"><Relationship Id="rId1" Type="http://schemas.openxmlformats.org/officeDocument/2006/relationships/image" Target="NULL"/></Relationships>
</file>

<file path=ppt/drawings/_rels/vmlDrawing16.vml.rels><?xml version="1.0" encoding="UTF-8" standalone="yes"?>
<Relationships xmlns="http://schemas.openxmlformats.org/package/2006/relationships"><Relationship Id="rId1" Type="http://schemas.openxmlformats.org/officeDocument/2006/relationships/image" Target="NULL"/></Relationships>
</file>

<file path=ppt/drawings/_rels/vmlDrawing17.vml.rels><?xml version="1.0" encoding="UTF-8" standalone="yes"?>
<Relationships xmlns="http://schemas.openxmlformats.org/package/2006/relationships"><Relationship Id="rId1" Type="http://schemas.openxmlformats.org/officeDocument/2006/relationships/image" Target="NULL"/></Relationships>
</file>

<file path=ppt/drawings/_rels/vmlDrawing18.vml.rels><?xml version="1.0" encoding="UTF-8" standalone="yes"?>
<Relationships xmlns="http://schemas.openxmlformats.org/package/2006/relationships"><Relationship Id="rId1" Type="http://schemas.openxmlformats.org/officeDocument/2006/relationships/image" Target="NULL"/></Relationships>
</file>

<file path=ppt/drawings/_rels/vmlDrawing19.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20.vml.rels><?xml version="1.0" encoding="UTF-8" standalone="yes"?>
<Relationships xmlns="http://schemas.openxmlformats.org/package/2006/relationships"><Relationship Id="rId1" Type="http://schemas.openxmlformats.org/officeDocument/2006/relationships/image" Target="NULL"/></Relationships>
</file>

<file path=ppt/drawings/_rels/vmlDrawing21.vml.rels><?xml version="1.0" encoding="UTF-8" standalone="yes"?>
<Relationships xmlns="http://schemas.openxmlformats.org/package/2006/relationships"><Relationship Id="rId1" Type="http://schemas.openxmlformats.org/officeDocument/2006/relationships/image" Target="NULL"/></Relationships>
</file>

<file path=ppt/drawings/_rels/vmlDrawing22.vml.rels><?xml version="1.0" encoding="UTF-8" standalone="yes"?>
<Relationships xmlns="http://schemas.openxmlformats.org/package/2006/relationships"><Relationship Id="rId1" Type="http://schemas.openxmlformats.org/officeDocument/2006/relationships/image" Target="NULL"/></Relationships>
</file>

<file path=ppt/drawings/_rels/vmlDrawing23.vml.rels><?xml version="1.0" encoding="UTF-8" standalone="yes"?>
<Relationships xmlns="http://schemas.openxmlformats.org/package/2006/relationships"><Relationship Id="rId1" Type="http://schemas.openxmlformats.org/officeDocument/2006/relationships/image" Target="NULL"/></Relationships>
</file>

<file path=ppt/drawings/_rels/vmlDrawing24.vml.rels><?xml version="1.0" encoding="UTF-8" standalone="yes"?>
<Relationships xmlns="http://schemas.openxmlformats.org/package/2006/relationships"><Relationship Id="rId1" Type="http://schemas.openxmlformats.org/officeDocument/2006/relationships/image" Target="NULL"/></Relationships>
</file>

<file path=ppt/drawings/_rels/vmlDrawing25.vml.rels><?xml version="1.0" encoding="UTF-8" standalone="yes"?>
<Relationships xmlns="http://schemas.openxmlformats.org/package/2006/relationships"><Relationship Id="rId1" Type="http://schemas.openxmlformats.org/officeDocument/2006/relationships/image" Target="NULL"/></Relationships>
</file>

<file path=ppt/drawings/_rels/vmlDrawing26.vml.rels><?xml version="1.0" encoding="UTF-8" standalone="yes"?>
<Relationships xmlns="http://schemas.openxmlformats.org/package/2006/relationships"><Relationship Id="rId1" Type="http://schemas.openxmlformats.org/officeDocument/2006/relationships/image" Target="NULL"/></Relationships>
</file>

<file path=ppt/drawings/_rels/vmlDrawing27.vml.rels><?xml version="1.0" encoding="UTF-8" standalone="yes"?>
<Relationships xmlns="http://schemas.openxmlformats.org/package/2006/relationships"><Relationship Id="rId1" Type="http://schemas.openxmlformats.org/officeDocument/2006/relationships/image" Target="NULL"/></Relationships>
</file>

<file path=ppt/drawings/_rels/vmlDrawing28.vml.rels><?xml version="1.0" encoding="UTF-8" standalone="yes"?>
<Relationships xmlns="http://schemas.openxmlformats.org/package/2006/relationships"><Relationship Id="rId1" Type="http://schemas.openxmlformats.org/officeDocument/2006/relationships/image" Target="NULL"/></Relationships>
</file>

<file path=ppt/drawings/_rels/vmlDrawing29.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30.vml.rels><?xml version="1.0" encoding="UTF-8" standalone="yes"?>
<Relationships xmlns="http://schemas.openxmlformats.org/package/2006/relationships"><Relationship Id="rId1" Type="http://schemas.openxmlformats.org/officeDocument/2006/relationships/image" Target="NULL"/></Relationships>
</file>

<file path=ppt/drawings/_rels/vmlDrawing31.vml.rels><?xml version="1.0" encoding="UTF-8" standalone="yes"?>
<Relationships xmlns="http://schemas.openxmlformats.org/package/2006/relationships"><Relationship Id="rId1" Type="http://schemas.openxmlformats.org/officeDocument/2006/relationships/image" Target="NULL"/></Relationships>
</file>

<file path=ppt/drawings/_rels/vmlDrawing32.vml.rels><?xml version="1.0" encoding="UTF-8" standalone="yes"?>
<Relationships xmlns="http://schemas.openxmlformats.org/package/2006/relationships"><Relationship Id="rId1" Type="http://schemas.openxmlformats.org/officeDocument/2006/relationships/image" Target="NULL"/></Relationships>
</file>

<file path=ppt/drawings/_rels/vmlDrawing33.vml.rels><?xml version="1.0" encoding="UTF-8" standalone="yes"?>
<Relationships xmlns="http://schemas.openxmlformats.org/package/2006/relationships"><Relationship Id="rId1" Type="http://schemas.openxmlformats.org/officeDocument/2006/relationships/image" Target="NULL"/></Relationships>
</file>

<file path=ppt/drawings/_rels/vmlDrawing34.vml.rels><?xml version="1.0" encoding="UTF-8" standalone="yes"?>
<Relationships xmlns="http://schemas.openxmlformats.org/package/2006/relationships"><Relationship Id="rId1" Type="http://schemas.openxmlformats.org/officeDocument/2006/relationships/image" Target="NULL"/></Relationships>
</file>

<file path=ppt/drawings/_rels/vmlDrawing35.vml.rels><?xml version="1.0" encoding="UTF-8" standalone="yes"?>
<Relationships xmlns="http://schemas.openxmlformats.org/package/2006/relationships"><Relationship Id="rId1" Type="http://schemas.openxmlformats.org/officeDocument/2006/relationships/image" Target="NULL"/></Relationships>
</file>

<file path=ppt/drawings/_rels/vmlDrawing36.vml.rels><?xml version="1.0" encoding="UTF-8" standalone="yes"?>
<Relationships xmlns="http://schemas.openxmlformats.org/package/2006/relationships"><Relationship Id="rId1" Type="http://schemas.openxmlformats.org/officeDocument/2006/relationships/image" Target="NULL"/></Relationships>
</file>

<file path=ppt/drawings/_rels/vmlDrawing37.vml.rels><?xml version="1.0" encoding="UTF-8" standalone="yes"?>
<Relationships xmlns="http://schemas.openxmlformats.org/package/2006/relationships"><Relationship Id="rId1" Type="http://schemas.openxmlformats.org/officeDocument/2006/relationships/image" Target="NULL"/></Relationships>
</file>

<file path=ppt/drawings/_rels/vmlDrawing38.vml.rels><?xml version="1.0" encoding="UTF-8" standalone="yes"?>
<Relationships xmlns="http://schemas.openxmlformats.org/package/2006/relationships"><Relationship Id="rId1" Type="http://schemas.openxmlformats.org/officeDocument/2006/relationships/image" Target="NULL"/></Relationships>
</file>

<file path=ppt/drawings/_rels/vmlDrawing39.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40.vml.rels><?xml version="1.0" encoding="UTF-8" standalone="yes"?>
<Relationships xmlns="http://schemas.openxmlformats.org/package/2006/relationships"><Relationship Id="rId1" Type="http://schemas.openxmlformats.org/officeDocument/2006/relationships/image" Target="NULL"/></Relationships>
</file>

<file path=ppt/drawings/_rels/vmlDrawing41.vml.rels><?xml version="1.0" encoding="UTF-8" standalone="yes"?>
<Relationships xmlns="http://schemas.openxmlformats.org/package/2006/relationships"><Relationship Id="rId1" Type="http://schemas.openxmlformats.org/officeDocument/2006/relationships/image" Target="NULL"/></Relationships>
</file>

<file path=ppt/drawings/_rels/vmlDrawing42.vml.rels><?xml version="1.0" encoding="UTF-8" standalone="yes"?>
<Relationships xmlns="http://schemas.openxmlformats.org/package/2006/relationships"><Relationship Id="rId1" Type="http://schemas.openxmlformats.org/officeDocument/2006/relationships/image" Target="NULL"/></Relationships>
</file>

<file path=ppt/drawings/_rels/vmlDrawing43.vml.rels><?xml version="1.0" encoding="UTF-8" standalone="yes"?>
<Relationships xmlns="http://schemas.openxmlformats.org/package/2006/relationships"><Relationship Id="rId1" Type="http://schemas.openxmlformats.org/officeDocument/2006/relationships/image" Target="NULL"/></Relationships>
</file>

<file path=ppt/drawings/_rels/vmlDrawing44.vml.rels><?xml version="1.0" encoding="UTF-8" standalone="yes"?>
<Relationships xmlns="http://schemas.openxmlformats.org/package/2006/relationships"><Relationship Id="rId1" Type="http://schemas.openxmlformats.org/officeDocument/2006/relationships/image" Target="NULL"/></Relationships>
</file>

<file path=ppt/drawings/_rels/vmlDrawing45.vml.rels><?xml version="1.0" encoding="UTF-8" standalone="yes"?>
<Relationships xmlns="http://schemas.openxmlformats.org/package/2006/relationships"><Relationship Id="rId1" Type="http://schemas.openxmlformats.org/officeDocument/2006/relationships/image" Target="NULL"/></Relationships>
</file>

<file path=ppt/drawings/_rels/vmlDrawing46.vml.rels><?xml version="1.0" encoding="UTF-8" standalone="yes"?>
<Relationships xmlns="http://schemas.openxmlformats.org/package/2006/relationships"><Relationship Id="rId1" Type="http://schemas.openxmlformats.org/officeDocument/2006/relationships/image" Target="NULL"/></Relationships>
</file>

<file path=ppt/drawings/_rels/vmlDrawing47.vml.rels><?xml version="1.0" encoding="UTF-8" standalone="yes"?>
<Relationships xmlns="http://schemas.openxmlformats.org/package/2006/relationships"><Relationship Id="rId1" Type="http://schemas.openxmlformats.org/officeDocument/2006/relationships/image" Target="NULL"/></Relationships>
</file>

<file path=ppt/drawings/_rels/vmlDrawing48.vml.rels><?xml version="1.0" encoding="UTF-8" standalone="yes"?>
<Relationships xmlns="http://schemas.openxmlformats.org/package/2006/relationships"><Relationship Id="rId1" Type="http://schemas.openxmlformats.org/officeDocument/2006/relationships/image" Target="NULL"/></Relationships>
</file>

<file path=ppt/drawings/_rels/vmlDrawing49.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50.vml.rels><?xml version="1.0" encoding="UTF-8" standalone="yes"?>
<Relationships xmlns="http://schemas.openxmlformats.org/package/2006/relationships"><Relationship Id="rId1" Type="http://schemas.openxmlformats.org/officeDocument/2006/relationships/image" Target="NULL"/></Relationships>
</file>

<file path=ppt/drawings/_rels/vmlDrawing51.vml.rels><?xml version="1.0" encoding="UTF-8" standalone="yes"?>
<Relationships xmlns="http://schemas.openxmlformats.org/package/2006/relationships"><Relationship Id="rId1" Type="http://schemas.openxmlformats.org/officeDocument/2006/relationships/image" Target="NULL"/></Relationships>
</file>

<file path=ppt/drawings/_rels/vmlDrawing52.vml.rels><?xml version="1.0" encoding="UTF-8" standalone="yes"?>
<Relationships xmlns="http://schemas.openxmlformats.org/package/2006/relationships"><Relationship Id="rId1" Type="http://schemas.openxmlformats.org/officeDocument/2006/relationships/image" Target="NULL"/></Relationships>
</file>

<file path=ppt/drawings/_rels/vmlDrawing53.vml.rels><?xml version="1.0" encoding="UTF-8" standalone="yes"?>
<Relationships xmlns="http://schemas.openxmlformats.org/package/2006/relationships"><Relationship Id="rId1" Type="http://schemas.openxmlformats.org/officeDocument/2006/relationships/image" Target="NULL"/></Relationships>
</file>

<file path=ppt/drawings/_rels/vmlDrawing54.vml.rels><?xml version="1.0" encoding="UTF-8" standalone="yes"?>
<Relationships xmlns="http://schemas.openxmlformats.org/package/2006/relationships"><Relationship Id="rId1" Type="http://schemas.openxmlformats.org/officeDocument/2006/relationships/image" Target="NULL"/></Relationships>
</file>

<file path=ppt/drawings/_rels/vmlDrawing55.vml.rels><?xml version="1.0" encoding="UTF-8" standalone="yes"?>
<Relationships xmlns="http://schemas.openxmlformats.org/package/2006/relationships"><Relationship Id="rId1" Type="http://schemas.openxmlformats.org/officeDocument/2006/relationships/image" Target="NULL"/></Relationships>
</file>

<file path=ppt/drawings/_rels/vmlDrawing56.vml.rels><?xml version="1.0" encoding="UTF-8" standalone="yes"?>
<Relationships xmlns="http://schemas.openxmlformats.org/package/2006/relationships"><Relationship Id="rId1" Type="http://schemas.openxmlformats.org/officeDocument/2006/relationships/image" Target="NULL"/></Relationships>
</file>

<file path=ppt/drawings/_rels/vmlDrawing57.vml.rels><?xml version="1.0" encoding="UTF-8" standalone="yes"?>
<Relationships xmlns="http://schemas.openxmlformats.org/package/2006/relationships"><Relationship Id="rId1" Type="http://schemas.openxmlformats.org/officeDocument/2006/relationships/image" Target="NULL"/></Relationships>
</file>

<file path=ppt/drawings/_rels/vmlDrawing58.vml.rels><?xml version="1.0" encoding="UTF-8" standalone="yes"?>
<Relationships xmlns="http://schemas.openxmlformats.org/package/2006/relationships"><Relationship Id="rId1" Type="http://schemas.openxmlformats.org/officeDocument/2006/relationships/image" Target="NULL"/></Relationships>
</file>

<file path=ppt/drawings/_rels/vmlDrawing59.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60.vml.rels><?xml version="1.0" encoding="UTF-8" standalone="yes"?>
<Relationships xmlns="http://schemas.openxmlformats.org/package/2006/relationships"><Relationship Id="rId1" Type="http://schemas.openxmlformats.org/officeDocument/2006/relationships/image" Target="NULL"/></Relationships>
</file>

<file path=ppt/drawings/_rels/vmlDrawing61.vml.rels><?xml version="1.0" encoding="UTF-8" standalone="yes"?>
<Relationships xmlns="http://schemas.openxmlformats.org/package/2006/relationships"><Relationship Id="rId1" Type="http://schemas.openxmlformats.org/officeDocument/2006/relationships/image" Target="NULL"/></Relationships>
</file>

<file path=ppt/drawings/_rels/vmlDrawing62.vml.rels><?xml version="1.0" encoding="UTF-8" standalone="yes"?>
<Relationships xmlns="http://schemas.openxmlformats.org/package/2006/relationships"><Relationship Id="rId1" Type="http://schemas.openxmlformats.org/officeDocument/2006/relationships/image" Target="NULL"/></Relationships>
</file>

<file path=ppt/drawings/_rels/vmlDrawing63.vml.rels><?xml version="1.0" encoding="UTF-8" standalone="yes"?>
<Relationships xmlns="http://schemas.openxmlformats.org/package/2006/relationships"><Relationship Id="rId1" Type="http://schemas.openxmlformats.org/officeDocument/2006/relationships/image" Target="NULL"/></Relationships>
</file>

<file path=ppt/drawings/_rels/vmlDrawing64.vml.rels><?xml version="1.0" encoding="UTF-8" standalone="yes"?>
<Relationships xmlns="http://schemas.openxmlformats.org/package/2006/relationships"><Relationship Id="rId1" Type="http://schemas.openxmlformats.org/officeDocument/2006/relationships/image" Target="NULL"/></Relationships>
</file>

<file path=ppt/drawings/_rels/vmlDrawing65.vml.rels><?xml version="1.0" encoding="UTF-8" standalone="yes"?>
<Relationships xmlns="http://schemas.openxmlformats.org/package/2006/relationships"><Relationship Id="rId1" Type="http://schemas.openxmlformats.org/officeDocument/2006/relationships/image" Target="NULL"/></Relationships>
</file>

<file path=ppt/drawings/_rels/vmlDrawing66.vml.rels><?xml version="1.0" encoding="UTF-8" standalone="yes"?>
<Relationships xmlns="http://schemas.openxmlformats.org/package/2006/relationships"><Relationship Id="rId1" Type="http://schemas.openxmlformats.org/officeDocument/2006/relationships/image" Target="NULL"/></Relationships>
</file>

<file path=ppt/drawings/_rels/vmlDrawing67.vml.rels><?xml version="1.0" encoding="UTF-8" standalone="yes"?>
<Relationships xmlns="http://schemas.openxmlformats.org/package/2006/relationships"><Relationship Id="rId1" Type="http://schemas.openxmlformats.org/officeDocument/2006/relationships/image" Target="NULL"/></Relationships>
</file>

<file path=ppt/drawings/_rels/vmlDrawing68.vml.rels><?xml version="1.0" encoding="UTF-8" standalone="yes"?>
<Relationships xmlns="http://schemas.openxmlformats.org/package/2006/relationships"><Relationship Id="rId1" Type="http://schemas.openxmlformats.org/officeDocument/2006/relationships/image" Target="NULL"/></Relationships>
</file>

<file path=ppt/drawings/_rels/vmlDrawing69.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70.vml.rels><?xml version="1.0" encoding="UTF-8" standalone="yes"?>
<Relationships xmlns="http://schemas.openxmlformats.org/package/2006/relationships"><Relationship Id="rId1" Type="http://schemas.openxmlformats.org/officeDocument/2006/relationships/image" Target="NULL"/></Relationships>
</file>

<file path=ppt/drawings/_rels/vmlDrawing71.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F0819C65-2556-4D21-B1D5-2D5AE9DEC41F}" type="datetimeFigureOut">
              <a:rPr lang="en-US" smtClean="0"/>
              <a:t>8/23/2019</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F5C05AB2-F2C6-45D7-8EBC-77A5AB8EEEA5}" type="slidenum">
              <a:rPr lang="en-US" smtClean="0"/>
              <a:t>‹#›</a:t>
            </a:fld>
            <a:endParaRPr lang="en-US"/>
          </a:p>
        </p:txBody>
      </p:sp>
    </p:spTree>
    <p:extLst>
      <p:ext uri="{BB962C8B-B14F-4D97-AF65-F5344CB8AC3E}">
        <p14:creationId xmlns:p14="http://schemas.microsoft.com/office/powerpoint/2010/main" val="150454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C7C82B6-4DF8-4E80-A9C9-A4760C0D74FB}" type="datetimeFigureOut">
              <a:rPr lang="en-US" smtClean="0"/>
              <a:t>8/23/2019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84E82455-3D26-4AB3-A79F-B2DF2A623287}" type="slidenum">
              <a:rPr lang="en-US" smtClean="0"/>
              <a:t>‹#›</a:t>
            </a:fld>
            <a:endParaRPr lang="en-US"/>
          </a:p>
        </p:txBody>
      </p:sp>
    </p:spTree>
    <p:extLst>
      <p:ext uri="{BB962C8B-B14F-4D97-AF65-F5344CB8AC3E}">
        <p14:creationId xmlns:p14="http://schemas.microsoft.com/office/powerpoint/2010/main" val="4013340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25">
              <a:defRPr/>
            </a:pPr>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31966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25">
              <a:defRPr/>
            </a:pPr>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903952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25">
              <a:defRPr/>
            </a:pPr>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4119662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25">
              <a:defRPr/>
            </a:pPr>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092257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813865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990333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248039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25">
              <a:defRPr/>
            </a:pPr>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129530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25">
              <a:defRPr/>
            </a:pPr>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209032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25">
              <a:defRPr/>
            </a:pPr>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903952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25">
              <a:defRPr/>
            </a:pPr>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2090321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7.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8.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21.xml"/><Relationship Id="rId7" Type="http://schemas.openxmlformats.org/officeDocument/2006/relationships/image" Target="../media/image6.png"/><Relationship Id="rId2" Type="http://schemas.openxmlformats.org/officeDocument/2006/relationships/tags" Target="../tags/tag220.xml"/><Relationship Id="rId1" Type="http://schemas.openxmlformats.org/officeDocument/2006/relationships/vmlDrawing" Target="../drawings/vmlDrawing68.vml"/><Relationship Id="rId6" Type="http://schemas.openxmlformats.org/officeDocument/2006/relationships/image" Target="../media/image5.png"/><Relationship Id="rId5" Type="http://schemas.openxmlformats.org/officeDocument/2006/relationships/oleObject" Target="../embeddings/oleObject68.bin"/><Relationship Id="rId4" Type="http://schemas.openxmlformats.org/officeDocument/2006/relationships/slideMaster" Target="../slideMasters/slideMaster17.xml"/><Relationship Id="rId9" Type="http://schemas.openxmlformats.org/officeDocument/2006/relationships/image" Target="../media/image4.png"/></Relationships>
</file>

<file path=ppt/slideLayouts/_rels/slideLayout10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28.xml"/><Relationship Id="rId7" Type="http://schemas.openxmlformats.org/officeDocument/2006/relationships/image" Target="../media/image3.png"/><Relationship Id="rId2" Type="http://schemas.openxmlformats.org/officeDocument/2006/relationships/tags" Target="../tags/tag227.xml"/><Relationship Id="rId1" Type="http://schemas.openxmlformats.org/officeDocument/2006/relationships/vmlDrawing" Target="../drawings/vmlDrawing70.vml"/><Relationship Id="rId6" Type="http://schemas.openxmlformats.org/officeDocument/2006/relationships/oleObject" Target="../embeddings/oleObject70.bin"/><Relationship Id="rId5" Type="http://schemas.openxmlformats.org/officeDocument/2006/relationships/slideMaster" Target="../slideMasters/slideMaster18.xml"/><Relationship Id="rId4" Type="http://schemas.openxmlformats.org/officeDocument/2006/relationships/tags" Target="../tags/tag229.xml"/></Relationships>
</file>

<file path=ppt/slideLayouts/_rels/slideLayout10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31.xml"/><Relationship Id="rId7" Type="http://schemas.openxmlformats.org/officeDocument/2006/relationships/image" Target="../media/image3.png"/><Relationship Id="rId2" Type="http://schemas.openxmlformats.org/officeDocument/2006/relationships/tags" Target="../tags/tag230.xml"/><Relationship Id="rId1" Type="http://schemas.openxmlformats.org/officeDocument/2006/relationships/vmlDrawing" Target="../drawings/vmlDrawing71.vml"/><Relationship Id="rId6" Type="http://schemas.openxmlformats.org/officeDocument/2006/relationships/oleObject" Target="../embeddings/oleObject71.bin"/><Relationship Id="rId5" Type="http://schemas.openxmlformats.org/officeDocument/2006/relationships/slideMaster" Target="../slideMasters/slideMaster18.xml"/><Relationship Id="rId4" Type="http://schemas.openxmlformats.org/officeDocument/2006/relationships/tags" Target="../tags/tag23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6.xml"/><Relationship Id="rId7" Type="http://schemas.openxmlformats.org/officeDocument/2006/relationships/image" Target="../media/image6.png"/><Relationship Id="rId2" Type="http://schemas.openxmlformats.org/officeDocument/2006/relationships/tags" Target="../tags/tag25.xml"/><Relationship Id="rId1" Type="http://schemas.openxmlformats.org/officeDocument/2006/relationships/vmlDrawing" Target="../drawings/vmlDrawing8.vml"/><Relationship Id="rId6" Type="http://schemas.openxmlformats.org/officeDocument/2006/relationships/image" Target="../media/image5.png"/><Relationship Id="rId5" Type="http://schemas.openxmlformats.org/officeDocument/2006/relationships/oleObject" Target="../embeddings/oleObject8.bin"/><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3.xml"/><Relationship Id="rId7" Type="http://schemas.openxmlformats.org/officeDocument/2006/relationships/image" Target="../media/image3.png"/><Relationship Id="rId2" Type="http://schemas.openxmlformats.org/officeDocument/2006/relationships/tags" Target="../tags/tag32.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slideMaster" Target="../slideMasters/slideMaster3.xml"/><Relationship Id="rId4" Type="http://schemas.openxmlformats.org/officeDocument/2006/relationships/tags" Target="../tags/tag34.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6.xml"/><Relationship Id="rId7" Type="http://schemas.openxmlformats.org/officeDocument/2006/relationships/image" Target="../media/image3.png"/><Relationship Id="rId2" Type="http://schemas.openxmlformats.org/officeDocument/2006/relationships/tags" Target="../tags/tag35.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slideMaster" Target="../slideMasters/slideMaster3.xml"/><Relationship Id="rId4" Type="http://schemas.openxmlformats.org/officeDocument/2006/relationships/tags" Target="../tags/tag3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9.xml"/><Relationship Id="rId7" Type="http://schemas.openxmlformats.org/officeDocument/2006/relationships/image" Target="../media/image6.png"/><Relationship Id="rId2" Type="http://schemas.openxmlformats.org/officeDocument/2006/relationships/tags" Target="../tags/tag38.xml"/><Relationship Id="rId1" Type="http://schemas.openxmlformats.org/officeDocument/2006/relationships/vmlDrawing" Target="../drawings/vmlDrawing12.vml"/><Relationship Id="rId6" Type="http://schemas.openxmlformats.org/officeDocument/2006/relationships/image" Target="../media/image5.png"/><Relationship Id="rId5" Type="http://schemas.openxmlformats.org/officeDocument/2006/relationships/oleObject" Target="../embeddings/oleObject12.bin"/><Relationship Id="rId4" Type="http://schemas.openxmlformats.org/officeDocument/2006/relationships/slideMaster" Target="../slideMasters/slideMaster3.xml"/><Relationship Id="rId9"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6.xml"/><Relationship Id="rId7" Type="http://schemas.openxmlformats.org/officeDocument/2006/relationships/image" Target="../media/image3.png"/><Relationship Id="rId2" Type="http://schemas.openxmlformats.org/officeDocument/2006/relationships/tags" Target="../tags/tag45.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slideMaster" Target="../slideMasters/slideMaster4.xml"/><Relationship Id="rId4" Type="http://schemas.openxmlformats.org/officeDocument/2006/relationships/tags" Target="../tags/tag47.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0.xml"/><Relationship Id="rId7" Type="http://schemas.openxmlformats.org/officeDocument/2006/relationships/image" Target="../media/image3.png"/><Relationship Id="rId2" Type="http://schemas.openxmlformats.org/officeDocument/2006/relationships/tags" Target="../tags/tag9.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1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9.xml"/><Relationship Id="rId7" Type="http://schemas.openxmlformats.org/officeDocument/2006/relationships/image" Target="../media/image3.png"/><Relationship Id="rId2" Type="http://schemas.openxmlformats.org/officeDocument/2006/relationships/tags" Target="../tags/tag48.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slideMaster" Target="../slideMasters/slideMaster4.xml"/><Relationship Id="rId4" Type="http://schemas.openxmlformats.org/officeDocument/2006/relationships/tags" Target="../tags/tag5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52.xml"/><Relationship Id="rId7" Type="http://schemas.openxmlformats.org/officeDocument/2006/relationships/image" Target="../media/image6.png"/><Relationship Id="rId2" Type="http://schemas.openxmlformats.org/officeDocument/2006/relationships/tags" Target="../tags/tag51.xml"/><Relationship Id="rId1" Type="http://schemas.openxmlformats.org/officeDocument/2006/relationships/vmlDrawing" Target="../drawings/vmlDrawing16.vml"/><Relationship Id="rId6" Type="http://schemas.openxmlformats.org/officeDocument/2006/relationships/image" Target="../media/image5.png"/><Relationship Id="rId5" Type="http://schemas.openxmlformats.org/officeDocument/2006/relationships/oleObject" Target="../embeddings/oleObject16.bin"/><Relationship Id="rId4" Type="http://schemas.openxmlformats.org/officeDocument/2006/relationships/slideMaster" Target="../slideMasters/slideMaster4.xml"/><Relationship Id="rId9"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9.xml"/><Relationship Id="rId7" Type="http://schemas.openxmlformats.org/officeDocument/2006/relationships/image" Target="../media/image3.png"/><Relationship Id="rId2" Type="http://schemas.openxmlformats.org/officeDocument/2006/relationships/tags" Target="../tags/tag58.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slideMaster" Target="../slideMasters/slideMaster5.xml"/><Relationship Id="rId4" Type="http://schemas.openxmlformats.org/officeDocument/2006/relationships/tags" Target="../tags/tag60.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2.xml"/><Relationship Id="rId7" Type="http://schemas.openxmlformats.org/officeDocument/2006/relationships/image" Target="../media/image3.png"/><Relationship Id="rId2" Type="http://schemas.openxmlformats.org/officeDocument/2006/relationships/tags" Target="../tags/tag61.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slideMaster" Target="../slideMasters/slideMaster5.xml"/><Relationship Id="rId4" Type="http://schemas.openxmlformats.org/officeDocument/2006/relationships/tags" Target="../tags/tag6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65.xml"/><Relationship Id="rId7" Type="http://schemas.openxmlformats.org/officeDocument/2006/relationships/image" Target="../media/image6.png"/><Relationship Id="rId2" Type="http://schemas.openxmlformats.org/officeDocument/2006/relationships/tags" Target="../tags/tag64.xml"/><Relationship Id="rId1" Type="http://schemas.openxmlformats.org/officeDocument/2006/relationships/vmlDrawing" Target="../drawings/vmlDrawing20.vml"/><Relationship Id="rId6" Type="http://schemas.openxmlformats.org/officeDocument/2006/relationships/image" Target="../media/image5.png"/><Relationship Id="rId5" Type="http://schemas.openxmlformats.org/officeDocument/2006/relationships/oleObject" Target="../embeddings/oleObject20.bin"/><Relationship Id="rId4" Type="http://schemas.openxmlformats.org/officeDocument/2006/relationships/slideMaster" Target="../slideMasters/slideMaster5.xml"/><Relationship Id="rId9"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72.xml"/><Relationship Id="rId7" Type="http://schemas.openxmlformats.org/officeDocument/2006/relationships/image" Target="../media/image3.png"/><Relationship Id="rId2" Type="http://schemas.openxmlformats.org/officeDocument/2006/relationships/tags" Target="../tags/tag71.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slideMaster" Target="../slideMasters/slideMaster6.xml"/><Relationship Id="rId4" Type="http://schemas.openxmlformats.org/officeDocument/2006/relationships/tags" Target="../tags/tag73.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75.xml"/><Relationship Id="rId7" Type="http://schemas.openxmlformats.org/officeDocument/2006/relationships/image" Target="../media/image3.png"/><Relationship Id="rId2" Type="http://schemas.openxmlformats.org/officeDocument/2006/relationships/tags" Target="../tags/tag74.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slideMaster" Target="../slideMasters/slideMaster6.xml"/><Relationship Id="rId4" Type="http://schemas.openxmlformats.org/officeDocument/2006/relationships/tags" Target="../tags/tag7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78.xml"/><Relationship Id="rId7" Type="http://schemas.openxmlformats.org/officeDocument/2006/relationships/image" Target="../media/image6.png"/><Relationship Id="rId2" Type="http://schemas.openxmlformats.org/officeDocument/2006/relationships/tags" Target="../tags/tag77.xml"/><Relationship Id="rId1" Type="http://schemas.openxmlformats.org/officeDocument/2006/relationships/vmlDrawing" Target="../drawings/vmlDrawing24.vml"/><Relationship Id="rId6" Type="http://schemas.openxmlformats.org/officeDocument/2006/relationships/image" Target="../media/image5.png"/><Relationship Id="rId5" Type="http://schemas.openxmlformats.org/officeDocument/2006/relationships/oleObject" Target="../embeddings/oleObject24.bin"/><Relationship Id="rId4" Type="http://schemas.openxmlformats.org/officeDocument/2006/relationships/slideMaster" Target="../slideMasters/slideMaster6.xml"/><Relationship Id="rId9"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85.xml"/><Relationship Id="rId7" Type="http://schemas.openxmlformats.org/officeDocument/2006/relationships/image" Target="../media/image3.png"/><Relationship Id="rId2" Type="http://schemas.openxmlformats.org/officeDocument/2006/relationships/tags" Target="../tags/tag84.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slideMaster" Target="../slideMasters/slideMaster7.xml"/><Relationship Id="rId4" Type="http://schemas.openxmlformats.org/officeDocument/2006/relationships/tags" Target="../tags/tag86.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88.xml"/><Relationship Id="rId7" Type="http://schemas.openxmlformats.org/officeDocument/2006/relationships/image" Target="../media/image3.png"/><Relationship Id="rId2" Type="http://schemas.openxmlformats.org/officeDocument/2006/relationships/tags" Target="../tags/tag87.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slideMaster" Target="../slideMasters/slideMaster7.xml"/><Relationship Id="rId4" Type="http://schemas.openxmlformats.org/officeDocument/2006/relationships/tags" Target="../tags/tag8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91.xml"/><Relationship Id="rId7" Type="http://schemas.openxmlformats.org/officeDocument/2006/relationships/image" Target="../media/image6.png"/><Relationship Id="rId2" Type="http://schemas.openxmlformats.org/officeDocument/2006/relationships/tags" Target="../tags/tag90.xml"/><Relationship Id="rId1" Type="http://schemas.openxmlformats.org/officeDocument/2006/relationships/vmlDrawing" Target="../drawings/vmlDrawing28.vml"/><Relationship Id="rId6" Type="http://schemas.openxmlformats.org/officeDocument/2006/relationships/image" Target="../media/image5.png"/><Relationship Id="rId5" Type="http://schemas.openxmlformats.org/officeDocument/2006/relationships/oleObject" Target="../embeddings/oleObject28.bin"/><Relationship Id="rId4" Type="http://schemas.openxmlformats.org/officeDocument/2006/relationships/slideMaster" Target="../slideMasters/slideMaster7.xml"/><Relationship Id="rId9"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98.xml"/><Relationship Id="rId7" Type="http://schemas.openxmlformats.org/officeDocument/2006/relationships/image" Target="../media/image3.png"/><Relationship Id="rId2" Type="http://schemas.openxmlformats.org/officeDocument/2006/relationships/tags" Target="../tags/tag97.xml"/><Relationship Id="rId1" Type="http://schemas.openxmlformats.org/officeDocument/2006/relationships/vmlDrawing" Target="../drawings/vmlDrawing30.vml"/><Relationship Id="rId6" Type="http://schemas.openxmlformats.org/officeDocument/2006/relationships/oleObject" Target="../embeddings/oleObject30.bin"/><Relationship Id="rId5" Type="http://schemas.openxmlformats.org/officeDocument/2006/relationships/slideMaster" Target="../slideMasters/slideMaster8.xml"/><Relationship Id="rId4" Type="http://schemas.openxmlformats.org/officeDocument/2006/relationships/tags" Target="../tags/tag99.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01.xml"/><Relationship Id="rId7" Type="http://schemas.openxmlformats.org/officeDocument/2006/relationships/image" Target="../media/image3.png"/><Relationship Id="rId2" Type="http://schemas.openxmlformats.org/officeDocument/2006/relationships/tags" Target="../tags/tag100.xml"/><Relationship Id="rId1" Type="http://schemas.openxmlformats.org/officeDocument/2006/relationships/vmlDrawing" Target="../drawings/vmlDrawing31.vml"/><Relationship Id="rId6" Type="http://schemas.openxmlformats.org/officeDocument/2006/relationships/oleObject" Target="../embeddings/oleObject31.bin"/><Relationship Id="rId5" Type="http://schemas.openxmlformats.org/officeDocument/2006/relationships/slideMaster" Target="../slideMasters/slideMaster8.xml"/><Relationship Id="rId4" Type="http://schemas.openxmlformats.org/officeDocument/2006/relationships/tags" Target="../tags/tag10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04.xml"/><Relationship Id="rId7" Type="http://schemas.openxmlformats.org/officeDocument/2006/relationships/image" Target="../media/image6.png"/><Relationship Id="rId2" Type="http://schemas.openxmlformats.org/officeDocument/2006/relationships/tags" Target="../tags/tag103.xml"/><Relationship Id="rId1" Type="http://schemas.openxmlformats.org/officeDocument/2006/relationships/vmlDrawing" Target="../drawings/vmlDrawing32.vml"/><Relationship Id="rId6" Type="http://schemas.openxmlformats.org/officeDocument/2006/relationships/image" Target="../media/image5.png"/><Relationship Id="rId5" Type="http://schemas.openxmlformats.org/officeDocument/2006/relationships/oleObject" Target="../embeddings/oleObject32.bin"/><Relationship Id="rId4" Type="http://schemas.openxmlformats.org/officeDocument/2006/relationships/slideMaster" Target="../slideMasters/slideMaster8.xml"/><Relationship Id="rId9"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11.xml"/><Relationship Id="rId7" Type="http://schemas.openxmlformats.org/officeDocument/2006/relationships/image" Target="../media/image3.png"/><Relationship Id="rId2" Type="http://schemas.openxmlformats.org/officeDocument/2006/relationships/tags" Target="../tags/tag110.xml"/><Relationship Id="rId1" Type="http://schemas.openxmlformats.org/officeDocument/2006/relationships/vmlDrawing" Target="../drawings/vmlDrawing34.vml"/><Relationship Id="rId6" Type="http://schemas.openxmlformats.org/officeDocument/2006/relationships/oleObject" Target="../embeddings/oleObject34.bin"/><Relationship Id="rId5" Type="http://schemas.openxmlformats.org/officeDocument/2006/relationships/slideMaster" Target="../slideMasters/slideMaster9.xml"/><Relationship Id="rId4" Type="http://schemas.openxmlformats.org/officeDocument/2006/relationships/tags" Target="../tags/tag1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14.xml"/><Relationship Id="rId7" Type="http://schemas.openxmlformats.org/officeDocument/2006/relationships/image" Target="../media/image3.png"/><Relationship Id="rId2" Type="http://schemas.openxmlformats.org/officeDocument/2006/relationships/tags" Target="../tags/tag113.xml"/><Relationship Id="rId1" Type="http://schemas.openxmlformats.org/officeDocument/2006/relationships/vmlDrawing" Target="../drawings/vmlDrawing35.vml"/><Relationship Id="rId6" Type="http://schemas.openxmlformats.org/officeDocument/2006/relationships/oleObject" Target="../embeddings/oleObject35.bin"/><Relationship Id="rId5" Type="http://schemas.openxmlformats.org/officeDocument/2006/relationships/slideMaster" Target="../slideMasters/slideMaster9.xml"/><Relationship Id="rId4" Type="http://schemas.openxmlformats.org/officeDocument/2006/relationships/tags" Target="../tags/tag11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17.xml"/><Relationship Id="rId7" Type="http://schemas.openxmlformats.org/officeDocument/2006/relationships/image" Target="../media/image6.png"/><Relationship Id="rId2" Type="http://schemas.openxmlformats.org/officeDocument/2006/relationships/tags" Target="../tags/tag116.xml"/><Relationship Id="rId1" Type="http://schemas.openxmlformats.org/officeDocument/2006/relationships/vmlDrawing" Target="../drawings/vmlDrawing36.vml"/><Relationship Id="rId6" Type="http://schemas.openxmlformats.org/officeDocument/2006/relationships/image" Target="../media/image5.png"/><Relationship Id="rId5" Type="http://schemas.openxmlformats.org/officeDocument/2006/relationships/oleObject" Target="../embeddings/oleObject36.bin"/><Relationship Id="rId4" Type="http://schemas.openxmlformats.org/officeDocument/2006/relationships/slideMaster" Target="../slideMasters/slideMaster9.xml"/><Relationship Id="rId9"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24.xml"/><Relationship Id="rId7" Type="http://schemas.openxmlformats.org/officeDocument/2006/relationships/image" Target="../media/image3.png"/><Relationship Id="rId2" Type="http://schemas.openxmlformats.org/officeDocument/2006/relationships/tags" Target="../tags/tag123.xml"/><Relationship Id="rId1" Type="http://schemas.openxmlformats.org/officeDocument/2006/relationships/vmlDrawing" Target="../drawings/vmlDrawing38.vml"/><Relationship Id="rId6" Type="http://schemas.openxmlformats.org/officeDocument/2006/relationships/oleObject" Target="../embeddings/oleObject38.bin"/><Relationship Id="rId5" Type="http://schemas.openxmlformats.org/officeDocument/2006/relationships/slideMaster" Target="../slideMasters/slideMaster10.xml"/><Relationship Id="rId4" Type="http://schemas.openxmlformats.org/officeDocument/2006/relationships/tags" Target="../tags/tag125.xml"/></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27.xml"/><Relationship Id="rId7" Type="http://schemas.openxmlformats.org/officeDocument/2006/relationships/image" Target="../media/image3.png"/><Relationship Id="rId2" Type="http://schemas.openxmlformats.org/officeDocument/2006/relationships/tags" Target="../tags/tag126.xml"/><Relationship Id="rId1" Type="http://schemas.openxmlformats.org/officeDocument/2006/relationships/vmlDrawing" Target="../drawings/vmlDrawing39.vml"/><Relationship Id="rId6" Type="http://schemas.openxmlformats.org/officeDocument/2006/relationships/oleObject" Target="../embeddings/oleObject39.bin"/><Relationship Id="rId5" Type="http://schemas.openxmlformats.org/officeDocument/2006/relationships/slideMaster" Target="../slideMasters/slideMaster10.xml"/><Relationship Id="rId4" Type="http://schemas.openxmlformats.org/officeDocument/2006/relationships/tags" Target="../tags/tag12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3.xml"/><Relationship Id="rId7" Type="http://schemas.openxmlformats.org/officeDocument/2006/relationships/image" Target="../media/image6.png"/><Relationship Id="rId2" Type="http://schemas.openxmlformats.org/officeDocument/2006/relationships/tags" Target="../tags/tag12.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oleObject" Target="../embeddings/oleObject4.bin"/><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30.xml"/><Relationship Id="rId7" Type="http://schemas.openxmlformats.org/officeDocument/2006/relationships/image" Target="../media/image6.png"/><Relationship Id="rId2" Type="http://schemas.openxmlformats.org/officeDocument/2006/relationships/tags" Target="../tags/tag129.xml"/><Relationship Id="rId1" Type="http://schemas.openxmlformats.org/officeDocument/2006/relationships/vmlDrawing" Target="../drawings/vmlDrawing40.vml"/><Relationship Id="rId6" Type="http://schemas.openxmlformats.org/officeDocument/2006/relationships/image" Target="../media/image5.png"/><Relationship Id="rId5" Type="http://schemas.openxmlformats.org/officeDocument/2006/relationships/oleObject" Target="../embeddings/oleObject40.bin"/><Relationship Id="rId4" Type="http://schemas.openxmlformats.org/officeDocument/2006/relationships/slideMaster" Target="../slideMasters/slideMaster10.xml"/><Relationship Id="rId9"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37.xml"/><Relationship Id="rId7" Type="http://schemas.openxmlformats.org/officeDocument/2006/relationships/image" Target="../media/image3.png"/><Relationship Id="rId2" Type="http://schemas.openxmlformats.org/officeDocument/2006/relationships/tags" Target="../tags/tag136.xml"/><Relationship Id="rId1" Type="http://schemas.openxmlformats.org/officeDocument/2006/relationships/vmlDrawing" Target="../drawings/vmlDrawing42.vml"/><Relationship Id="rId6" Type="http://schemas.openxmlformats.org/officeDocument/2006/relationships/oleObject" Target="../embeddings/oleObject42.bin"/><Relationship Id="rId5" Type="http://schemas.openxmlformats.org/officeDocument/2006/relationships/slideMaster" Target="../slideMasters/slideMaster11.xml"/><Relationship Id="rId4" Type="http://schemas.openxmlformats.org/officeDocument/2006/relationships/tags" Target="../tags/tag138.xml"/></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40.xml"/><Relationship Id="rId7" Type="http://schemas.openxmlformats.org/officeDocument/2006/relationships/image" Target="../media/image3.png"/><Relationship Id="rId2" Type="http://schemas.openxmlformats.org/officeDocument/2006/relationships/tags" Target="../tags/tag139.xml"/><Relationship Id="rId1" Type="http://schemas.openxmlformats.org/officeDocument/2006/relationships/vmlDrawing" Target="../drawings/vmlDrawing43.vml"/><Relationship Id="rId6" Type="http://schemas.openxmlformats.org/officeDocument/2006/relationships/oleObject" Target="../embeddings/oleObject43.bin"/><Relationship Id="rId5" Type="http://schemas.openxmlformats.org/officeDocument/2006/relationships/slideMaster" Target="../slideMasters/slideMaster11.xml"/><Relationship Id="rId4" Type="http://schemas.openxmlformats.org/officeDocument/2006/relationships/tags" Target="../tags/tag14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43.xml"/><Relationship Id="rId7" Type="http://schemas.openxmlformats.org/officeDocument/2006/relationships/image" Target="../media/image6.png"/><Relationship Id="rId2" Type="http://schemas.openxmlformats.org/officeDocument/2006/relationships/tags" Target="../tags/tag142.xml"/><Relationship Id="rId1" Type="http://schemas.openxmlformats.org/officeDocument/2006/relationships/vmlDrawing" Target="../drawings/vmlDrawing44.vml"/><Relationship Id="rId6" Type="http://schemas.openxmlformats.org/officeDocument/2006/relationships/image" Target="../media/image5.png"/><Relationship Id="rId5" Type="http://schemas.openxmlformats.org/officeDocument/2006/relationships/oleObject" Target="../embeddings/oleObject44.bin"/><Relationship Id="rId4" Type="http://schemas.openxmlformats.org/officeDocument/2006/relationships/slideMaster" Target="../slideMasters/slideMaster11.xml"/><Relationship Id="rId9"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50.xml"/><Relationship Id="rId7" Type="http://schemas.openxmlformats.org/officeDocument/2006/relationships/image" Target="../media/image3.png"/><Relationship Id="rId2" Type="http://schemas.openxmlformats.org/officeDocument/2006/relationships/tags" Target="../tags/tag149.xml"/><Relationship Id="rId1" Type="http://schemas.openxmlformats.org/officeDocument/2006/relationships/vmlDrawing" Target="../drawings/vmlDrawing46.vml"/><Relationship Id="rId6" Type="http://schemas.openxmlformats.org/officeDocument/2006/relationships/oleObject" Target="../embeddings/oleObject46.bin"/><Relationship Id="rId5" Type="http://schemas.openxmlformats.org/officeDocument/2006/relationships/slideMaster" Target="../slideMasters/slideMaster12.xml"/><Relationship Id="rId4" Type="http://schemas.openxmlformats.org/officeDocument/2006/relationships/tags" Target="../tags/tag151.xml"/></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53.xml"/><Relationship Id="rId7" Type="http://schemas.openxmlformats.org/officeDocument/2006/relationships/image" Target="../media/image3.png"/><Relationship Id="rId2" Type="http://schemas.openxmlformats.org/officeDocument/2006/relationships/tags" Target="../tags/tag152.xml"/><Relationship Id="rId1" Type="http://schemas.openxmlformats.org/officeDocument/2006/relationships/vmlDrawing" Target="../drawings/vmlDrawing47.vml"/><Relationship Id="rId6" Type="http://schemas.openxmlformats.org/officeDocument/2006/relationships/oleObject" Target="../embeddings/oleObject47.bin"/><Relationship Id="rId5" Type="http://schemas.openxmlformats.org/officeDocument/2006/relationships/slideMaster" Target="../slideMasters/slideMaster12.xml"/><Relationship Id="rId4" Type="http://schemas.openxmlformats.org/officeDocument/2006/relationships/tags" Target="../tags/tag15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0.xml"/><Relationship Id="rId7" Type="http://schemas.openxmlformats.org/officeDocument/2006/relationships/image" Target="../media/image3.png"/><Relationship Id="rId2" Type="http://schemas.openxmlformats.org/officeDocument/2006/relationships/tags" Target="../tags/tag19.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Master" Target="../slideMasters/slideMaster2.xml"/><Relationship Id="rId4" Type="http://schemas.openxmlformats.org/officeDocument/2006/relationships/tags" Target="../tags/tag2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56.xml"/><Relationship Id="rId7" Type="http://schemas.openxmlformats.org/officeDocument/2006/relationships/image" Target="../media/image6.png"/><Relationship Id="rId2" Type="http://schemas.openxmlformats.org/officeDocument/2006/relationships/tags" Target="../tags/tag155.xml"/><Relationship Id="rId1" Type="http://schemas.openxmlformats.org/officeDocument/2006/relationships/vmlDrawing" Target="../drawings/vmlDrawing48.vml"/><Relationship Id="rId6" Type="http://schemas.openxmlformats.org/officeDocument/2006/relationships/image" Target="../media/image5.png"/><Relationship Id="rId5" Type="http://schemas.openxmlformats.org/officeDocument/2006/relationships/oleObject" Target="../embeddings/oleObject48.bin"/><Relationship Id="rId4" Type="http://schemas.openxmlformats.org/officeDocument/2006/relationships/slideMaster" Target="../slideMasters/slideMaster12.xml"/><Relationship Id="rId9" Type="http://schemas.openxmlformats.org/officeDocument/2006/relationships/image" Target="../media/image4.png"/></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63.xml"/><Relationship Id="rId7" Type="http://schemas.openxmlformats.org/officeDocument/2006/relationships/image" Target="../media/image3.png"/><Relationship Id="rId2" Type="http://schemas.openxmlformats.org/officeDocument/2006/relationships/tags" Target="../tags/tag162.xml"/><Relationship Id="rId1" Type="http://schemas.openxmlformats.org/officeDocument/2006/relationships/vmlDrawing" Target="../drawings/vmlDrawing50.vml"/><Relationship Id="rId6" Type="http://schemas.openxmlformats.org/officeDocument/2006/relationships/oleObject" Target="../embeddings/oleObject50.bin"/><Relationship Id="rId5" Type="http://schemas.openxmlformats.org/officeDocument/2006/relationships/slideMaster" Target="../slideMasters/slideMaster13.xml"/><Relationship Id="rId4" Type="http://schemas.openxmlformats.org/officeDocument/2006/relationships/tags" Target="../tags/tag164.xml"/></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66.xml"/><Relationship Id="rId7" Type="http://schemas.openxmlformats.org/officeDocument/2006/relationships/image" Target="../media/image3.png"/><Relationship Id="rId2" Type="http://schemas.openxmlformats.org/officeDocument/2006/relationships/tags" Target="../tags/tag165.xml"/><Relationship Id="rId1" Type="http://schemas.openxmlformats.org/officeDocument/2006/relationships/vmlDrawing" Target="../drawings/vmlDrawing51.vml"/><Relationship Id="rId6" Type="http://schemas.openxmlformats.org/officeDocument/2006/relationships/oleObject" Target="../embeddings/oleObject51.bin"/><Relationship Id="rId5" Type="http://schemas.openxmlformats.org/officeDocument/2006/relationships/slideMaster" Target="../slideMasters/slideMaster13.xml"/><Relationship Id="rId4" Type="http://schemas.openxmlformats.org/officeDocument/2006/relationships/tags" Target="../tags/tag16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69.xml"/><Relationship Id="rId7" Type="http://schemas.openxmlformats.org/officeDocument/2006/relationships/image" Target="../media/image6.png"/><Relationship Id="rId2" Type="http://schemas.openxmlformats.org/officeDocument/2006/relationships/tags" Target="../tags/tag168.xml"/><Relationship Id="rId1" Type="http://schemas.openxmlformats.org/officeDocument/2006/relationships/vmlDrawing" Target="../drawings/vmlDrawing52.vml"/><Relationship Id="rId6" Type="http://schemas.openxmlformats.org/officeDocument/2006/relationships/image" Target="../media/image5.png"/><Relationship Id="rId5" Type="http://schemas.openxmlformats.org/officeDocument/2006/relationships/oleObject" Target="../embeddings/oleObject52.bin"/><Relationship Id="rId4" Type="http://schemas.openxmlformats.org/officeDocument/2006/relationships/slideMaster" Target="../slideMasters/slideMaster13.xml"/><Relationship Id="rId9"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76.xml"/><Relationship Id="rId7" Type="http://schemas.openxmlformats.org/officeDocument/2006/relationships/image" Target="../media/image3.png"/><Relationship Id="rId2" Type="http://schemas.openxmlformats.org/officeDocument/2006/relationships/tags" Target="../tags/tag175.xml"/><Relationship Id="rId1" Type="http://schemas.openxmlformats.org/officeDocument/2006/relationships/vmlDrawing" Target="../drawings/vmlDrawing54.vml"/><Relationship Id="rId6" Type="http://schemas.openxmlformats.org/officeDocument/2006/relationships/oleObject" Target="../embeddings/oleObject54.bin"/><Relationship Id="rId5" Type="http://schemas.openxmlformats.org/officeDocument/2006/relationships/slideMaster" Target="../slideMasters/slideMaster14.xml"/><Relationship Id="rId4" Type="http://schemas.openxmlformats.org/officeDocument/2006/relationships/tags" Target="../tags/tag177.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3.xml"/><Relationship Id="rId7" Type="http://schemas.openxmlformats.org/officeDocument/2006/relationships/image" Target="../media/image3.png"/><Relationship Id="rId2" Type="http://schemas.openxmlformats.org/officeDocument/2006/relationships/tags" Target="../tags/tag22.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slideMaster" Target="../slideMasters/slideMaster2.xml"/><Relationship Id="rId4" Type="http://schemas.openxmlformats.org/officeDocument/2006/relationships/tags" Target="../tags/tag24.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79.xml"/><Relationship Id="rId7" Type="http://schemas.openxmlformats.org/officeDocument/2006/relationships/image" Target="../media/image3.png"/><Relationship Id="rId2" Type="http://schemas.openxmlformats.org/officeDocument/2006/relationships/tags" Target="../tags/tag178.xml"/><Relationship Id="rId1" Type="http://schemas.openxmlformats.org/officeDocument/2006/relationships/vmlDrawing" Target="../drawings/vmlDrawing55.vml"/><Relationship Id="rId6" Type="http://schemas.openxmlformats.org/officeDocument/2006/relationships/oleObject" Target="../embeddings/oleObject55.bin"/><Relationship Id="rId5" Type="http://schemas.openxmlformats.org/officeDocument/2006/relationships/slideMaster" Target="../slideMasters/slideMaster14.xml"/><Relationship Id="rId4" Type="http://schemas.openxmlformats.org/officeDocument/2006/relationships/tags" Target="../tags/tag18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82.xml"/><Relationship Id="rId7" Type="http://schemas.openxmlformats.org/officeDocument/2006/relationships/image" Target="../media/image6.png"/><Relationship Id="rId2" Type="http://schemas.openxmlformats.org/officeDocument/2006/relationships/tags" Target="../tags/tag181.xml"/><Relationship Id="rId1" Type="http://schemas.openxmlformats.org/officeDocument/2006/relationships/vmlDrawing" Target="../drawings/vmlDrawing56.vml"/><Relationship Id="rId6" Type="http://schemas.openxmlformats.org/officeDocument/2006/relationships/image" Target="../media/image5.png"/><Relationship Id="rId5" Type="http://schemas.openxmlformats.org/officeDocument/2006/relationships/oleObject" Target="../embeddings/oleObject56.bin"/><Relationship Id="rId4" Type="http://schemas.openxmlformats.org/officeDocument/2006/relationships/slideMaster" Target="../slideMasters/slideMaster14.xml"/><Relationship Id="rId9"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89.xml"/><Relationship Id="rId7" Type="http://schemas.openxmlformats.org/officeDocument/2006/relationships/image" Target="../media/image3.png"/><Relationship Id="rId2" Type="http://schemas.openxmlformats.org/officeDocument/2006/relationships/tags" Target="../tags/tag188.xml"/><Relationship Id="rId1" Type="http://schemas.openxmlformats.org/officeDocument/2006/relationships/vmlDrawing" Target="../drawings/vmlDrawing58.vml"/><Relationship Id="rId6" Type="http://schemas.openxmlformats.org/officeDocument/2006/relationships/oleObject" Target="../embeddings/oleObject58.bin"/><Relationship Id="rId5" Type="http://schemas.openxmlformats.org/officeDocument/2006/relationships/slideMaster" Target="../slideMasters/slideMaster15.xml"/><Relationship Id="rId4" Type="http://schemas.openxmlformats.org/officeDocument/2006/relationships/tags" Target="../tags/tag190.xml"/></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92.xml"/><Relationship Id="rId7" Type="http://schemas.openxmlformats.org/officeDocument/2006/relationships/image" Target="../media/image3.png"/><Relationship Id="rId2" Type="http://schemas.openxmlformats.org/officeDocument/2006/relationships/tags" Target="../tags/tag191.xml"/><Relationship Id="rId1" Type="http://schemas.openxmlformats.org/officeDocument/2006/relationships/vmlDrawing" Target="../drawings/vmlDrawing59.vml"/><Relationship Id="rId6" Type="http://schemas.openxmlformats.org/officeDocument/2006/relationships/oleObject" Target="../embeddings/oleObject59.bin"/><Relationship Id="rId5" Type="http://schemas.openxmlformats.org/officeDocument/2006/relationships/slideMaster" Target="../slideMasters/slideMaster15.xml"/><Relationship Id="rId4" Type="http://schemas.openxmlformats.org/officeDocument/2006/relationships/tags" Target="../tags/tag19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95.xml"/><Relationship Id="rId7" Type="http://schemas.openxmlformats.org/officeDocument/2006/relationships/image" Target="../media/image6.png"/><Relationship Id="rId2" Type="http://schemas.openxmlformats.org/officeDocument/2006/relationships/tags" Target="../tags/tag194.xml"/><Relationship Id="rId1" Type="http://schemas.openxmlformats.org/officeDocument/2006/relationships/vmlDrawing" Target="../drawings/vmlDrawing60.vml"/><Relationship Id="rId6" Type="http://schemas.openxmlformats.org/officeDocument/2006/relationships/image" Target="../media/image5.png"/><Relationship Id="rId5" Type="http://schemas.openxmlformats.org/officeDocument/2006/relationships/oleObject" Target="../embeddings/oleObject60.bin"/><Relationship Id="rId4" Type="http://schemas.openxmlformats.org/officeDocument/2006/relationships/slideMaster" Target="../slideMasters/slideMaster15.xml"/><Relationship Id="rId9" Type="http://schemas.openxmlformats.org/officeDocument/2006/relationships/image" Target="../media/image4.png"/></Relationships>
</file>

<file path=ppt/slideLayouts/_rels/slideLayout9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02.xml"/><Relationship Id="rId7" Type="http://schemas.openxmlformats.org/officeDocument/2006/relationships/image" Target="../media/image3.png"/><Relationship Id="rId2" Type="http://schemas.openxmlformats.org/officeDocument/2006/relationships/tags" Target="../tags/tag201.xml"/><Relationship Id="rId1" Type="http://schemas.openxmlformats.org/officeDocument/2006/relationships/vmlDrawing" Target="../drawings/vmlDrawing62.vml"/><Relationship Id="rId6" Type="http://schemas.openxmlformats.org/officeDocument/2006/relationships/oleObject" Target="../embeddings/oleObject62.bin"/><Relationship Id="rId5" Type="http://schemas.openxmlformats.org/officeDocument/2006/relationships/slideMaster" Target="../slideMasters/slideMaster16.xml"/><Relationship Id="rId4" Type="http://schemas.openxmlformats.org/officeDocument/2006/relationships/tags" Target="../tags/tag203.xml"/></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05.xml"/><Relationship Id="rId7" Type="http://schemas.openxmlformats.org/officeDocument/2006/relationships/image" Target="../media/image3.png"/><Relationship Id="rId2" Type="http://schemas.openxmlformats.org/officeDocument/2006/relationships/tags" Target="../tags/tag204.xml"/><Relationship Id="rId1" Type="http://schemas.openxmlformats.org/officeDocument/2006/relationships/vmlDrawing" Target="../drawings/vmlDrawing63.vml"/><Relationship Id="rId6" Type="http://schemas.openxmlformats.org/officeDocument/2006/relationships/oleObject" Target="../embeddings/oleObject63.bin"/><Relationship Id="rId5" Type="http://schemas.openxmlformats.org/officeDocument/2006/relationships/slideMaster" Target="../slideMasters/slideMaster16.xml"/><Relationship Id="rId4" Type="http://schemas.openxmlformats.org/officeDocument/2006/relationships/tags" Target="../tags/tag20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08.xml"/><Relationship Id="rId7" Type="http://schemas.openxmlformats.org/officeDocument/2006/relationships/image" Target="../media/image6.png"/><Relationship Id="rId2" Type="http://schemas.openxmlformats.org/officeDocument/2006/relationships/tags" Target="../tags/tag207.xml"/><Relationship Id="rId1" Type="http://schemas.openxmlformats.org/officeDocument/2006/relationships/vmlDrawing" Target="../drawings/vmlDrawing64.vml"/><Relationship Id="rId6" Type="http://schemas.openxmlformats.org/officeDocument/2006/relationships/image" Target="../media/image5.png"/><Relationship Id="rId5" Type="http://schemas.openxmlformats.org/officeDocument/2006/relationships/oleObject" Target="../embeddings/oleObject64.bin"/><Relationship Id="rId4" Type="http://schemas.openxmlformats.org/officeDocument/2006/relationships/slideMaster" Target="../slideMasters/slideMaster16.xml"/><Relationship Id="rId9" Type="http://schemas.openxmlformats.org/officeDocument/2006/relationships/image" Target="../media/image4.png"/></Relationships>
</file>

<file path=ppt/slideLayouts/_rels/slideLayout9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15.xml"/><Relationship Id="rId7" Type="http://schemas.openxmlformats.org/officeDocument/2006/relationships/image" Target="../media/image3.png"/><Relationship Id="rId2" Type="http://schemas.openxmlformats.org/officeDocument/2006/relationships/tags" Target="../tags/tag214.xml"/><Relationship Id="rId1" Type="http://schemas.openxmlformats.org/officeDocument/2006/relationships/vmlDrawing" Target="../drawings/vmlDrawing66.vml"/><Relationship Id="rId6" Type="http://schemas.openxmlformats.org/officeDocument/2006/relationships/oleObject" Target="../embeddings/oleObject66.bin"/><Relationship Id="rId5" Type="http://schemas.openxmlformats.org/officeDocument/2006/relationships/slideMaster" Target="../slideMasters/slideMaster17.xml"/><Relationship Id="rId4" Type="http://schemas.openxmlformats.org/officeDocument/2006/relationships/tags" Target="../tags/tag216.xml"/></Relationships>
</file>

<file path=ppt/slideLayouts/_rels/slideLayout9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18.xml"/><Relationship Id="rId7" Type="http://schemas.openxmlformats.org/officeDocument/2006/relationships/image" Target="../media/image3.png"/><Relationship Id="rId2" Type="http://schemas.openxmlformats.org/officeDocument/2006/relationships/tags" Target="../tags/tag217.xml"/><Relationship Id="rId1" Type="http://schemas.openxmlformats.org/officeDocument/2006/relationships/vmlDrawing" Target="../drawings/vmlDrawing67.vml"/><Relationship Id="rId6" Type="http://schemas.openxmlformats.org/officeDocument/2006/relationships/oleObject" Target="../embeddings/oleObject67.bin"/><Relationship Id="rId5" Type="http://schemas.openxmlformats.org/officeDocument/2006/relationships/slideMaster" Target="../slideMasters/slideMaster17.xml"/><Relationship Id="rId4" Type="http://schemas.openxmlformats.org/officeDocument/2006/relationships/tags" Target="../tags/tag21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78"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481010" y="3657600"/>
            <a:ext cx="3862390" cy="1409700"/>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3" name="Subtitle 2"/>
          <p:cNvSpPr>
            <a:spLocks noGrp="1"/>
          </p:cNvSpPr>
          <p:nvPr>
            <p:ph type="subTitle" idx="1" hasCustomPrompt="1"/>
            <p:custDataLst>
              <p:tags r:id="rId4"/>
            </p:custDataLst>
          </p:nvPr>
        </p:nvSpPr>
        <p:spPr>
          <a:xfrm>
            <a:off x="481010" y="5286374"/>
            <a:ext cx="3862390" cy="581026"/>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cxnSp>
        <p:nvCxnSpPr>
          <p:cNvPr id="9" name="Straight Connector 8"/>
          <p:cNvCxnSpPr/>
          <p:nvPr userDrawn="1"/>
        </p:nvCxnSpPr>
        <p:spPr>
          <a:xfrm>
            <a:off x="457200" y="5181600"/>
            <a:ext cx="38862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4603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7"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40907903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7"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8963553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35294343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MZ_title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1"/>
          <a:ext cx="158750" cy="158751"/>
        </p:xfrm>
        <a:graphic>
          <a:graphicData uri="http://schemas.openxmlformats.org/presentationml/2006/ole">
            <mc:AlternateContent xmlns:mc="http://schemas.openxmlformats.org/markup-compatibility/2006">
              <mc:Choice xmlns:v="urn:schemas-microsoft-com:vml" Requires="v">
                <p:oleObj spid="_x0000_s73744" name="think-cell Slide" r:id="rId5" imgW="0" imgH="0" progId="">
                  <p:embed/>
                </p:oleObj>
              </mc:Choice>
              <mc:Fallback>
                <p:oleObj name="think-cell Slide"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userDrawn="1"/>
        </p:nvCxnSpPr>
        <p:spPr>
          <a:xfrm>
            <a:off x="276483" y="4637777"/>
            <a:ext cx="4133987"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rotWithShape="1">
          <a:blip r:embed="rId6" cstate="print">
            <a:extLst>
              <a:ext uri="{28A0092B-C50C-407E-A947-70E740481C1C}">
                <a14:useLocalDpi xmlns:a14="http://schemas.microsoft.com/office/drawing/2010/main" val="0"/>
              </a:ext>
            </a:extLst>
          </a:blip>
          <a:srcRect b="12951"/>
          <a:stretch/>
        </p:blipFill>
        <p:spPr>
          <a:xfrm>
            <a:off x="4410470" y="990600"/>
            <a:ext cx="4808007" cy="4490246"/>
          </a:xfrm>
          <a:prstGeom prst="rect">
            <a:avLst/>
          </a:prstGeom>
        </p:spPr>
      </p:pic>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8358" y="3429000"/>
            <a:ext cx="3218257" cy="1086234"/>
          </a:xfrm>
          <a:prstGeom prst="rect">
            <a:avLst/>
          </a:prstGeom>
        </p:spPr>
      </p:pic>
      <p:pic>
        <p:nvPicPr>
          <p:cNvPr id="14" name="Picture 13" descr="TitleFooterBlueand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405" y="6015002"/>
            <a:ext cx="9144000" cy="864263"/>
          </a:xfrm>
          <a:prstGeom prst="rect">
            <a:avLst/>
          </a:prstGeom>
        </p:spPr>
      </p:pic>
      <p:sp>
        <p:nvSpPr>
          <p:cNvPr id="2" name="Title 1"/>
          <p:cNvSpPr>
            <a:spLocks noGrp="1"/>
          </p:cNvSpPr>
          <p:nvPr>
            <p:ph type="ctrTitle"/>
            <p:custDataLst>
              <p:tags r:id="rId3"/>
            </p:custDataLst>
          </p:nvPr>
        </p:nvSpPr>
        <p:spPr>
          <a:xfrm>
            <a:off x="337896" y="4824864"/>
            <a:ext cx="4114800" cy="579651"/>
          </a:xfrm>
          <a:noFill/>
        </p:spPr>
        <p:txBody>
          <a:bodyPr wrap="square" lIns="0" tIns="0" rIns="0" bIns="0" rtlCol="0" anchor="b" anchorCtr="0">
            <a:noAutofit/>
          </a:bodyPr>
          <a:lstStyle>
            <a:lvl1pPr>
              <a:lnSpc>
                <a:spcPct val="90000"/>
              </a:lnSpc>
              <a:defRPr kumimoji="0" lang="en-US" sz="3600" b="0" i="0" u="none" strike="noStrike" kern="1200" cap="none" spc="0" normalizeH="0" baseline="0" noProof="0" dirty="0" smtClean="0">
                <a:ln>
                  <a:noFill/>
                </a:ln>
                <a:solidFill>
                  <a:schemeClr val="accent1"/>
                </a:solidFill>
                <a:effectLst/>
                <a:uLnTx/>
                <a:uFillTx/>
                <a:latin typeface="Franklin Gothic Book"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endParaRPr lang="en-US" dirty="0"/>
          </a:p>
        </p:txBody>
      </p:sp>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Tree>
    <p:extLst>
      <p:ext uri="{BB962C8B-B14F-4D97-AF65-F5344CB8AC3E}">
        <p14:creationId xmlns:p14="http://schemas.microsoft.com/office/powerpoint/2010/main" val="256946384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5789"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481010" y="3048000"/>
            <a:ext cx="3862390" cy="1409700"/>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Book"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Presentation title</a:t>
            </a:r>
            <a:endParaRPr lang="en-US" dirty="0"/>
          </a:p>
        </p:txBody>
      </p:sp>
      <p:sp>
        <p:nvSpPr>
          <p:cNvPr id="3" name="Subtitle 2"/>
          <p:cNvSpPr>
            <a:spLocks noGrp="1"/>
          </p:cNvSpPr>
          <p:nvPr>
            <p:ph type="subTitle" idx="1" hasCustomPrompt="1"/>
            <p:custDataLst>
              <p:tags r:id="rId4"/>
            </p:custDataLst>
          </p:nvPr>
        </p:nvSpPr>
        <p:spPr>
          <a:xfrm>
            <a:off x="481010" y="4676774"/>
            <a:ext cx="3862390" cy="581026"/>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Book"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Subtitle</a:t>
            </a:r>
            <a:endParaRPr lang="en-US" dirty="0"/>
          </a:p>
        </p:txBody>
      </p:sp>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cxnSp>
        <p:nvCxnSpPr>
          <p:cNvPr id="9" name="Straight Connector 8"/>
          <p:cNvCxnSpPr/>
          <p:nvPr userDrawn="1"/>
        </p:nvCxnSpPr>
        <p:spPr>
          <a:xfrm>
            <a:off x="457200" y="4572000"/>
            <a:ext cx="38862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2976050"/>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6813"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
        <p:nvSpPr>
          <p:cNvPr id="12" name="Title 1"/>
          <p:cNvSpPr>
            <a:spLocks noGrp="1"/>
          </p:cNvSpPr>
          <p:nvPr>
            <p:ph type="ctrTitle" hasCustomPrompt="1"/>
            <p:custDataLst>
              <p:tags r:id="rId3"/>
            </p:custDataLst>
          </p:nvPr>
        </p:nvSpPr>
        <p:spPr>
          <a:xfrm>
            <a:off x="481009" y="3505200"/>
            <a:ext cx="5100433" cy="1057275"/>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Book"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Presentation title</a:t>
            </a:r>
            <a:endParaRPr lang="en-US" dirty="0"/>
          </a:p>
        </p:txBody>
      </p:sp>
      <p:sp>
        <p:nvSpPr>
          <p:cNvPr id="13" name="Subtitle 2"/>
          <p:cNvSpPr>
            <a:spLocks noGrp="1"/>
          </p:cNvSpPr>
          <p:nvPr>
            <p:ph type="subTitle" idx="1" hasCustomPrompt="1"/>
            <p:custDataLst>
              <p:tags r:id="rId4"/>
            </p:custDataLst>
          </p:nvPr>
        </p:nvSpPr>
        <p:spPr>
          <a:xfrm>
            <a:off x="481009" y="4612481"/>
            <a:ext cx="5133855" cy="592931"/>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Book"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Subtitle</a:t>
            </a:r>
            <a:endParaRPr lang="en-US" dirty="0"/>
          </a:p>
        </p:txBody>
      </p:sp>
      <p:cxnSp>
        <p:nvCxnSpPr>
          <p:cNvPr id="14" name="Straight Connector 13"/>
          <p:cNvCxnSpPr/>
          <p:nvPr userDrawn="1"/>
        </p:nvCxnSpPr>
        <p:spPr>
          <a:xfrm>
            <a:off x="457200" y="4591050"/>
            <a:ext cx="514931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6494599"/>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Franklin Gothic Book" pitchFamily="34" charset="0"/>
              </a:defRPr>
            </a:lvl1pPr>
            <a:lvl2pPr>
              <a:defRPr>
                <a:latin typeface="Franklin Gothic Book" pitchFamily="34" charset="0"/>
              </a:defRPr>
            </a:lvl2pPr>
            <a:lvl3pPr>
              <a:defRPr>
                <a:latin typeface="Franklin Gothic Book" pitchFamily="34" charset="0"/>
              </a:defRPr>
            </a:lvl3pPr>
            <a:lvl4pPr>
              <a:defRPr>
                <a:latin typeface="Franklin Gothic Book" pitchFamily="34" charset="0"/>
              </a:defRPr>
            </a:lvl4pPr>
            <a:lvl5pPr>
              <a:defRPr>
                <a:latin typeface="Franklin Gothic Book"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Tree>
    <p:extLst>
      <p:ext uri="{BB962C8B-B14F-4D97-AF65-F5344CB8AC3E}">
        <p14:creationId xmlns:p14="http://schemas.microsoft.com/office/powerpoint/2010/main" val="727020387"/>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smtClean="0"/>
              <a:t>Click to edit Master title style</a:t>
            </a:r>
            <a:endParaRPr lang="en-US" dirty="0"/>
          </a:p>
        </p:txBody>
      </p:sp>
      <p:sp>
        <p:nvSpPr>
          <p:cNvPr id="7"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1893080905"/>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40788899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1986225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Z_title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1"/>
          <a:ext cx="158750" cy="158751"/>
        </p:xfrm>
        <a:graphic>
          <a:graphicData uri="http://schemas.openxmlformats.org/presentationml/2006/ole">
            <mc:AlternateContent xmlns:mc="http://schemas.openxmlformats.org/markup-compatibility/2006">
              <mc:Choice xmlns:v="urn:schemas-microsoft-com:vml" Requires="v">
                <p:oleObj spid="_x0000_s8222" name="think-cell Slide" r:id="rId5" imgW="0" imgH="0" progId="">
                  <p:embed/>
                </p:oleObj>
              </mc:Choice>
              <mc:Fallback>
                <p:oleObj name="think-cell Slide"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userDrawn="1"/>
        </p:nvCxnSpPr>
        <p:spPr>
          <a:xfrm>
            <a:off x="276483" y="4637777"/>
            <a:ext cx="4133987"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rotWithShape="1">
          <a:blip r:embed="rId6" cstate="print">
            <a:extLst>
              <a:ext uri="{28A0092B-C50C-407E-A947-70E740481C1C}">
                <a14:useLocalDpi xmlns:a14="http://schemas.microsoft.com/office/drawing/2010/main" val="0"/>
              </a:ext>
            </a:extLst>
          </a:blip>
          <a:srcRect b="12951"/>
          <a:stretch/>
        </p:blipFill>
        <p:spPr>
          <a:xfrm>
            <a:off x="4410470" y="990600"/>
            <a:ext cx="4808007" cy="4490246"/>
          </a:xfrm>
          <a:prstGeom prst="rect">
            <a:avLst/>
          </a:prstGeom>
        </p:spPr>
      </p:pic>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8358" y="3429000"/>
            <a:ext cx="3218257" cy="1086234"/>
          </a:xfrm>
          <a:prstGeom prst="rect">
            <a:avLst/>
          </a:prstGeom>
        </p:spPr>
      </p:pic>
      <p:pic>
        <p:nvPicPr>
          <p:cNvPr id="14" name="Picture 13" descr="TitleFooterBlueand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405" y="6015002"/>
            <a:ext cx="9144000" cy="864263"/>
          </a:xfrm>
          <a:prstGeom prst="rect">
            <a:avLst/>
          </a:prstGeom>
        </p:spPr>
      </p:pic>
      <p:sp>
        <p:nvSpPr>
          <p:cNvPr id="2" name="Title 1"/>
          <p:cNvSpPr>
            <a:spLocks noGrp="1"/>
          </p:cNvSpPr>
          <p:nvPr>
            <p:ph type="ctrTitle"/>
            <p:custDataLst>
              <p:tags r:id="rId3"/>
            </p:custDataLst>
          </p:nvPr>
        </p:nvSpPr>
        <p:spPr>
          <a:xfrm>
            <a:off x="337896" y="4824864"/>
            <a:ext cx="4114800" cy="579651"/>
          </a:xfrm>
          <a:noFill/>
        </p:spPr>
        <p:txBody>
          <a:bodyPr wrap="square" lIns="0" tIns="0" rIns="0" bIns="0" rtlCol="0" anchor="b" anchorCtr="0">
            <a:noAutofit/>
          </a:bodyPr>
          <a:lstStyle>
            <a:lvl1pPr>
              <a:lnSpc>
                <a:spcPct val="90000"/>
              </a:lnSpc>
              <a:defRPr kumimoji="0" lang="en-US" sz="3600" b="0" i="0" u="none" strike="noStrike" kern="1200" cap="none" spc="0" normalizeH="0" baseline="0" noProof="0" dirty="0" smtClean="0">
                <a:ln>
                  <a:noFill/>
                </a:ln>
                <a:solidFill>
                  <a:schemeClr val="accent1"/>
                </a:solidFill>
                <a:effectLst/>
                <a:uLnTx/>
                <a:uFillTx/>
                <a:latin typeface="Franklin Gothic Book"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endParaRPr lang="en-US" dirty="0"/>
          </a:p>
        </p:txBody>
      </p:sp>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Tree>
    <p:extLst>
      <p:ext uri="{BB962C8B-B14F-4D97-AF65-F5344CB8AC3E}">
        <p14:creationId xmlns:p14="http://schemas.microsoft.com/office/powerpoint/2010/main" val="88765263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270"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481010" y="3657600"/>
            <a:ext cx="3862390" cy="1409700"/>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3" name="Subtitle 2"/>
          <p:cNvSpPr>
            <a:spLocks noGrp="1"/>
          </p:cNvSpPr>
          <p:nvPr>
            <p:ph type="subTitle" idx="1" hasCustomPrompt="1"/>
            <p:custDataLst>
              <p:tags r:id="rId4"/>
            </p:custDataLst>
          </p:nvPr>
        </p:nvSpPr>
        <p:spPr>
          <a:xfrm>
            <a:off x="481010" y="5286374"/>
            <a:ext cx="3862390" cy="581026"/>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cxnSp>
        <p:nvCxnSpPr>
          <p:cNvPr id="9" name="Straight Connector 8"/>
          <p:cNvCxnSpPr/>
          <p:nvPr userDrawn="1"/>
        </p:nvCxnSpPr>
        <p:spPr>
          <a:xfrm>
            <a:off x="457200" y="5181600"/>
            <a:ext cx="38862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2419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294"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
        <p:nvSpPr>
          <p:cNvPr id="12" name="Title 1"/>
          <p:cNvSpPr>
            <a:spLocks noGrp="1"/>
          </p:cNvSpPr>
          <p:nvPr>
            <p:ph type="ctrTitle" hasCustomPrompt="1"/>
            <p:custDataLst>
              <p:tags r:id="rId3"/>
            </p:custDataLst>
          </p:nvPr>
        </p:nvSpPr>
        <p:spPr>
          <a:xfrm>
            <a:off x="481009" y="3862388"/>
            <a:ext cx="5100433" cy="1057275"/>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13" name="Subtitle 2"/>
          <p:cNvSpPr>
            <a:spLocks noGrp="1"/>
          </p:cNvSpPr>
          <p:nvPr>
            <p:ph type="subTitle" idx="1" hasCustomPrompt="1"/>
            <p:custDataLst>
              <p:tags r:id="rId4"/>
            </p:custDataLst>
          </p:nvPr>
        </p:nvSpPr>
        <p:spPr>
          <a:xfrm>
            <a:off x="481009" y="5045869"/>
            <a:ext cx="5133855" cy="592931"/>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cxnSp>
        <p:nvCxnSpPr>
          <p:cNvPr id="14" name="Straight Connector 13"/>
          <p:cNvCxnSpPr/>
          <p:nvPr userDrawn="1"/>
        </p:nvCxnSpPr>
        <p:spPr>
          <a:xfrm>
            <a:off x="457200" y="4948238"/>
            <a:ext cx="48006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3045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spcBef>
                <a:spcPts val="0"/>
              </a:spcBef>
              <a:spcAft>
                <a:spcPts val="1200"/>
              </a:spcAft>
              <a:defRPr sz="2000">
                <a:latin typeface="Franklin Gothic Book" pitchFamily="34" charset="0"/>
              </a:defRPr>
            </a:lvl1pPr>
            <a:lvl2pPr>
              <a:spcBef>
                <a:spcPts val="0"/>
              </a:spcBef>
              <a:spcAft>
                <a:spcPts val="1200"/>
              </a:spcAft>
              <a:defRPr sz="2000">
                <a:latin typeface="Franklin Gothic Book" pitchFamily="34" charset="0"/>
              </a:defRPr>
            </a:lvl2pPr>
            <a:lvl3pPr>
              <a:spcBef>
                <a:spcPts val="0"/>
              </a:spcBef>
              <a:spcAft>
                <a:spcPts val="1200"/>
              </a:spcAft>
              <a:defRPr sz="2000">
                <a:latin typeface="Franklin Gothic Book" pitchFamily="34" charset="0"/>
              </a:defRPr>
            </a:lvl3pPr>
            <a:lvl4pPr>
              <a:spcBef>
                <a:spcPts val="0"/>
              </a:spcBef>
              <a:spcAft>
                <a:spcPts val="1200"/>
              </a:spcAft>
              <a:defRPr sz="2000">
                <a:latin typeface="Franklin Gothic Book" pitchFamily="34" charset="0"/>
              </a:defRPr>
            </a:lvl4pPr>
            <a:lvl5pPr>
              <a:spcBef>
                <a:spcPts val="0"/>
              </a:spcBef>
              <a:spcAft>
                <a:spcPts val="1200"/>
              </a:spcAft>
              <a:defRPr sz="2000">
                <a:latin typeface="Franklin Gothic Book"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Tree>
    <p:extLst>
      <p:ext uri="{BB962C8B-B14F-4D97-AF65-F5344CB8AC3E}">
        <p14:creationId xmlns:p14="http://schemas.microsoft.com/office/powerpoint/2010/main" val="2262070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7"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1995142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376068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Z_title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1"/>
          <a:ext cx="158750" cy="158751"/>
        </p:xfrm>
        <a:graphic>
          <a:graphicData uri="http://schemas.openxmlformats.org/presentationml/2006/ole">
            <mc:AlternateContent xmlns:mc="http://schemas.openxmlformats.org/markup-compatibility/2006">
              <mc:Choice xmlns:v="urn:schemas-microsoft-com:vml" Requires="v">
                <p:oleObj spid="_x0000_s12318" name="think-cell Slide" r:id="rId5" imgW="0" imgH="0" progId="">
                  <p:embed/>
                </p:oleObj>
              </mc:Choice>
              <mc:Fallback>
                <p:oleObj name="think-cell Slide"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userDrawn="1"/>
        </p:nvCxnSpPr>
        <p:spPr>
          <a:xfrm>
            <a:off x="276483" y="4637777"/>
            <a:ext cx="4133987"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rotWithShape="1">
          <a:blip r:embed="rId6" cstate="print">
            <a:extLst>
              <a:ext uri="{28A0092B-C50C-407E-A947-70E740481C1C}">
                <a14:useLocalDpi xmlns:a14="http://schemas.microsoft.com/office/drawing/2010/main" val="0"/>
              </a:ext>
            </a:extLst>
          </a:blip>
          <a:srcRect b="12951"/>
          <a:stretch/>
        </p:blipFill>
        <p:spPr>
          <a:xfrm>
            <a:off x="4410470" y="990600"/>
            <a:ext cx="4808007" cy="4490246"/>
          </a:xfrm>
          <a:prstGeom prst="rect">
            <a:avLst/>
          </a:prstGeom>
        </p:spPr>
      </p:pic>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8358" y="3429000"/>
            <a:ext cx="3218257" cy="1086234"/>
          </a:xfrm>
          <a:prstGeom prst="rect">
            <a:avLst/>
          </a:prstGeom>
        </p:spPr>
      </p:pic>
      <p:pic>
        <p:nvPicPr>
          <p:cNvPr id="14" name="Picture 13" descr="TitleFooterBlueand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405" y="6015002"/>
            <a:ext cx="9144000" cy="864263"/>
          </a:xfrm>
          <a:prstGeom prst="rect">
            <a:avLst/>
          </a:prstGeom>
        </p:spPr>
      </p:pic>
      <p:sp>
        <p:nvSpPr>
          <p:cNvPr id="2" name="Title 1"/>
          <p:cNvSpPr>
            <a:spLocks noGrp="1"/>
          </p:cNvSpPr>
          <p:nvPr>
            <p:ph type="ctrTitle"/>
            <p:custDataLst>
              <p:tags r:id="rId3"/>
            </p:custDataLst>
          </p:nvPr>
        </p:nvSpPr>
        <p:spPr>
          <a:xfrm>
            <a:off x="337896" y="4824864"/>
            <a:ext cx="4114800" cy="579651"/>
          </a:xfrm>
          <a:noFill/>
        </p:spPr>
        <p:txBody>
          <a:bodyPr wrap="square" lIns="0" tIns="0" rIns="0" bIns="0" rtlCol="0" anchor="b" anchorCtr="0">
            <a:noAutofit/>
          </a:bodyPr>
          <a:lstStyle>
            <a:lvl1pPr>
              <a:lnSpc>
                <a:spcPct val="90000"/>
              </a:lnSpc>
              <a:defRPr kumimoji="0" lang="en-US" sz="3600" b="0" i="0" u="none" strike="noStrike" kern="1200" cap="none" spc="0" normalizeH="0" baseline="0" noProof="0" dirty="0" smtClean="0">
                <a:ln>
                  <a:noFill/>
                </a:ln>
                <a:solidFill>
                  <a:schemeClr val="accent1"/>
                </a:solidFill>
                <a:effectLst/>
                <a:uLnTx/>
                <a:uFillTx/>
                <a:latin typeface="Franklin Gothic Book"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endParaRPr lang="en-US" dirty="0"/>
          </a:p>
        </p:txBody>
      </p:sp>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Tree>
    <p:extLst>
      <p:ext uri="{BB962C8B-B14F-4D97-AF65-F5344CB8AC3E}">
        <p14:creationId xmlns:p14="http://schemas.microsoft.com/office/powerpoint/2010/main" val="32502547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462"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481010" y="3657600"/>
            <a:ext cx="3862390" cy="1409700"/>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3" name="Subtitle 2"/>
          <p:cNvSpPr>
            <a:spLocks noGrp="1"/>
          </p:cNvSpPr>
          <p:nvPr>
            <p:ph type="subTitle" idx="1" hasCustomPrompt="1"/>
            <p:custDataLst>
              <p:tags r:id="rId4"/>
            </p:custDataLst>
          </p:nvPr>
        </p:nvSpPr>
        <p:spPr>
          <a:xfrm>
            <a:off x="481010" y="5286374"/>
            <a:ext cx="3862390" cy="581026"/>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cxnSp>
        <p:nvCxnSpPr>
          <p:cNvPr id="9" name="Straight Connector 8"/>
          <p:cNvCxnSpPr/>
          <p:nvPr userDrawn="1"/>
        </p:nvCxnSpPr>
        <p:spPr>
          <a:xfrm>
            <a:off x="457200" y="5181600"/>
            <a:ext cx="38862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286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02"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
        <p:nvSpPr>
          <p:cNvPr id="12" name="Title 1"/>
          <p:cNvSpPr>
            <a:spLocks noGrp="1"/>
          </p:cNvSpPr>
          <p:nvPr>
            <p:ph type="ctrTitle" hasCustomPrompt="1"/>
            <p:custDataLst>
              <p:tags r:id="rId3"/>
            </p:custDataLst>
          </p:nvPr>
        </p:nvSpPr>
        <p:spPr>
          <a:xfrm>
            <a:off x="481009" y="3862388"/>
            <a:ext cx="5100433" cy="1057275"/>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13" name="Subtitle 2"/>
          <p:cNvSpPr>
            <a:spLocks noGrp="1"/>
          </p:cNvSpPr>
          <p:nvPr>
            <p:ph type="subTitle" idx="1" hasCustomPrompt="1"/>
            <p:custDataLst>
              <p:tags r:id="rId4"/>
            </p:custDataLst>
          </p:nvPr>
        </p:nvSpPr>
        <p:spPr>
          <a:xfrm>
            <a:off x="481009" y="5045869"/>
            <a:ext cx="5133855" cy="592931"/>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cxnSp>
        <p:nvCxnSpPr>
          <p:cNvPr id="14" name="Straight Connector 13"/>
          <p:cNvCxnSpPr/>
          <p:nvPr userDrawn="1"/>
        </p:nvCxnSpPr>
        <p:spPr>
          <a:xfrm>
            <a:off x="457200" y="4948238"/>
            <a:ext cx="48006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7575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486"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
        <p:nvSpPr>
          <p:cNvPr id="12" name="Title 1"/>
          <p:cNvSpPr>
            <a:spLocks noGrp="1"/>
          </p:cNvSpPr>
          <p:nvPr>
            <p:ph type="ctrTitle" hasCustomPrompt="1"/>
            <p:custDataLst>
              <p:tags r:id="rId3"/>
            </p:custDataLst>
          </p:nvPr>
        </p:nvSpPr>
        <p:spPr>
          <a:xfrm>
            <a:off x="481009" y="3862388"/>
            <a:ext cx="5100433" cy="1057275"/>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13" name="Subtitle 2"/>
          <p:cNvSpPr>
            <a:spLocks noGrp="1"/>
          </p:cNvSpPr>
          <p:nvPr>
            <p:ph type="subTitle" idx="1" hasCustomPrompt="1"/>
            <p:custDataLst>
              <p:tags r:id="rId4"/>
            </p:custDataLst>
          </p:nvPr>
        </p:nvSpPr>
        <p:spPr>
          <a:xfrm>
            <a:off x="481009" y="5045869"/>
            <a:ext cx="5133855" cy="592931"/>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cxnSp>
        <p:nvCxnSpPr>
          <p:cNvPr id="14" name="Straight Connector 13"/>
          <p:cNvCxnSpPr/>
          <p:nvPr userDrawn="1"/>
        </p:nvCxnSpPr>
        <p:spPr>
          <a:xfrm>
            <a:off x="457200" y="4948238"/>
            <a:ext cx="48006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2727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spcBef>
                <a:spcPts val="0"/>
              </a:spcBef>
              <a:spcAft>
                <a:spcPts val="1200"/>
              </a:spcAft>
              <a:defRPr sz="2000">
                <a:latin typeface="Franklin Gothic Book" pitchFamily="34" charset="0"/>
              </a:defRPr>
            </a:lvl1pPr>
            <a:lvl2pPr>
              <a:spcBef>
                <a:spcPts val="0"/>
              </a:spcBef>
              <a:spcAft>
                <a:spcPts val="1200"/>
              </a:spcAft>
              <a:defRPr sz="2000">
                <a:latin typeface="Franklin Gothic Book" pitchFamily="34" charset="0"/>
              </a:defRPr>
            </a:lvl2pPr>
            <a:lvl3pPr>
              <a:spcBef>
                <a:spcPts val="0"/>
              </a:spcBef>
              <a:spcAft>
                <a:spcPts val="1200"/>
              </a:spcAft>
              <a:defRPr sz="2000">
                <a:latin typeface="Franklin Gothic Book" pitchFamily="34" charset="0"/>
              </a:defRPr>
            </a:lvl3pPr>
            <a:lvl4pPr>
              <a:spcBef>
                <a:spcPts val="0"/>
              </a:spcBef>
              <a:spcAft>
                <a:spcPts val="1200"/>
              </a:spcAft>
              <a:defRPr sz="2000">
                <a:latin typeface="Franklin Gothic Book" pitchFamily="34" charset="0"/>
              </a:defRPr>
            </a:lvl4pPr>
            <a:lvl5pPr>
              <a:spcBef>
                <a:spcPts val="0"/>
              </a:spcBef>
              <a:spcAft>
                <a:spcPts val="1200"/>
              </a:spcAft>
              <a:defRPr sz="2000">
                <a:latin typeface="Franklin Gothic Book"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Tree>
    <p:extLst>
      <p:ext uri="{BB962C8B-B14F-4D97-AF65-F5344CB8AC3E}">
        <p14:creationId xmlns:p14="http://schemas.microsoft.com/office/powerpoint/2010/main" val="3999120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7"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203668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14808045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Z_title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1"/>
          <a:ext cx="158750" cy="158751"/>
        </p:xfrm>
        <a:graphic>
          <a:graphicData uri="http://schemas.openxmlformats.org/presentationml/2006/ole">
            <mc:AlternateContent xmlns:mc="http://schemas.openxmlformats.org/markup-compatibility/2006">
              <mc:Choice xmlns:v="urn:schemas-microsoft-com:vml" Requires="v">
                <p:oleObj spid="_x0000_s20510" name="think-cell Slide" r:id="rId5" imgW="0" imgH="0" progId="">
                  <p:embed/>
                </p:oleObj>
              </mc:Choice>
              <mc:Fallback>
                <p:oleObj name="think-cell Slide"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userDrawn="1"/>
        </p:nvCxnSpPr>
        <p:spPr>
          <a:xfrm>
            <a:off x="276483" y="4637777"/>
            <a:ext cx="4133987"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rotWithShape="1">
          <a:blip r:embed="rId6" cstate="print">
            <a:extLst>
              <a:ext uri="{28A0092B-C50C-407E-A947-70E740481C1C}">
                <a14:useLocalDpi xmlns:a14="http://schemas.microsoft.com/office/drawing/2010/main" val="0"/>
              </a:ext>
            </a:extLst>
          </a:blip>
          <a:srcRect b="12951"/>
          <a:stretch/>
        </p:blipFill>
        <p:spPr>
          <a:xfrm>
            <a:off x="4410470" y="990600"/>
            <a:ext cx="4808007" cy="4490246"/>
          </a:xfrm>
          <a:prstGeom prst="rect">
            <a:avLst/>
          </a:prstGeom>
        </p:spPr>
      </p:pic>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8358" y="3429000"/>
            <a:ext cx="3218257" cy="1086234"/>
          </a:xfrm>
          <a:prstGeom prst="rect">
            <a:avLst/>
          </a:prstGeom>
        </p:spPr>
      </p:pic>
      <p:pic>
        <p:nvPicPr>
          <p:cNvPr id="14" name="Picture 13" descr="TitleFooterBlueand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405" y="6015002"/>
            <a:ext cx="9144000" cy="864263"/>
          </a:xfrm>
          <a:prstGeom prst="rect">
            <a:avLst/>
          </a:prstGeom>
        </p:spPr>
      </p:pic>
      <p:sp>
        <p:nvSpPr>
          <p:cNvPr id="2" name="Title 1"/>
          <p:cNvSpPr>
            <a:spLocks noGrp="1"/>
          </p:cNvSpPr>
          <p:nvPr>
            <p:ph type="ctrTitle"/>
            <p:custDataLst>
              <p:tags r:id="rId3"/>
            </p:custDataLst>
          </p:nvPr>
        </p:nvSpPr>
        <p:spPr>
          <a:xfrm>
            <a:off x="337896" y="4824864"/>
            <a:ext cx="4114800" cy="579651"/>
          </a:xfrm>
          <a:noFill/>
        </p:spPr>
        <p:txBody>
          <a:bodyPr wrap="square" lIns="0" tIns="0" rIns="0" bIns="0" rtlCol="0" anchor="b" anchorCtr="0">
            <a:noAutofit/>
          </a:bodyPr>
          <a:lstStyle>
            <a:lvl1pPr>
              <a:lnSpc>
                <a:spcPct val="90000"/>
              </a:lnSpc>
              <a:defRPr kumimoji="0" lang="en-US" sz="3600" b="0" i="0" u="none" strike="noStrike" kern="1200" cap="none" spc="0" normalizeH="0" baseline="0" noProof="0" dirty="0" smtClean="0">
                <a:ln>
                  <a:noFill/>
                </a:ln>
                <a:solidFill>
                  <a:schemeClr val="accent1"/>
                </a:solidFill>
                <a:effectLst/>
                <a:uLnTx/>
                <a:uFillTx/>
                <a:latin typeface="Franklin Gothic Book"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endParaRPr lang="en-US" dirty="0"/>
          </a:p>
        </p:txBody>
      </p:sp>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Tree>
    <p:extLst>
      <p:ext uri="{BB962C8B-B14F-4D97-AF65-F5344CB8AC3E}">
        <p14:creationId xmlns:p14="http://schemas.microsoft.com/office/powerpoint/2010/main" val="115611096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558"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481010" y="3657600"/>
            <a:ext cx="3862390" cy="1409700"/>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3" name="Subtitle 2"/>
          <p:cNvSpPr>
            <a:spLocks noGrp="1"/>
          </p:cNvSpPr>
          <p:nvPr>
            <p:ph type="subTitle" idx="1" hasCustomPrompt="1"/>
            <p:custDataLst>
              <p:tags r:id="rId4"/>
            </p:custDataLst>
          </p:nvPr>
        </p:nvSpPr>
        <p:spPr>
          <a:xfrm>
            <a:off x="481010" y="5286374"/>
            <a:ext cx="3862390" cy="581026"/>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cxnSp>
        <p:nvCxnSpPr>
          <p:cNvPr id="9" name="Straight Connector 8"/>
          <p:cNvCxnSpPr/>
          <p:nvPr userDrawn="1"/>
        </p:nvCxnSpPr>
        <p:spPr>
          <a:xfrm>
            <a:off x="457200" y="5181600"/>
            <a:ext cx="38862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9370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582"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
        <p:nvSpPr>
          <p:cNvPr id="12" name="Title 1"/>
          <p:cNvSpPr>
            <a:spLocks noGrp="1"/>
          </p:cNvSpPr>
          <p:nvPr>
            <p:ph type="ctrTitle" hasCustomPrompt="1"/>
            <p:custDataLst>
              <p:tags r:id="rId3"/>
            </p:custDataLst>
          </p:nvPr>
        </p:nvSpPr>
        <p:spPr>
          <a:xfrm>
            <a:off x="481009" y="3862388"/>
            <a:ext cx="5100433" cy="1057275"/>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13" name="Subtitle 2"/>
          <p:cNvSpPr>
            <a:spLocks noGrp="1"/>
          </p:cNvSpPr>
          <p:nvPr>
            <p:ph type="subTitle" idx="1" hasCustomPrompt="1"/>
            <p:custDataLst>
              <p:tags r:id="rId4"/>
            </p:custDataLst>
          </p:nvPr>
        </p:nvSpPr>
        <p:spPr>
          <a:xfrm>
            <a:off x="481009" y="5045869"/>
            <a:ext cx="5133855" cy="592931"/>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cxnSp>
        <p:nvCxnSpPr>
          <p:cNvPr id="14" name="Straight Connector 13"/>
          <p:cNvCxnSpPr/>
          <p:nvPr userDrawn="1"/>
        </p:nvCxnSpPr>
        <p:spPr>
          <a:xfrm>
            <a:off x="457200" y="4948238"/>
            <a:ext cx="48006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9916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spcBef>
                <a:spcPts val="0"/>
              </a:spcBef>
              <a:spcAft>
                <a:spcPts val="1200"/>
              </a:spcAft>
              <a:defRPr sz="2000">
                <a:latin typeface="Franklin Gothic Book" pitchFamily="34" charset="0"/>
              </a:defRPr>
            </a:lvl1pPr>
            <a:lvl2pPr>
              <a:spcBef>
                <a:spcPts val="0"/>
              </a:spcBef>
              <a:spcAft>
                <a:spcPts val="1200"/>
              </a:spcAft>
              <a:defRPr sz="2000">
                <a:latin typeface="Franklin Gothic Book" pitchFamily="34" charset="0"/>
              </a:defRPr>
            </a:lvl2pPr>
            <a:lvl3pPr>
              <a:spcBef>
                <a:spcPts val="0"/>
              </a:spcBef>
              <a:spcAft>
                <a:spcPts val="1200"/>
              </a:spcAft>
              <a:defRPr sz="2000">
                <a:latin typeface="Franklin Gothic Book" pitchFamily="34" charset="0"/>
              </a:defRPr>
            </a:lvl3pPr>
            <a:lvl4pPr>
              <a:spcBef>
                <a:spcPts val="0"/>
              </a:spcBef>
              <a:spcAft>
                <a:spcPts val="1200"/>
              </a:spcAft>
              <a:defRPr sz="2000">
                <a:latin typeface="Franklin Gothic Book" pitchFamily="34" charset="0"/>
              </a:defRPr>
            </a:lvl4pPr>
            <a:lvl5pPr>
              <a:spcBef>
                <a:spcPts val="0"/>
              </a:spcBef>
              <a:spcAft>
                <a:spcPts val="1200"/>
              </a:spcAft>
              <a:defRPr sz="2000">
                <a:latin typeface="Franklin Gothic Book"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Tree>
    <p:extLst>
      <p:ext uri="{BB962C8B-B14F-4D97-AF65-F5344CB8AC3E}">
        <p14:creationId xmlns:p14="http://schemas.microsoft.com/office/powerpoint/2010/main" val="1736518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7"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376682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123560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spcBef>
                <a:spcPts val="0"/>
              </a:spcBef>
              <a:spcAft>
                <a:spcPts val="1200"/>
              </a:spcAft>
              <a:defRPr sz="2000">
                <a:latin typeface="Franklin Gothic Book" pitchFamily="34" charset="0"/>
              </a:defRPr>
            </a:lvl1pPr>
            <a:lvl2pPr>
              <a:spcBef>
                <a:spcPts val="0"/>
              </a:spcBef>
              <a:spcAft>
                <a:spcPts val="1200"/>
              </a:spcAft>
              <a:defRPr sz="2000">
                <a:latin typeface="Franklin Gothic Book" pitchFamily="34" charset="0"/>
              </a:defRPr>
            </a:lvl2pPr>
            <a:lvl3pPr>
              <a:spcBef>
                <a:spcPts val="0"/>
              </a:spcBef>
              <a:spcAft>
                <a:spcPts val="1200"/>
              </a:spcAft>
              <a:defRPr sz="2000">
                <a:latin typeface="Franklin Gothic Book" pitchFamily="34" charset="0"/>
              </a:defRPr>
            </a:lvl3pPr>
            <a:lvl4pPr>
              <a:spcBef>
                <a:spcPts val="0"/>
              </a:spcBef>
              <a:spcAft>
                <a:spcPts val="1200"/>
              </a:spcAft>
              <a:defRPr sz="2000">
                <a:latin typeface="Franklin Gothic Book" pitchFamily="34" charset="0"/>
              </a:defRPr>
            </a:lvl4pPr>
            <a:lvl5pPr>
              <a:spcBef>
                <a:spcPts val="0"/>
              </a:spcBef>
              <a:spcAft>
                <a:spcPts val="1200"/>
              </a:spcAft>
              <a:defRPr sz="2000">
                <a:latin typeface="Franklin Gothic Book"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Tree>
    <p:extLst>
      <p:ext uri="{BB962C8B-B14F-4D97-AF65-F5344CB8AC3E}">
        <p14:creationId xmlns:p14="http://schemas.microsoft.com/office/powerpoint/2010/main" val="2069663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Z_title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1"/>
          <a:ext cx="158750" cy="158751"/>
        </p:xfrm>
        <a:graphic>
          <a:graphicData uri="http://schemas.openxmlformats.org/presentationml/2006/ole">
            <mc:AlternateContent xmlns:mc="http://schemas.openxmlformats.org/markup-compatibility/2006">
              <mc:Choice xmlns:v="urn:schemas-microsoft-com:vml" Requires="v">
                <p:oleObj spid="_x0000_s24606" name="think-cell Slide" r:id="rId5" imgW="0" imgH="0" progId="">
                  <p:embed/>
                </p:oleObj>
              </mc:Choice>
              <mc:Fallback>
                <p:oleObj name="think-cell Slide"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userDrawn="1"/>
        </p:nvCxnSpPr>
        <p:spPr>
          <a:xfrm>
            <a:off x="276483" y="4637777"/>
            <a:ext cx="4133987"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rotWithShape="1">
          <a:blip r:embed="rId6" cstate="print">
            <a:extLst>
              <a:ext uri="{28A0092B-C50C-407E-A947-70E740481C1C}">
                <a14:useLocalDpi xmlns:a14="http://schemas.microsoft.com/office/drawing/2010/main" val="0"/>
              </a:ext>
            </a:extLst>
          </a:blip>
          <a:srcRect b="12951"/>
          <a:stretch/>
        </p:blipFill>
        <p:spPr>
          <a:xfrm>
            <a:off x="4410470" y="990600"/>
            <a:ext cx="4808007" cy="4490246"/>
          </a:xfrm>
          <a:prstGeom prst="rect">
            <a:avLst/>
          </a:prstGeom>
        </p:spPr>
      </p:pic>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8358" y="3429000"/>
            <a:ext cx="3218257" cy="1086234"/>
          </a:xfrm>
          <a:prstGeom prst="rect">
            <a:avLst/>
          </a:prstGeom>
        </p:spPr>
      </p:pic>
      <p:pic>
        <p:nvPicPr>
          <p:cNvPr id="14" name="Picture 13" descr="TitleFooterBlueand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405" y="6015002"/>
            <a:ext cx="9144000" cy="864263"/>
          </a:xfrm>
          <a:prstGeom prst="rect">
            <a:avLst/>
          </a:prstGeom>
        </p:spPr>
      </p:pic>
      <p:sp>
        <p:nvSpPr>
          <p:cNvPr id="2" name="Title 1"/>
          <p:cNvSpPr>
            <a:spLocks noGrp="1"/>
          </p:cNvSpPr>
          <p:nvPr>
            <p:ph type="ctrTitle"/>
            <p:custDataLst>
              <p:tags r:id="rId3"/>
            </p:custDataLst>
          </p:nvPr>
        </p:nvSpPr>
        <p:spPr>
          <a:xfrm>
            <a:off x="337896" y="4824864"/>
            <a:ext cx="4114800" cy="579651"/>
          </a:xfrm>
          <a:noFill/>
        </p:spPr>
        <p:txBody>
          <a:bodyPr wrap="square" lIns="0" tIns="0" rIns="0" bIns="0" rtlCol="0" anchor="b" anchorCtr="0">
            <a:noAutofit/>
          </a:bodyPr>
          <a:lstStyle>
            <a:lvl1pPr>
              <a:lnSpc>
                <a:spcPct val="90000"/>
              </a:lnSpc>
              <a:defRPr kumimoji="0" lang="en-US" sz="3600" b="0" i="0" u="none" strike="noStrike" kern="1200" cap="none" spc="0" normalizeH="0" baseline="0" noProof="0" dirty="0" smtClean="0">
                <a:ln>
                  <a:noFill/>
                </a:ln>
                <a:solidFill>
                  <a:schemeClr val="accent1"/>
                </a:solidFill>
                <a:effectLst/>
                <a:uLnTx/>
                <a:uFillTx/>
                <a:latin typeface="Franklin Gothic Book"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endParaRPr lang="en-US" dirty="0"/>
          </a:p>
        </p:txBody>
      </p:sp>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Tree>
    <p:extLst>
      <p:ext uri="{BB962C8B-B14F-4D97-AF65-F5344CB8AC3E}">
        <p14:creationId xmlns:p14="http://schemas.microsoft.com/office/powerpoint/2010/main" val="419555461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6654"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481010" y="3657600"/>
            <a:ext cx="3862390" cy="1409700"/>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3" name="Subtitle 2"/>
          <p:cNvSpPr>
            <a:spLocks noGrp="1"/>
          </p:cNvSpPr>
          <p:nvPr>
            <p:ph type="subTitle" idx="1" hasCustomPrompt="1"/>
            <p:custDataLst>
              <p:tags r:id="rId4"/>
            </p:custDataLst>
          </p:nvPr>
        </p:nvSpPr>
        <p:spPr>
          <a:xfrm>
            <a:off x="481010" y="5286374"/>
            <a:ext cx="3862390" cy="581026"/>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cxnSp>
        <p:nvCxnSpPr>
          <p:cNvPr id="9" name="Straight Connector 8"/>
          <p:cNvCxnSpPr/>
          <p:nvPr userDrawn="1"/>
        </p:nvCxnSpPr>
        <p:spPr>
          <a:xfrm>
            <a:off x="457200" y="5181600"/>
            <a:ext cx="38862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3847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7678"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
        <p:nvSpPr>
          <p:cNvPr id="12" name="Title 1"/>
          <p:cNvSpPr>
            <a:spLocks noGrp="1"/>
          </p:cNvSpPr>
          <p:nvPr>
            <p:ph type="ctrTitle" hasCustomPrompt="1"/>
            <p:custDataLst>
              <p:tags r:id="rId3"/>
            </p:custDataLst>
          </p:nvPr>
        </p:nvSpPr>
        <p:spPr>
          <a:xfrm>
            <a:off x="481009" y="3862388"/>
            <a:ext cx="5100433" cy="1057275"/>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13" name="Subtitle 2"/>
          <p:cNvSpPr>
            <a:spLocks noGrp="1"/>
          </p:cNvSpPr>
          <p:nvPr>
            <p:ph type="subTitle" idx="1" hasCustomPrompt="1"/>
            <p:custDataLst>
              <p:tags r:id="rId4"/>
            </p:custDataLst>
          </p:nvPr>
        </p:nvSpPr>
        <p:spPr>
          <a:xfrm>
            <a:off x="481009" y="5045869"/>
            <a:ext cx="5133855" cy="592931"/>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cxnSp>
        <p:nvCxnSpPr>
          <p:cNvPr id="14" name="Straight Connector 13"/>
          <p:cNvCxnSpPr/>
          <p:nvPr userDrawn="1"/>
        </p:nvCxnSpPr>
        <p:spPr>
          <a:xfrm>
            <a:off x="457200" y="4948238"/>
            <a:ext cx="48006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1942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spcBef>
                <a:spcPts val="0"/>
              </a:spcBef>
              <a:spcAft>
                <a:spcPts val="1200"/>
              </a:spcAft>
              <a:defRPr sz="2000">
                <a:latin typeface="Franklin Gothic Book" pitchFamily="34" charset="0"/>
              </a:defRPr>
            </a:lvl1pPr>
            <a:lvl2pPr>
              <a:spcBef>
                <a:spcPts val="0"/>
              </a:spcBef>
              <a:spcAft>
                <a:spcPts val="1200"/>
              </a:spcAft>
              <a:defRPr sz="2000">
                <a:latin typeface="Franklin Gothic Book" pitchFamily="34" charset="0"/>
              </a:defRPr>
            </a:lvl2pPr>
            <a:lvl3pPr>
              <a:spcBef>
                <a:spcPts val="0"/>
              </a:spcBef>
              <a:spcAft>
                <a:spcPts val="1200"/>
              </a:spcAft>
              <a:defRPr sz="2000">
                <a:latin typeface="Franklin Gothic Book" pitchFamily="34" charset="0"/>
              </a:defRPr>
            </a:lvl3pPr>
            <a:lvl4pPr>
              <a:spcBef>
                <a:spcPts val="0"/>
              </a:spcBef>
              <a:spcAft>
                <a:spcPts val="1200"/>
              </a:spcAft>
              <a:defRPr sz="2000">
                <a:latin typeface="Franklin Gothic Book" pitchFamily="34" charset="0"/>
              </a:defRPr>
            </a:lvl4pPr>
            <a:lvl5pPr>
              <a:spcBef>
                <a:spcPts val="0"/>
              </a:spcBef>
              <a:spcAft>
                <a:spcPts val="1200"/>
              </a:spcAft>
              <a:defRPr sz="2000">
                <a:latin typeface="Franklin Gothic Book"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Tree>
    <p:extLst>
      <p:ext uri="{BB962C8B-B14F-4D97-AF65-F5344CB8AC3E}">
        <p14:creationId xmlns:p14="http://schemas.microsoft.com/office/powerpoint/2010/main" val="3031919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7"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18208395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2116509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Z_title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1"/>
          <a:ext cx="158750" cy="158751"/>
        </p:xfrm>
        <a:graphic>
          <a:graphicData uri="http://schemas.openxmlformats.org/presentationml/2006/ole">
            <mc:AlternateContent xmlns:mc="http://schemas.openxmlformats.org/markup-compatibility/2006">
              <mc:Choice xmlns:v="urn:schemas-microsoft-com:vml" Requires="v">
                <p:oleObj spid="_x0000_s28702" name="think-cell Slide" r:id="rId5" imgW="0" imgH="0" progId="">
                  <p:embed/>
                </p:oleObj>
              </mc:Choice>
              <mc:Fallback>
                <p:oleObj name="think-cell Slide"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userDrawn="1"/>
        </p:nvCxnSpPr>
        <p:spPr>
          <a:xfrm>
            <a:off x="276483" y="4637777"/>
            <a:ext cx="4133987"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rotWithShape="1">
          <a:blip r:embed="rId6" cstate="print">
            <a:extLst>
              <a:ext uri="{28A0092B-C50C-407E-A947-70E740481C1C}">
                <a14:useLocalDpi xmlns:a14="http://schemas.microsoft.com/office/drawing/2010/main" val="0"/>
              </a:ext>
            </a:extLst>
          </a:blip>
          <a:srcRect b="12951"/>
          <a:stretch/>
        </p:blipFill>
        <p:spPr>
          <a:xfrm>
            <a:off x="4410470" y="990600"/>
            <a:ext cx="4808007" cy="4490246"/>
          </a:xfrm>
          <a:prstGeom prst="rect">
            <a:avLst/>
          </a:prstGeom>
        </p:spPr>
      </p:pic>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8358" y="3429000"/>
            <a:ext cx="3218257" cy="1086234"/>
          </a:xfrm>
          <a:prstGeom prst="rect">
            <a:avLst/>
          </a:prstGeom>
        </p:spPr>
      </p:pic>
      <p:pic>
        <p:nvPicPr>
          <p:cNvPr id="14" name="Picture 13" descr="TitleFooterBlueand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405" y="6015002"/>
            <a:ext cx="9144000" cy="864263"/>
          </a:xfrm>
          <a:prstGeom prst="rect">
            <a:avLst/>
          </a:prstGeom>
        </p:spPr>
      </p:pic>
      <p:sp>
        <p:nvSpPr>
          <p:cNvPr id="2" name="Title 1"/>
          <p:cNvSpPr>
            <a:spLocks noGrp="1"/>
          </p:cNvSpPr>
          <p:nvPr>
            <p:ph type="ctrTitle"/>
            <p:custDataLst>
              <p:tags r:id="rId3"/>
            </p:custDataLst>
          </p:nvPr>
        </p:nvSpPr>
        <p:spPr>
          <a:xfrm>
            <a:off x="337896" y="4824864"/>
            <a:ext cx="4114800" cy="579651"/>
          </a:xfrm>
          <a:noFill/>
        </p:spPr>
        <p:txBody>
          <a:bodyPr wrap="square" lIns="0" tIns="0" rIns="0" bIns="0" rtlCol="0" anchor="b" anchorCtr="0">
            <a:noAutofit/>
          </a:bodyPr>
          <a:lstStyle>
            <a:lvl1pPr>
              <a:lnSpc>
                <a:spcPct val="90000"/>
              </a:lnSpc>
              <a:defRPr kumimoji="0" lang="en-US" sz="3600" b="0" i="0" u="none" strike="noStrike" kern="1200" cap="none" spc="0" normalizeH="0" baseline="0" noProof="0" dirty="0" smtClean="0">
                <a:ln>
                  <a:noFill/>
                </a:ln>
                <a:solidFill>
                  <a:schemeClr val="accent1"/>
                </a:solidFill>
                <a:effectLst/>
                <a:uLnTx/>
                <a:uFillTx/>
                <a:latin typeface="Franklin Gothic Book"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endParaRPr lang="en-US" dirty="0"/>
          </a:p>
        </p:txBody>
      </p:sp>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Tree>
    <p:extLst>
      <p:ext uri="{BB962C8B-B14F-4D97-AF65-F5344CB8AC3E}">
        <p14:creationId xmlns:p14="http://schemas.microsoft.com/office/powerpoint/2010/main" val="402826225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750"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481010" y="3657600"/>
            <a:ext cx="3862390" cy="1409700"/>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3" name="Subtitle 2"/>
          <p:cNvSpPr>
            <a:spLocks noGrp="1"/>
          </p:cNvSpPr>
          <p:nvPr>
            <p:ph type="subTitle" idx="1" hasCustomPrompt="1"/>
            <p:custDataLst>
              <p:tags r:id="rId4"/>
            </p:custDataLst>
          </p:nvPr>
        </p:nvSpPr>
        <p:spPr>
          <a:xfrm>
            <a:off x="481010" y="5286374"/>
            <a:ext cx="3862390" cy="581026"/>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cxnSp>
        <p:nvCxnSpPr>
          <p:cNvPr id="9" name="Straight Connector 8"/>
          <p:cNvCxnSpPr/>
          <p:nvPr userDrawn="1"/>
        </p:nvCxnSpPr>
        <p:spPr>
          <a:xfrm>
            <a:off x="457200" y="5181600"/>
            <a:ext cx="38862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59231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774"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
        <p:nvSpPr>
          <p:cNvPr id="12" name="Title 1"/>
          <p:cNvSpPr>
            <a:spLocks noGrp="1"/>
          </p:cNvSpPr>
          <p:nvPr>
            <p:ph type="ctrTitle" hasCustomPrompt="1"/>
            <p:custDataLst>
              <p:tags r:id="rId3"/>
            </p:custDataLst>
          </p:nvPr>
        </p:nvSpPr>
        <p:spPr>
          <a:xfrm>
            <a:off x="481009" y="3862388"/>
            <a:ext cx="5100433" cy="1057275"/>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13" name="Subtitle 2"/>
          <p:cNvSpPr>
            <a:spLocks noGrp="1"/>
          </p:cNvSpPr>
          <p:nvPr>
            <p:ph type="subTitle" idx="1" hasCustomPrompt="1"/>
            <p:custDataLst>
              <p:tags r:id="rId4"/>
            </p:custDataLst>
          </p:nvPr>
        </p:nvSpPr>
        <p:spPr>
          <a:xfrm>
            <a:off x="481009" y="5045869"/>
            <a:ext cx="5133855" cy="592931"/>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cxnSp>
        <p:nvCxnSpPr>
          <p:cNvPr id="14" name="Straight Connector 13"/>
          <p:cNvCxnSpPr/>
          <p:nvPr userDrawn="1"/>
        </p:nvCxnSpPr>
        <p:spPr>
          <a:xfrm>
            <a:off x="457200" y="4948238"/>
            <a:ext cx="48006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94285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spcBef>
                <a:spcPts val="0"/>
              </a:spcBef>
              <a:spcAft>
                <a:spcPts val="1200"/>
              </a:spcAft>
              <a:defRPr sz="2000">
                <a:latin typeface="Franklin Gothic Book" pitchFamily="34" charset="0"/>
              </a:defRPr>
            </a:lvl1pPr>
            <a:lvl2pPr>
              <a:spcBef>
                <a:spcPts val="0"/>
              </a:spcBef>
              <a:spcAft>
                <a:spcPts val="1200"/>
              </a:spcAft>
              <a:defRPr sz="2000">
                <a:latin typeface="Franklin Gothic Book" pitchFamily="34" charset="0"/>
              </a:defRPr>
            </a:lvl2pPr>
            <a:lvl3pPr>
              <a:spcBef>
                <a:spcPts val="0"/>
              </a:spcBef>
              <a:spcAft>
                <a:spcPts val="1200"/>
              </a:spcAft>
              <a:defRPr sz="2000">
                <a:latin typeface="Franklin Gothic Book" pitchFamily="34" charset="0"/>
              </a:defRPr>
            </a:lvl3pPr>
            <a:lvl4pPr>
              <a:spcBef>
                <a:spcPts val="0"/>
              </a:spcBef>
              <a:spcAft>
                <a:spcPts val="1200"/>
              </a:spcAft>
              <a:defRPr sz="2000">
                <a:latin typeface="Franklin Gothic Book" pitchFamily="34" charset="0"/>
              </a:defRPr>
            </a:lvl4pPr>
            <a:lvl5pPr>
              <a:spcBef>
                <a:spcPts val="0"/>
              </a:spcBef>
              <a:spcAft>
                <a:spcPts val="1200"/>
              </a:spcAft>
              <a:defRPr sz="2000">
                <a:latin typeface="Franklin Gothic Book"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Tree>
    <p:extLst>
      <p:ext uri="{BB962C8B-B14F-4D97-AF65-F5344CB8AC3E}">
        <p14:creationId xmlns:p14="http://schemas.microsoft.com/office/powerpoint/2010/main" val="235938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7"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36505713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7"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9006530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9178100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Z_title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1"/>
          <a:ext cx="158750" cy="158751"/>
        </p:xfrm>
        <a:graphic>
          <a:graphicData uri="http://schemas.openxmlformats.org/presentationml/2006/ole">
            <mc:AlternateContent xmlns:mc="http://schemas.openxmlformats.org/markup-compatibility/2006">
              <mc:Choice xmlns:v="urn:schemas-microsoft-com:vml" Requires="v">
                <p:oleObj spid="_x0000_s32798" name="think-cell Slide" r:id="rId5" imgW="0" imgH="0" progId="">
                  <p:embed/>
                </p:oleObj>
              </mc:Choice>
              <mc:Fallback>
                <p:oleObj name="think-cell Slide"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userDrawn="1"/>
        </p:nvCxnSpPr>
        <p:spPr>
          <a:xfrm>
            <a:off x="276483" y="4637777"/>
            <a:ext cx="4133987"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rotWithShape="1">
          <a:blip r:embed="rId6" cstate="print">
            <a:extLst>
              <a:ext uri="{28A0092B-C50C-407E-A947-70E740481C1C}">
                <a14:useLocalDpi xmlns:a14="http://schemas.microsoft.com/office/drawing/2010/main" val="0"/>
              </a:ext>
            </a:extLst>
          </a:blip>
          <a:srcRect b="12951"/>
          <a:stretch/>
        </p:blipFill>
        <p:spPr>
          <a:xfrm>
            <a:off x="4410470" y="990600"/>
            <a:ext cx="4808007" cy="4490246"/>
          </a:xfrm>
          <a:prstGeom prst="rect">
            <a:avLst/>
          </a:prstGeom>
        </p:spPr>
      </p:pic>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8358" y="3429000"/>
            <a:ext cx="3218257" cy="1086234"/>
          </a:xfrm>
          <a:prstGeom prst="rect">
            <a:avLst/>
          </a:prstGeom>
        </p:spPr>
      </p:pic>
      <p:pic>
        <p:nvPicPr>
          <p:cNvPr id="14" name="Picture 13" descr="TitleFooterBlueand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405" y="6015002"/>
            <a:ext cx="9144000" cy="864263"/>
          </a:xfrm>
          <a:prstGeom prst="rect">
            <a:avLst/>
          </a:prstGeom>
        </p:spPr>
      </p:pic>
      <p:sp>
        <p:nvSpPr>
          <p:cNvPr id="2" name="Title 1"/>
          <p:cNvSpPr>
            <a:spLocks noGrp="1"/>
          </p:cNvSpPr>
          <p:nvPr>
            <p:ph type="ctrTitle"/>
            <p:custDataLst>
              <p:tags r:id="rId3"/>
            </p:custDataLst>
          </p:nvPr>
        </p:nvSpPr>
        <p:spPr>
          <a:xfrm>
            <a:off x="337896" y="4824864"/>
            <a:ext cx="4114800" cy="579651"/>
          </a:xfrm>
          <a:noFill/>
        </p:spPr>
        <p:txBody>
          <a:bodyPr wrap="square" lIns="0" tIns="0" rIns="0" bIns="0" rtlCol="0" anchor="b" anchorCtr="0">
            <a:noAutofit/>
          </a:bodyPr>
          <a:lstStyle>
            <a:lvl1pPr>
              <a:lnSpc>
                <a:spcPct val="90000"/>
              </a:lnSpc>
              <a:defRPr kumimoji="0" lang="en-US" sz="3600" b="0" i="0" u="none" strike="noStrike" kern="1200" cap="none" spc="0" normalizeH="0" baseline="0" noProof="0" dirty="0" smtClean="0">
                <a:ln>
                  <a:noFill/>
                </a:ln>
                <a:solidFill>
                  <a:schemeClr val="accent1"/>
                </a:solidFill>
                <a:effectLst/>
                <a:uLnTx/>
                <a:uFillTx/>
                <a:latin typeface="Franklin Gothic Book"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endParaRPr lang="en-US" dirty="0"/>
          </a:p>
        </p:txBody>
      </p:sp>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Tree>
    <p:extLst>
      <p:ext uri="{BB962C8B-B14F-4D97-AF65-F5344CB8AC3E}">
        <p14:creationId xmlns:p14="http://schemas.microsoft.com/office/powerpoint/2010/main" val="6129333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4846"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481010" y="3657600"/>
            <a:ext cx="3862390" cy="1409700"/>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3" name="Subtitle 2"/>
          <p:cNvSpPr>
            <a:spLocks noGrp="1"/>
          </p:cNvSpPr>
          <p:nvPr>
            <p:ph type="subTitle" idx="1" hasCustomPrompt="1"/>
            <p:custDataLst>
              <p:tags r:id="rId4"/>
            </p:custDataLst>
          </p:nvPr>
        </p:nvSpPr>
        <p:spPr>
          <a:xfrm>
            <a:off x="481010" y="5286374"/>
            <a:ext cx="3862390" cy="581026"/>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cxnSp>
        <p:nvCxnSpPr>
          <p:cNvPr id="9" name="Straight Connector 8"/>
          <p:cNvCxnSpPr/>
          <p:nvPr userDrawn="1"/>
        </p:nvCxnSpPr>
        <p:spPr>
          <a:xfrm>
            <a:off x="457200" y="5181600"/>
            <a:ext cx="38862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29114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5870"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
        <p:nvSpPr>
          <p:cNvPr id="12" name="Title 1"/>
          <p:cNvSpPr>
            <a:spLocks noGrp="1"/>
          </p:cNvSpPr>
          <p:nvPr>
            <p:ph type="ctrTitle" hasCustomPrompt="1"/>
            <p:custDataLst>
              <p:tags r:id="rId3"/>
            </p:custDataLst>
          </p:nvPr>
        </p:nvSpPr>
        <p:spPr>
          <a:xfrm>
            <a:off x="481009" y="3862388"/>
            <a:ext cx="5100433" cy="1057275"/>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13" name="Subtitle 2"/>
          <p:cNvSpPr>
            <a:spLocks noGrp="1"/>
          </p:cNvSpPr>
          <p:nvPr>
            <p:ph type="subTitle" idx="1" hasCustomPrompt="1"/>
            <p:custDataLst>
              <p:tags r:id="rId4"/>
            </p:custDataLst>
          </p:nvPr>
        </p:nvSpPr>
        <p:spPr>
          <a:xfrm>
            <a:off x="481009" y="5045869"/>
            <a:ext cx="5133855" cy="592931"/>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cxnSp>
        <p:nvCxnSpPr>
          <p:cNvPr id="14" name="Straight Connector 13"/>
          <p:cNvCxnSpPr/>
          <p:nvPr userDrawn="1"/>
        </p:nvCxnSpPr>
        <p:spPr>
          <a:xfrm>
            <a:off x="457200" y="4948238"/>
            <a:ext cx="48006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87651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spcBef>
                <a:spcPts val="0"/>
              </a:spcBef>
              <a:spcAft>
                <a:spcPts val="1200"/>
              </a:spcAft>
              <a:defRPr sz="2000">
                <a:latin typeface="Franklin Gothic Book" pitchFamily="34" charset="0"/>
              </a:defRPr>
            </a:lvl1pPr>
            <a:lvl2pPr>
              <a:spcBef>
                <a:spcPts val="0"/>
              </a:spcBef>
              <a:spcAft>
                <a:spcPts val="1200"/>
              </a:spcAft>
              <a:defRPr sz="2000">
                <a:latin typeface="Franklin Gothic Book" pitchFamily="34" charset="0"/>
              </a:defRPr>
            </a:lvl2pPr>
            <a:lvl3pPr>
              <a:spcBef>
                <a:spcPts val="0"/>
              </a:spcBef>
              <a:spcAft>
                <a:spcPts val="1200"/>
              </a:spcAft>
              <a:defRPr sz="2000">
                <a:latin typeface="Franklin Gothic Book" pitchFamily="34" charset="0"/>
              </a:defRPr>
            </a:lvl3pPr>
            <a:lvl4pPr>
              <a:spcBef>
                <a:spcPts val="0"/>
              </a:spcBef>
              <a:spcAft>
                <a:spcPts val="1200"/>
              </a:spcAft>
              <a:defRPr sz="2000">
                <a:latin typeface="Franklin Gothic Book" pitchFamily="34" charset="0"/>
              </a:defRPr>
            </a:lvl4pPr>
            <a:lvl5pPr>
              <a:spcBef>
                <a:spcPts val="0"/>
              </a:spcBef>
              <a:spcAft>
                <a:spcPts val="1200"/>
              </a:spcAft>
              <a:defRPr sz="2000">
                <a:latin typeface="Franklin Gothic Book"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Tree>
    <p:extLst>
      <p:ext uri="{BB962C8B-B14F-4D97-AF65-F5344CB8AC3E}">
        <p14:creationId xmlns:p14="http://schemas.microsoft.com/office/powerpoint/2010/main" val="1588728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7"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30462874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14462479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Z_title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1"/>
          <a:ext cx="158750" cy="158751"/>
        </p:xfrm>
        <a:graphic>
          <a:graphicData uri="http://schemas.openxmlformats.org/presentationml/2006/ole">
            <mc:AlternateContent xmlns:mc="http://schemas.openxmlformats.org/markup-compatibility/2006">
              <mc:Choice xmlns:v="urn:schemas-microsoft-com:vml" Requires="v">
                <p:oleObj spid="_x0000_s36894" name="think-cell Slide" r:id="rId5" imgW="0" imgH="0" progId="">
                  <p:embed/>
                </p:oleObj>
              </mc:Choice>
              <mc:Fallback>
                <p:oleObj name="think-cell Slide"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userDrawn="1"/>
        </p:nvCxnSpPr>
        <p:spPr>
          <a:xfrm>
            <a:off x="276483" y="4637777"/>
            <a:ext cx="4133987"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rotWithShape="1">
          <a:blip r:embed="rId6" cstate="print">
            <a:extLst>
              <a:ext uri="{28A0092B-C50C-407E-A947-70E740481C1C}">
                <a14:useLocalDpi xmlns:a14="http://schemas.microsoft.com/office/drawing/2010/main" val="0"/>
              </a:ext>
            </a:extLst>
          </a:blip>
          <a:srcRect b="12951"/>
          <a:stretch/>
        </p:blipFill>
        <p:spPr>
          <a:xfrm>
            <a:off x="4410470" y="990600"/>
            <a:ext cx="4808007" cy="4490246"/>
          </a:xfrm>
          <a:prstGeom prst="rect">
            <a:avLst/>
          </a:prstGeom>
        </p:spPr>
      </p:pic>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8358" y="3429000"/>
            <a:ext cx="3218257" cy="1086234"/>
          </a:xfrm>
          <a:prstGeom prst="rect">
            <a:avLst/>
          </a:prstGeom>
        </p:spPr>
      </p:pic>
      <p:pic>
        <p:nvPicPr>
          <p:cNvPr id="14" name="Picture 13" descr="TitleFooterBlueand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405" y="6015002"/>
            <a:ext cx="9144000" cy="864263"/>
          </a:xfrm>
          <a:prstGeom prst="rect">
            <a:avLst/>
          </a:prstGeom>
        </p:spPr>
      </p:pic>
      <p:sp>
        <p:nvSpPr>
          <p:cNvPr id="2" name="Title 1"/>
          <p:cNvSpPr>
            <a:spLocks noGrp="1"/>
          </p:cNvSpPr>
          <p:nvPr>
            <p:ph type="ctrTitle"/>
            <p:custDataLst>
              <p:tags r:id="rId3"/>
            </p:custDataLst>
          </p:nvPr>
        </p:nvSpPr>
        <p:spPr>
          <a:xfrm>
            <a:off x="337896" y="4824864"/>
            <a:ext cx="4114800" cy="579651"/>
          </a:xfrm>
          <a:noFill/>
        </p:spPr>
        <p:txBody>
          <a:bodyPr wrap="square" lIns="0" tIns="0" rIns="0" bIns="0" rtlCol="0" anchor="b" anchorCtr="0">
            <a:noAutofit/>
          </a:bodyPr>
          <a:lstStyle>
            <a:lvl1pPr>
              <a:lnSpc>
                <a:spcPct val="90000"/>
              </a:lnSpc>
              <a:defRPr kumimoji="0" lang="en-US" sz="3600" b="0" i="0" u="none" strike="noStrike" kern="1200" cap="none" spc="0" normalizeH="0" baseline="0" noProof="0" dirty="0" smtClean="0">
                <a:ln>
                  <a:noFill/>
                </a:ln>
                <a:solidFill>
                  <a:schemeClr val="accent1"/>
                </a:solidFill>
                <a:effectLst/>
                <a:uLnTx/>
                <a:uFillTx/>
                <a:latin typeface="Franklin Gothic Book"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endParaRPr lang="en-US" dirty="0"/>
          </a:p>
        </p:txBody>
      </p:sp>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Tree>
    <p:extLst>
      <p:ext uri="{BB962C8B-B14F-4D97-AF65-F5344CB8AC3E}">
        <p14:creationId xmlns:p14="http://schemas.microsoft.com/office/powerpoint/2010/main" val="399460883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8941"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481010" y="3657600"/>
            <a:ext cx="3862390" cy="1409700"/>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3" name="Subtitle 2"/>
          <p:cNvSpPr>
            <a:spLocks noGrp="1"/>
          </p:cNvSpPr>
          <p:nvPr>
            <p:ph type="subTitle" idx="1" hasCustomPrompt="1"/>
            <p:custDataLst>
              <p:tags r:id="rId4"/>
            </p:custDataLst>
          </p:nvPr>
        </p:nvSpPr>
        <p:spPr>
          <a:xfrm>
            <a:off x="481010" y="5286374"/>
            <a:ext cx="3862390" cy="581026"/>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cxnSp>
        <p:nvCxnSpPr>
          <p:cNvPr id="9" name="Straight Connector 8"/>
          <p:cNvCxnSpPr/>
          <p:nvPr userDrawn="1"/>
        </p:nvCxnSpPr>
        <p:spPr>
          <a:xfrm>
            <a:off x="457200" y="5181600"/>
            <a:ext cx="38862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7255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38819253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9965"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
        <p:nvSpPr>
          <p:cNvPr id="12" name="Title 1"/>
          <p:cNvSpPr>
            <a:spLocks noGrp="1"/>
          </p:cNvSpPr>
          <p:nvPr>
            <p:ph type="ctrTitle" hasCustomPrompt="1"/>
            <p:custDataLst>
              <p:tags r:id="rId3"/>
            </p:custDataLst>
          </p:nvPr>
        </p:nvSpPr>
        <p:spPr>
          <a:xfrm>
            <a:off x="481009" y="3862388"/>
            <a:ext cx="5100433" cy="1057275"/>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13" name="Subtitle 2"/>
          <p:cNvSpPr>
            <a:spLocks noGrp="1"/>
          </p:cNvSpPr>
          <p:nvPr>
            <p:ph type="subTitle" idx="1" hasCustomPrompt="1"/>
            <p:custDataLst>
              <p:tags r:id="rId4"/>
            </p:custDataLst>
          </p:nvPr>
        </p:nvSpPr>
        <p:spPr>
          <a:xfrm>
            <a:off x="481009" y="5045869"/>
            <a:ext cx="5133855" cy="592931"/>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cxnSp>
        <p:nvCxnSpPr>
          <p:cNvPr id="14" name="Straight Connector 13"/>
          <p:cNvCxnSpPr/>
          <p:nvPr userDrawn="1"/>
        </p:nvCxnSpPr>
        <p:spPr>
          <a:xfrm>
            <a:off x="457200" y="4948238"/>
            <a:ext cx="48006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36063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spcBef>
                <a:spcPts val="0"/>
              </a:spcBef>
              <a:spcAft>
                <a:spcPts val="1200"/>
              </a:spcAft>
              <a:defRPr sz="2000">
                <a:latin typeface="Franklin Gothic Book" pitchFamily="34" charset="0"/>
              </a:defRPr>
            </a:lvl1pPr>
            <a:lvl2pPr>
              <a:spcBef>
                <a:spcPts val="0"/>
              </a:spcBef>
              <a:spcAft>
                <a:spcPts val="1200"/>
              </a:spcAft>
              <a:defRPr sz="2000">
                <a:latin typeface="Franklin Gothic Book" pitchFamily="34" charset="0"/>
              </a:defRPr>
            </a:lvl2pPr>
            <a:lvl3pPr>
              <a:spcBef>
                <a:spcPts val="0"/>
              </a:spcBef>
              <a:spcAft>
                <a:spcPts val="1200"/>
              </a:spcAft>
              <a:defRPr sz="2000">
                <a:latin typeface="Franklin Gothic Book" pitchFamily="34" charset="0"/>
              </a:defRPr>
            </a:lvl3pPr>
            <a:lvl4pPr>
              <a:spcBef>
                <a:spcPts val="0"/>
              </a:spcBef>
              <a:spcAft>
                <a:spcPts val="1200"/>
              </a:spcAft>
              <a:defRPr sz="2000">
                <a:latin typeface="Franklin Gothic Book" pitchFamily="34" charset="0"/>
              </a:defRPr>
            </a:lvl4pPr>
            <a:lvl5pPr>
              <a:spcBef>
                <a:spcPts val="0"/>
              </a:spcBef>
              <a:spcAft>
                <a:spcPts val="1200"/>
              </a:spcAft>
              <a:defRPr sz="2000">
                <a:latin typeface="Franklin Gothic Book"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Tree>
    <p:extLst>
      <p:ext uri="{BB962C8B-B14F-4D97-AF65-F5344CB8AC3E}">
        <p14:creationId xmlns:p14="http://schemas.microsoft.com/office/powerpoint/2010/main" val="42297002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7"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7483409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15178364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Z_title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1"/>
          <a:ext cx="158750" cy="158751"/>
        </p:xfrm>
        <a:graphic>
          <a:graphicData uri="http://schemas.openxmlformats.org/presentationml/2006/ole">
            <mc:AlternateContent xmlns:mc="http://schemas.openxmlformats.org/markup-compatibility/2006">
              <mc:Choice xmlns:v="urn:schemas-microsoft-com:vml" Requires="v">
                <p:oleObj spid="_x0000_s40989" name="think-cell Slide" r:id="rId5" imgW="0" imgH="0" progId="">
                  <p:embed/>
                </p:oleObj>
              </mc:Choice>
              <mc:Fallback>
                <p:oleObj name="think-cell Slide"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userDrawn="1"/>
        </p:nvCxnSpPr>
        <p:spPr>
          <a:xfrm>
            <a:off x="276483" y="4637777"/>
            <a:ext cx="4133987"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rotWithShape="1">
          <a:blip r:embed="rId6" cstate="print">
            <a:extLst>
              <a:ext uri="{28A0092B-C50C-407E-A947-70E740481C1C}">
                <a14:useLocalDpi xmlns:a14="http://schemas.microsoft.com/office/drawing/2010/main" val="0"/>
              </a:ext>
            </a:extLst>
          </a:blip>
          <a:srcRect b="12951"/>
          <a:stretch/>
        </p:blipFill>
        <p:spPr>
          <a:xfrm>
            <a:off x="4410470" y="990600"/>
            <a:ext cx="4808007" cy="4490246"/>
          </a:xfrm>
          <a:prstGeom prst="rect">
            <a:avLst/>
          </a:prstGeom>
        </p:spPr>
      </p:pic>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8358" y="3429000"/>
            <a:ext cx="3218257" cy="1086234"/>
          </a:xfrm>
          <a:prstGeom prst="rect">
            <a:avLst/>
          </a:prstGeom>
        </p:spPr>
      </p:pic>
      <p:pic>
        <p:nvPicPr>
          <p:cNvPr id="14" name="Picture 13" descr="TitleFooterBlueand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405" y="6015002"/>
            <a:ext cx="9144000" cy="864263"/>
          </a:xfrm>
          <a:prstGeom prst="rect">
            <a:avLst/>
          </a:prstGeom>
        </p:spPr>
      </p:pic>
      <p:sp>
        <p:nvSpPr>
          <p:cNvPr id="2" name="Title 1"/>
          <p:cNvSpPr>
            <a:spLocks noGrp="1"/>
          </p:cNvSpPr>
          <p:nvPr>
            <p:ph type="ctrTitle"/>
            <p:custDataLst>
              <p:tags r:id="rId3"/>
            </p:custDataLst>
          </p:nvPr>
        </p:nvSpPr>
        <p:spPr>
          <a:xfrm>
            <a:off x="337896" y="4824864"/>
            <a:ext cx="4114800" cy="579651"/>
          </a:xfrm>
          <a:noFill/>
        </p:spPr>
        <p:txBody>
          <a:bodyPr wrap="square" lIns="0" tIns="0" rIns="0" bIns="0" rtlCol="0" anchor="b" anchorCtr="0">
            <a:noAutofit/>
          </a:bodyPr>
          <a:lstStyle>
            <a:lvl1pPr>
              <a:lnSpc>
                <a:spcPct val="90000"/>
              </a:lnSpc>
              <a:defRPr kumimoji="0" lang="en-US" sz="3600" b="0" i="0" u="none" strike="noStrike" kern="1200" cap="none" spc="0" normalizeH="0" baseline="0" noProof="0" dirty="0" smtClean="0">
                <a:ln>
                  <a:noFill/>
                </a:ln>
                <a:solidFill>
                  <a:schemeClr val="accent1"/>
                </a:solidFill>
                <a:effectLst/>
                <a:uLnTx/>
                <a:uFillTx/>
                <a:latin typeface="Franklin Gothic Book"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endParaRPr lang="en-US" dirty="0"/>
          </a:p>
        </p:txBody>
      </p:sp>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Tree>
    <p:extLst>
      <p:ext uri="{BB962C8B-B14F-4D97-AF65-F5344CB8AC3E}">
        <p14:creationId xmlns:p14="http://schemas.microsoft.com/office/powerpoint/2010/main" val="38216544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3037"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481010" y="3657600"/>
            <a:ext cx="3862390" cy="1409700"/>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3" name="Subtitle 2"/>
          <p:cNvSpPr>
            <a:spLocks noGrp="1"/>
          </p:cNvSpPr>
          <p:nvPr>
            <p:ph type="subTitle" idx="1" hasCustomPrompt="1"/>
            <p:custDataLst>
              <p:tags r:id="rId4"/>
            </p:custDataLst>
          </p:nvPr>
        </p:nvSpPr>
        <p:spPr>
          <a:xfrm>
            <a:off x="481010" y="5286374"/>
            <a:ext cx="3862390" cy="581026"/>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cxnSp>
        <p:nvCxnSpPr>
          <p:cNvPr id="9" name="Straight Connector 8"/>
          <p:cNvCxnSpPr/>
          <p:nvPr userDrawn="1"/>
        </p:nvCxnSpPr>
        <p:spPr>
          <a:xfrm>
            <a:off x="457200" y="5181600"/>
            <a:ext cx="38862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45294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4061"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
        <p:nvSpPr>
          <p:cNvPr id="12" name="Title 1"/>
          <p:cNvSpPr>
            <a:spLocks noGrp="1"/>
          </p:cNvSpPr>
          <p:nvPr>
            <p:ph type="ctrTitle" hasCustomPrompt="1"/>
            <p:custDataLst>
              <p:tags r:id="rId3"/>
            </p:custDataLst>
          </p:nvPr>
        </p:nvSpPr>
        <p:spPr>
          <a:xfrm>
            <a:off x="481009" y="3862388"/>
            <a:ext cx="5100433" cy="1057275"/>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13" name="Subtitle 2"/>
          <p:cNvSpPr>
            <a:spLocks noGrp="1"/>
          </p:cNvSpPr>
          <p:nvPr>
            <p:ph type="subTitle" idx="1" hasCustomPrompt="1"/>
            <p:custDataLst>
              <p:tags r:id="rId4"/>
            </p:custDataLst>
          </p:nvPr>
        </p:nvSpPr>
        <p:spPr>
          <a:xfrm>
            <a:off x="481009" y="5045869"/>
            <a:ext cx="5133855" cy="592931"/>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cxnSp>
        <p:nvCxnSpPr>
          <p:cNvPr id="14" name="Straight Connector 13"/>
          <p:cNvCxnSpPr/>
          <p:nvPr userDrawn="1"/>
        </p:nvCxnSpPr>
        <p:spPr>
          <a:xfrm>
            <a:off x="457200" y="4948238"/>
            <a:ext cx="48006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15214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spcBef>
                <a:spcPts val="0"/>
              </a:spcBef>
              <a:spcAft>
                <a:spcPts val="1200"/>
              </a:spcAft>
              <a:defRPr sz="2000">
                <a:latin typeface="Franklin Gothic Book" pitchFamily="34" charset="0"/>
              </a:defRPr>
            </a:lvl1pPr>
            <a:lvl2pPr>
              <a:spcBef>
                <a:spcPts val="0"/>
              </a:spcBef>
              <a:spcAft>
                <a:spcPts val="1200"/>
              </a:spcAft>
              <a:defRPr sz="2000">
                <a:latin typeface="Franklin Gothic Book" pitchFamily="34" charset="0"/>
              </a:defRPr>
            </a:lvl2pPr>
            <a:lvl3pPr>
              <a:spcBef>
                <a:spcPts val="0"/>
              </a:spcBef>
              <a:spcAft>
                <a:spcPts val="1200"/>
              </a:spcAft>
              <a:defRPr sz="2000">
                <a:latin typeface="Franklin Gothic Book" pitchFamily="34" charset="0"/>
              </a:defRPr>
            </a:lvl3pPr>
            <a:lvl4pPr>
              <a:spcBef>
                <a:spcPts val="0"/>
              </a:spcBef>
              <a:spcAft>
                <a:spcPts val="1200"/>
              </a:spcAft>
              <a:defRPr sz="2000">
                <a:latin typeface="Franklin Gothic Book" pitchFamily="34" charset="0"/>
              </a:defRPr>
            </a:lvl4pPr>
            <a:lvl5pPr>
              <a:spcBef>
                <a:spcPts val="0"/>
              </a:spcBef>
              <a:spcAft>
                <a:spcPts val="1200"/>
              </a:spcAft>
              <a:defRPr sz="2000">
                <a:latin typeface="Franklin Gothic Book"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Tree>
    <p:extLst>
      <p:ext uri="{BB962C8B-B14F-4D97-AF65-F5344CB8AC3E}">
        <p14:creationId xmlns:p14="http://schemas.microsoft.com/office/powerpoint/2010/main" val="22498495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7"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5380582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2409146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Z_title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1"/>
          <a:ext cx="158750" cy="158751"/>
        </p:xfrm>
        <a:graphic>
          <a:graphicData uri="http://schemas.openxmlformats.org/presentationml/2006/ole">
            <mc:AlternateContent xmlns:mc="http://schemas.openxmlformats.org/markup-compatibility/2006">
              <mc:Choice xmlns:v="urn:schemas-microsoft-com:vml" Requires="v">
                <p:oleObj spid="_x0000_s4126" name="think-cell Slide" r:id="rId5" imgW="0" imgH="0" progId="">
                  <p:embed/>
                </p:oleObj>
              </mc:Choice>
              <mc:Fallback>
                <p:oleObj name="think-cell Slide"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userDrawn="1"/>
        </p:nvCxnSpPr>
        <p:spPr>
          <a:xfrm>
            <a:off x="276483" y="4637777"/>
            <a:ext cx="4133987"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rotWithShape="1">
          <a:blip r:embed="rId6" cstate="print">
            <a:extLst>
              <a:ext uri="{28A0092B-C50C-407E-A947-70E740481C1C}">
                <a14:useLocalDpi xmlns:a14="http://schemas.microsoft.com/office/drawing/2010/main" val="0"/>
              </a:ext>
            </a:extLst>
          </a:blip>
          <a:srcRect b="12951"/>
          <a:stretch/>
        </p:blipFill>
        <p:spPr>
          <a:xfrm>
            <a:off x="4410470" y="990600"/>
            <a:ext cx="4808007" cy="4490246"/>
          </a:xfrm>
          <a:prstGeom prst="rect">
            <a:avLst/>
          </a:prstGeom>
        </p:spPr>
      </p:pic>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8358" y="3429000"/>
            <a:ext cx="3218257" cy="1086234"/>
          </a:xfrm>
          <a:prstGeom prst="rect">
            <a:avLst/>
          </a:prstGeom>
        </p:spPr>
      </p:pic>
      <p:pic>
        <p:nvPicPr>
          <p:cNvPr id="14" name="Picture 13" descr="TitleFooterBlueand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405" y="6015002"/>
            <a:ext cx="9144000" cy="864263"/>
          </a:xfrm>
          <a:prstGeom prst="rect">
            <a:avLst/>
          </a:prstGeom>
        </p:spPr>
      </p:pic>
      <p:sp>
        <p:nvSpPr>
          <p:cNvPr id="2" name="Title 1"/>
          <p:cNvSpPr>
            <a:spLocks noGrp="1"/>
          </p:cNvSpPr>
          <p:nvPr>
            <p:ph type="ctrTitle"/>
            <p:custDataLst>
              <p:tags r:id="rId3"/>
            </p:custDataLst>
          </p:nvPr>
        </p:nvSpPr>
        <p:spPr>
          <a:xfrm>
            <a:off x="337896" y="4824864"/>
            <a:ext cx="4114800" cy="579651"/>
          </a:xfrm>
          <a:noFill/>
        </p:spPr>
        <p:txBody>
          <a:bodyPr wrap="square" lIns="0" tIns="0" rIns="0" bIns="0" rtlCol="0" anchor="b" anchorCtr="0">
            <a:noAutofit/>
          </a:bodyPr>
          <a:lstStyle>
            <a:lvl1pPr>
              <a:lnSpc>
                <a:spcPct val="90000"/>
              </a:lnSpc>
              <a:defRPr kumimoji="0" lang="en-US" sz="3600" b="0" i="0" u="none" strike="noStrike" kern="1200" cap="none" spc="0" normalizeH="0" baseline="0" noProof="0" dirty="0" smtClean="0">
                <a:ln>
                  <a:noFill/>
                </a:ln>
                <a:solidFill>
                  <a:schemeClr val="accent1"/>
                </a:solidFill>
                <a:effectLst/>
                <a:uLnTx/>
                <a:uFillTx/>
                <a:latin typeface="Franklin Gothic Book"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endParaRPr lang="en-US" dirty="0"/>
          </a:p>
        </p:txBody>
      </p:sp>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Tree>
    <p:extLst>
      <p:ext uri="{BB962C8B-B14F-4D97-AF65-F5344CB8AC3E}">
        <p14:creationId xmlns:p14="http://schemas.microsoft.com/office/powerpoint/2010/main" val="350231899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Z_title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1"/>
          <a:ext cx="158750" cy="158751"/>
        </p:xfrm>
        <a:graphic>
          <a:graphicData uri="http://schemas.openxmlformats.org/presentationml/2006/ole">
            <mc:AlternateContent xmlns:mc="http://schemas.openxmlformats.org/markup-compatibility/2006">
              <mc:Choice xmlns:v="urn:schemas-microsoft-com:vml" Requires="v">
                <p:oleObj spid="_x0000_s45085" name="think-cell Slide" r:id="rId5" imgW="0" imgH="0" progId="">
                  <p:embed/>
                </p:oleObj>
              </mc:Choice>
              <mc:Fallback>
                <p:oleObj name="think-cell Slide"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userDrawn="1"/>
        </p:nvCxnSpPr>
        <p:spPr>
          <a:xfrm>
            <a:off x="276483" y="4637777"/>
            <a:ext cx="4133987"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rotWithShape="1">
          <a:blip r:embed="rId6" cstate="print">
            <a:extLst>
              <a:ext uri="{28A0092B-C50C-407E-A947-70E740481C1C}">
                <a14:useLocalDpi xmlns:a14="http://schemas.microsoft.com/office/drawing/2010/main" val="0"/>
              </a:ext>
            </a:extLst>
          </a:blip>
          <a:srcRect b="12951"/>
          <a:stretch/>
        </p:blipFill>
        <p:spPr>
          <a:xfrm>
            <a:off x="4410470" y="990600"/>
            <a:ext cx="4808007" cy="4490246"/>
          </a:xfrm>
          <a:prstGeom prst="rect">
            <a:avLst/>
          </a:prstGeom>
        </p:spPr>
      </p:pic>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8358" y="3429000"/>
            <a:ext cx="3218257" cy="1086234"/>
          </a:xfrm>
          <a:prstGeom prst="rect">
            <a:avLst/>
          </a:prstGeom>
        </p:spPr>
      </p:pic>
      <p:pic>
        <p:nvPicPr>
          <p:cNvPr id="14" name="Picture 13" descr="TitleFooterBlueand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405" y="6015002"/>
            <a:ext cx="9144000" cy="864263"/>
          </a:xfrm>
          <a:prstGeom prst="rect">
            <a:avLst/>
          </a:prstGeom>
        </p:spPr>
      </p:pic>
      <p:sp>
        <p:nvSpPr>
          <p:cNvPr id="2" name="Title 1"/>
          <p:cNvSpPr>
            <a:spLocks noGrp="1"/>
          </p:cNvSpPr>
          <p:nvPr>
            <p:ph type="ctrTitle"/>
            <p:custDataLst>
              <p:tags r:id="rId3"/>
            </p:custDataLst>
          </p:nvPr>
        </p:nvSpPr>
        <p:spPr>
          <a:xfrm>
            <a:off x="337896" y="4824864"/>
            <a:ext cx="4114800" cy="579651"/>
          </a:xfrm>
          <a:noFill/>
        </p:spPr>
        <p:txBody>
          <a:bodyPr wrap="square" lIns="0" tIns="0" rIns="0" bIns="0" rtlCol="0" anchor="b" anchorCtr="0">
            <a:noAutofit/>
          </a:bodyPr>
          <a:lstStyle>
            <a:lvl1pPr>
              <a:lnSpc>
                <a:spcPct val="90000"/>
              </a:lnSpc>
              <a:defRPr kumimoji="0" lang="en-US" sz="3600" b="0" i="0" u="none" strike="noStrike" kern="1200" cap="none" spc="0" normalizeH="0" baseline="0" noProof="0" dirty="0" smtClean="0">
                <a:ln>
                  <a:noFill/>
                </a:ln>
                <a:solidFill>
                  <a:schemeClr val="accent1"/>
                </a:solidFill>
                <a:effectLst/>
                <a:uLnTx/>
                <a:uFillTx/>
                <a:latin typeface="Franklin Gothic Book"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endParaRPr lang="en-US" dirty="0"/>
          </a:p>
        </p:txBody>
      </p:sp>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Tree>
    <p:extLst>
      <p:ext uri="{BB962C8B-B14F-4D97-AF65-F5344CB8AC3E}">
        <p14:creationId xmlns:p14="http://schemas.microsoft.com/office/powerpoint/2010/main" val="418734146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7132"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481010" y="3657600"/>
            <a:ext cx="3862390" cy="1409700"/>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3" name="Subtitle 2"/>
          <p:cNvSpPr>
            <a:spLocks noGrp="1"/>
          </p:cNvSpPr>
          <p:nvPr>
            <p:ph type="subTitle" idx="1" hasCustomPrompt="1"/>
            <p:custDataLst>
              <p:tags r:id="rId4"/>
            </p:custDataLst>
          </p:nvPr>
        </p:nvSpPr>
        <p:spPr>
          <a:xfrm>
            <a:off x="481010" y="5286374"/>
            <a:ext cx="3862390" cy="581026"/>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cxnSp>
        <p:nvCxnSpPr>
          <p:cNvPr id="9" name="Straight Connector 8"/>
          <p:cNvCxnSpPr/>
          <p:nvPr userDrawn="1"/>
        </p:nvCxnSpPr>
        <p:spPr>
          <a:xfrm>
            <a:off x="457200" y="5181600"/>
            <a:ext cx="38862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05137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8156"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
        <p:nvSpPr>
          <p:cNvPr id="12" name="Title 1"/>
          <p:cNvSpPr>
            <a:spLocks noGrp="1"/>
          </p:cNvSpPr>
          <p:nvPr>
            <p:ph type="ctrTitle" hasCustomPrompt="1"/>
            <p:custDataLst>
              <p:tags r:id="rId3"/>
            </p:custDataLst>
          </p:nvPr>
        </p:nvSpPr>
        <p:spPr>
          <a:xfrm>
            <a:off x="481009" y="3862388"/>
            <a:ext cx="5100433" cy="1057275"/>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13" name="Subtitle 2"/>
          <p:cNvSpPr>
            <a:spLocks noGrp="1"/>
          </p:cNvSpPr>
          <p:nvPr>
            <p:ph type="subTitle" idx="1" hasCustomPrompt="1"/>
            <p:custDataLst>
              <p:tags r:id="rId4"/>
            </p:custDataLst>
          </p:nvPr>
        </p:nvSpPr>
        <p:spPr>
          <a:xfrm>
            <a:off x="481009" y="5045869"/>
            <a:ext cx="5133855" cy="592931"/>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cxnSp>
        <p:nvCxnSpPr>
          <p:cNvPr id="14" name="Straight Connector 13"/>
          <p:cNvCxnSpPr/>
          <p:nvPr userDrawn="1"/>
        </p:nvCxnSpPr>
        <p:spPr>
          <a:xfrm>
            <a:off x="457200" y="4948238"/>
            <a:ext cx="48006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40670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spcBef>
                <a:spcPts val="0"/>
              </a:spcBef>
              <a:spcAft>
                <a:spcPts val="1200"/>
              </a:spcAft>
              <a:defRPr sz="2000">
                <a:latin typeface="Franklin Gothic Book" pitchFamily="34" charset="0"/>
              </a:defRPr>
            </a:lvl1pPr>
            <a:lvl2pPr>
              <a:spcBef>
                <a:spcPts val="0"/>
              </a:spcBef>
              <a:spcAft>
                <a:spcPts val="1200"/>
              </a:spcAft>
              <a:defRPr sz="2000">
                <a:latin typeface="Franklin Gothic Book" pitchFamily="34" charset="0"/>
              </a:defRPr>
            </a:lvl2pPr>
            <a:lvl3pPr>
              <a:spcBef>
                <a:spcPts val="0"/>
              </a:spcBef>
              <a:spcAft>
                <a:spcPts val="1200"/>
              </a:spcAft>
              <a:defRPr sz="2000">
                <a:latin typeface="Franklin Gothic Book" pitchFamily="34" charset="0"/>
              </a:defRPr>
            </a:lvl3pPr>
            <a:lvl4pPr>
              <a:spcBef>
                <a:spcPts val="0"/>
              </a:spcBef>
              <a:spcAft>
                <a:spcPts val="1200"/>
              </a:spcAft>
              <a:defRPr sz="2000">
                <a:latin typeface="Franklin Gothic Book" pitchFamily="34" charset="0"/>
              </a:defRPr>
            </a:lvl4pPr>
            <a:lvl5pPr>
              <a:spcBef>
                <a:spcPts val="0"/>
              </a:spcBef>
              <a:spcAft>
                <a:spcPts val="1200"/>
              </a:spcAft>
              <a:defRPr sz="2000">
                <a:latin typeface="Franklin Gothic Book"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Tree>
    <p:extLst>
      <p:ext uri="{BB962C8B-B14F-4D97-AF65-F5344CB8AC3E}">
        <p14:creationId xmlns:p14="http://schemas.microsoft.com/office/powerpoint/2010/main" val="23825976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7"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8172782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24112319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Z_title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1"/>
          <a:ext cx="158750" cy="158751"/>
        </p:xfrm>
        <a:graphic>
          <a:graphicData uri="http://schemas.openxmlformats.org/presentationml/2006/ole">
            <mc:AlternateContent xmlns:mc="http://schemas.openxmlformats.org/markup-compatibility/2006">
              <mc:Choice xmlns:v="urn:schemas-microsoft-com:vml" Requires="v">
                <p:oleObj spid="_x0000_s49180" name="think-cell Slide" r:id="rId5" imgW="0" imgH="0" progId="">
                  <p:embed/>
                </p:oleObj>
              </mc:Choice>
              <mc:Fallback>
                <p:oleObj name="think-cell Slide"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userDrawn="1"/>
        </p:nvCxnSpPr>
        <p:spPr>
          <a:xfrm>
            <a:off x="276483" y="4637777"/>
            <a:ext cx="4133987"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rotWithShape="1">
          <a:blip r:embed="rId6" cstate="print">
            <a:extLst>
              <a:ext uri="{28A0092B-C50C-407E-A947-70E740481C1C}">
                <a14:useLocalDpi xmlns:a14="http://schemas.microsoft.com/office/drawing/2010/main" val="0"/>
              </a:ext>
            </a:extLst>
          </a:blip>
          <a:srcRect b="12951"/>
          <a:stretch/>
        </p:blipFill>
        <p:spPr>
          <a:xfrm>
            <a:off x="4410470" y="990600"/>
            <a:ext cx="4808007" cy="4490246"/>
          </a:xfrm>
          <a:prstGeom prst="rect">
            <a:avLst/>
          </a:prstGeom>
        </p:spPr>
      </p:pic>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8358" y="3429000"/>
            <a:ext cx="3218257" cy="1086234"/>
          </a:xfrm>
          <a:prstGeom prst="rect">
            <a:avLst/>
          </a:prstGeom>
        </p:spPr>
      </p:pic>
      <p:pic>
        <p:nvPicPr>
          <p:cNvPr id="14" name="Picture 13" descr="TitleFooterBlueand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405" y="6015002"/>
            <a:ext cx="9144000" cy="864263"/>
          </a:xfrm>
          <a:prstGeom prst="rect">
            <a:avLst/>
          </a:prstGeom>
        </p:spPr>
      </p:pic>
      <p:sp>
        <p:nvSpPr>
          <p:cNvPr id="2" name="Title 1"/>
          <p:cNvSpPr>
            <a:spLocks noGrp="1"/>
          </p:cNvSpPr>
          <p:nvPr>
            <p:ph type="ctrTitle"/>
            <p:custDataLst>
              <p:tags r:id="rId3"/>
            </p:custDataLst>
          </p:nvPr>
        </p:nvSpPr>
        <p:spPr>
          <a:xfrm>
            <a:off x="337896" y="4824864"/>
            <a:ext cx="4114800" cy="579651"/>
          </a:xfrm>
          <a:noFill/>
        </p:spPr>
        <p:txBody>
          <a:bodyPr wrap="square" lIns="0" tIns="0" rIns="0" bIns="0" rtlCol="0" anchor="b" anchorCtr="0">
            <a:noAutofit/>
          </a:bodyPr>
          <a:lstStyle>
            <a:lvl1pPr>
              <a:lnSpc>
                <a:spcPct val="90000"/>
              </a:lnSpc>
              <a:defRPr kumimoji="0" lang="en-US" sz="3600" b="0" i="0" u="none" strike="noStrike" kern="1200" cap="none" spc="0" normalizeH="0" baseline="0" noProof="0" dirty="0" smtClean="0">
                <a:ln>
                  <a:noFill/>
                </a:ln>
                <a:solidFill>
                  <a:schemeClr val="accent1"/>
                </a:solidFill>
                <a:effectLst/>
                <a:uLnTx/>
                <a:uFillTx/>
                <a:latin typeface="Franklin Gothic Book"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endParaRPr lang="en-US" dirty="0"/>
          </a:p>
        </p:txBody>
      </p:sp>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Tree>
    <p:extLst>
      <p:ext uri="{BB962C8B-B14F-4D97-AF65-F5344CB8AC3E}">
        <p14:creationId xmlns:p14="http://schemas.microsoft.com/office/powerpoint/2010/main" val="73624773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221"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481010" y="3657600"/>
            <a:ext cx="3862390" cy="1409700"/>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3" name="Subtitle 2"/>
          <p:cNvSpPr>
            <a:spLocks noGrp="1"/>
          </p:cNvSpPr>
          <p:nvPr>
            <p:ph type="subTitle" idx="1" hasCustomPrompt="1"/>
            <p:custDataLst>
              <p:tags r:id="rId4"/>
            </p:custDataLst>
          </p:nvPr>
        </p:nvSpPr>
        <p:spPr>
          <a:xfrm>
            <a:off x="481010" y="5286374"/>
            <a:ext cx="3862390" cy="581026"/>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cxnSp>
        <p:nvCxnSpPr>
          <p:cNvPr id="9" name="Straight Connector 8"/>
          <p:cNvCxnSpPr/>
          <p:nvPr userDrawn="1"/>
        </p:nvCxnSpPr>
        <p:spPr>
          <a:xfrm>
            <a:off x="457200" y="5181600"/>
            <a:ext cx="38862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6660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2245"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
        <p:nvSpPr>
          <p:cNvPr id="12" name="Title 1"/>
          <p:cNvSpPr>
            <a:spLocks noGrp="1"/>
          </p:cNvSpPr>
          <p:nvPr>
            <p:ph type="ctrTitle" hasCustomPrompt="1"/>
            <p:custDataLst>
              <p:tags r:id="rId3"/>
            </p:custDataLst>
          </p:nvPr>
        </p:nvSpPr>
        <p:spPr>
          <a:xfrm>
            <a:off x="481009" y="3862388"/>
            <a:ext cx="5100433" cy="1057275"/>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13" name="Subtitle 2"/>
          <p:cNvSpPr>
            <a:spLocks noGrp="1"/>
          </p:cNvSpPr>
          <p:nvPr>
            <p:ph type="subTitle" idx="1" hasCustomPrompt="1"/>
            <p:custDataLst>
              <p:tags r:id="rId4"/>
            </p:custDataLst>
          </p:nvPr>
        </p:nvSpPr>
        <p:spPr>
          <a:xfrm>
            <a:off x="481009" y="5045869"/>
            <a:ext cx="5133855" cy="592931"/>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cxnSp>
        <p:nvCxnSpPr>
          <p:cNvPr id="14" name="Straight Connector 13"/>
          <p:cNvCxnSpPr/>
          <p:nvPr userDrawn="1"/>
        </p:nvCxnSpPr>
        <p:spPr>
          <a:xfrm>
            <a:off x="457200" y="4948238"/>
            <a:ext cx="48006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82508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spcBef>
                <a:spcPts val="0"/>
              </a:spcBef>
              <a:spcAft>
                <a:spcPts val="1200"/>
              </a:spcAft>
              <a:defRPr sz="2000">
                <a:latin typeface="Franklin Gothic Book" pitchFamily="34" charset="0"/>
              </a:defRPr>
            </a:lvl1pPr>
            <a:lvl2pPr>
              <a:spcBef>
                <a:spcPts val="0"/>
              </a:spcBef>
              <a:spcAft>
                <a:spcPts val="1200"/>
              </a:spcAft>
              <a:defRPr sz="2000">
                <a:latin typeface="Franklin Gothic Book" pitchFamily="34" charset="0"/>
              </a:defRPr>
            </a:lvl2pPr>
            <a:lvl3pPr>
              <a:spcBef>
                <a:spcPts val="0"/>
              </a:spcBef>
              <a:spcAft>
                <a:spcPts val="1200"/>
              </a:spcAft>
              <a:defRPr sz="2000">
                <a:latin typeface="Franklin Gothic Book" pitchFamily="34" charset="0"/>
              </a:defRPr>
            </a:lvl3pPr>
            <a:lvl4pPr>
              <a:spcBef>
                <a:spcPts val="0"/>
              </a:spcBef>
              <a:spcAft>
                <a:spcPts val="1200"/>
              </a:spcAft>
              <a:defRPr sz="2000">
                <a:latin typeface="Franklin Gothic Book" pitchFamily="34" charset="0"/>
              </a:defRPr>
            </a:lvl4pPr>
            <a:lvl5pPr>
              <a:spcBef>
                <a:spcPts val="0"/>
              </a:spcBef>
              <a:spcAft>
                <a:spcPts val="1200"/>
              </a:spcAft>
              <a:defRPr sz="2000">
                <a:latin typeface="Franklin Gothic Book"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Tree>
    <p:extLst>
      <p:ext uri="{BB962C8B-B14F-4D97-AF65-F5344CB8AC3E}">
        <p14:creationId xmlns:p14="http://schemas.microsoft.com/office/powerpoint/2010/main" val="791609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174"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481010" y="3657600"/>
            <a:ext cx="3862390" cy="1409700"/>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3" name="Subtitle 2"/>
          <p:cNvSpPr>
            <a:spLocks noGrp="1"/>
          </p:cNvSpPr>
          <p:nvPr>
            <p:ph type="subTitle" idx="1" hasCustomPrompt="1"/>
            <p:custDataLst>
              <p:tags r:id="rId4"/>
            </p:custDataLst>
          </p:nvPr>
        </p:nvSpPr>
        <p:spPr>
          <a:xfrm>
            <a:off x="481010" y="5286374"/>
            <a:ext cx="3862390" cy="581026"/>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cxnSp>
        <p:nvCxnSpPr>
          <p:cNvPr id="9" name="Straight Connector 8"/>
          <p:cNvCxnSpPr/>
          <p:nvPr userDrawn="1"/>
        </p:nvCxnSpPr>
        <p:spPr>
          <a:xfrm>
            <a:off x="457200" y="5181600"/>
            <a:ext cx="38862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20242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7"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20758024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22518357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Z_title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1"/>
          <a:ext cx="158750" cy="158751"/>
        </p:xfrm>
        <a:graphic>
          <a:graphicData uri="http://schemas.openxmlformats.org/presentationml/2006/ole">
            <mc:AlternateContent xmlns:mc="http://schemas.openxmlformats.org/markup-compatibility/2006">
              <mc:Choice xmlns:v="urn:schemas-microsoft-com:vml" Requires="v">
                <p:oleObj spid="_x0000_s53269" name="think-cell Slide" r:id="rId5" imgW="0" imgH="0" progId="">
                  <p:embed/>
                </p:oleObj>
              </mc:Choice>
              <mc:Fallback>
                <p:oleObj name="think-cell Slide"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userDrawn="1"/>
        </p:nvCxnSpPr>
        <p:spPr>
          <a:xfrm>
            <a:off x="276483" y="4637777"/>
            <a:ext cx="4133987"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rotWithShape="1">
          <a:blip r:embed="rId6" cstate="print">
            <a:extLst>
              <a:ext uri="{28A0092B-C50C-407E-A947-70E740481C1C}">
                <a14:useLocalDpi xmlns:a14="http://schemas.microsoft.com/office/drawing/2010/main" val="0"/>
              </a:ext>
            </a:extLst>
          </a:blip>
          <a:srcRect b="12951"/>
          <a:stretch/>
        </p:blipFill>
        <p:spPr>
          <a:xfrm>
            <a:off x="4410470" y="990600"/>
            <a:ext cx="4808007" cy="4490246"/>
          </a:xfrm>
          <a:prstGeom prst="rect">
            <a:avLst/>
          </a:prstGeom>
        </p:spPr>
      </p:pic>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8358" y="3429000"/>
            <a:ext cx="3218257" cy="1086234"/>
          </a:xfrm>
          <a:prstGeom prst="rect">
            <a:avLst/>
          </a:prstGeom>
        </p:spPr>
      </p:pic>
      <p:pic>
        <p:nvPicPr>
          <p:cNvPr id="14" name="Picture 13" descr="TitleFooterBlueand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405" y="6015002"/>
            <a:ext cx="9144000" cy="864263"/>
          </a:xfrm>
          <a:prstGeom prst="rect">
            <a:avLst/>
          </a:prstGeom>
        </p:spPr>
      </p:pic>
      <p:sp>
        <p:nvSpPr>
          <p:cNvPr id="2" name="Title 1"/>
          <p:cNvSpPr>
            <a:spLocks noGrp="1"/>
          </p:cNvSpPr>
          <p:nvPr>
            <p:ph type="ctrTitle"/>
            <p:custDataLst>
              <p:tags r:id="rId3"/>
            </p:custDataLst>
          </p:nvPr>
        </p:nvSpPr>
        <p:spPr>
          <a:xfrm>
            <a:off x="337896" y="4824864"/>
            <a:ext cx="4114800" cy="579651"/>
          </a:xfrm>
          <a:noFill/>
        </p:spPr>
        <p:txBody>
          <a:bodyPr wrap="square" lIns="0" tIns="0" rIns="0" bIns="0" rtlCol="0" anchor="b" anchorCtr="0">
            <a:noAutofit/>
          </a:bodyPr>
          <a:lstStyle>
            <a:lvl1pPr>
              <a:lnSpc>
                <a:spcPct val="90000"/>
              </a:lnSpc>
              <a:defRPr kumimoji="0" lang="en-US" sz="3600" b="0" i="0" u="none" strike="noStrike" kern="1200" cap="none" spc="0" normalizeH="0" baseline="0" noProof="0" dirty="0" smtClean="0">
                <a:ln>
                  <a:noFill/>
                </a:ln>
                <a:solidFill>
                  <a:schemeClr val="accent1"/>
                </a:solidFill>
                <a:effectLst/>
                <a:uLnTx/>
                <a:uFillTx/>
                <a:latin typeface="Franklin Gothic Book"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endParaRPr lang="en-US" dirty="0"/>
          </a:p>
        </p:txBody>
      </p:sp>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Tree>
    <p:extLst>
      <p:ext uri="{BB962C8B-B14F-4D97-AF65-F5344CB8AC3E}">
        <p14:creationId xmlns:p14="http://schemas.microsoft.com/office/powerpoint/2010/main" val="406572257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5317"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481010" y="3657600"/>
            <a:ext cx="3862390" cy="1409700"/>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3" name="Subtitle 2"/>
          <p:cNvSpPr>
            <a:spLocks noGrp="1"/>
          </p:cNvSpPr>
          <p:nvPr>
            <p:ph type="subTitle" idx="1" hasCustomPrompt="1"/>
            <p:custDataLst>
              <p:tags r:id="rId4"/>
            </p:custDataLst>
          </p:nvPr>
        </p:nvSpPr>
        <p:spPr>
          <a:xfrm>
            <a:off x="481010" y="5286374"/>
            <a:ext cx="3862390" cy="581026"/>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cxnSp>
        <p:nvCxnSpPr>
          <p:cNvPr id="9" name="Straight Connector 8"/>
          <p:cNvCxnSpPr/>
          <p:nvPr userDrawn="1"/>
        </p:nvCxnSpPr>
        <p:spPr>
          <a:xfrm>
            <a:off x="457200" y="5181600"/>
            <a:ext cx="38862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82289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6341"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
        <p:nvSpPr>
          <p:cNvPr id="12" name="Title 1"/>
          <p:cNvSpPr>
            <a:spLocks noGrp="1"/>
          </p:cNvSpPr>
          <p:nvPr>
            <p:ph type="ctrTitle" hasCustomPrompt="1"/>
            <p:custDataLst>
              <p:tags r:id="rId3"/>
            </p:custDataLst>
          </p:nvPr>
        </p:nvSpPr>
        <p:spPr>
          <a:xfrm>
            <a:off x="481009" y="3862388"/>
            <a:ext cx="5100433" cy="1057275"/>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13" name="Subtitle 2"/>
          <p:cNvSpPr>
            <a:spLocks noGrp="1"/>
          </p:cNvSpPr>
          <p:nvPr>
            <p:ph type="subTitle" idx="1" hasCustomPrompt="1"/>
            <p:custDataLst>
              <p:tags r:id="rId4"/>
            </p:custDataLst>
          </p:nvPr>
        </p:nvSpPr>
        <p:spPr>
          <a:xfrm>
            <a:off x="481009" y="5045869"/>
            <a:ext cx="5133855" cy="592931"/>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cxnSp>
        <p:nvCxnSpPr>
          <p:cNvPr id="14" name="Straight Connector 13"/>
          <p:cNvCxnSpPr/>
          <p:nvPr userDrawn="1"/>
        </p:nvCxnSpPr>
        <p:spPr>
          <a:xfrm>
            <a:off x="457200" y="4948238"/>
            <a:ext cx="48006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11723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spcBef>
                <a:spcPts val="0"/>
              </a:spcBef>
              <a:spcAft>
                <a:spcPts val="1200"/>
              </a:spcAft>
              <a:defRPr sz="2000">
                <a:latin typeface="Franklin Gothic Book" pitchFamily="34" charset="0"/>
              </a:defRPr>
            </a:lvl1pPr>
            <a:lvl2pPr>
              <a:spcBef>
                <a:spcPts val="0"/>
              </a:spcBef>
              <a:spcAft>
                <a:spcPts val="1200"/>
              </a:spcAft>
              <a:defRPr sz="2000">
                <a:latin typeface="Franklin Gothic Book" pitchFamily="34" charset="0"/>
              </a:defRPr>
            </a:lvl2pPr>
            <a:lvl3pPr>
              <a:spcBef>
                <a:spcPts val="0"/>
              </a:spcBef>
              <a:spcAft>
                <a:spcPts val="1200"/>
              </a:spcAft>
              <a:defRPr sz="2000">
                <a:latin typeface="Franklin Gothic Book" pitchFamily="34" charset="0"/>
              </a:defRPr>
            </a:lvl3pPr>
            <a:lvl4pPr>
              <a:spcBef>
                <a:spcPts val="0"/>
              </a:spcBef>
              <a:spcAft>
                <a:spcPts val="1200"/>
              </a:spcAft>
              <a:defRPr sz="2000">
                <a:latin typeface="Franklin Gothic Book" pitchFamily="34" charset="0"/>
              </a:defRPr>
            </a:lvl4pPr>
            <a:lvl5pPr>
              <a:spcBef>
                <a:spcPts val="0"/>
              </a:spcBef>
              <a:spcAft>
                <a:spcPts val="1200"/>
              </a:spcAft>
              <a:defRPr sz="2000">
                <a:latin typeface="Franklin Gothic Book"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Tree>
    <p:extLst>
      <p:ext uri="{BB962C8B-B14F-4D97-AF65-F5344CB8AC3E}">
        <p14:creationId xmlns:p14="http://schemas.microsoft.com/office/powerpoint/2010/main" val="5331373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7"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37377835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42518652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Z_title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1"/>
          <a:ext cx="158750" cy="158751"/>
        </p:xfrm>
        <a:graphic>
          <a:graphicData uri="http://schemas.openxmlformats.org/presentationml/2006/ole">
            <mc:AlternateContent xmlns:mc="http://schemas.openxmlformats.org/markup-compatibility/2006">
              <mc:Choice xmlns:v="urn:schemas-microsoft-com:vml" Requires="v">
                <p:oleObj spid="_x0000_s57365" name="think-cell Slide" r:id="rId5" imgW="0" imgH="0" progId="">
                  <p:embed/>
                </p:oleObj>
              </mc:Choice>
              <mc:Fallback>
                <p:oleObj name="think-cell Slide"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userDrawn="1"/>
        </p:nvCxnSpPr>
        <p:spPr>
          <a:xfrm>
            <a:off x="276483" y="4637777"/>
            <a:ext cx="4133987"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rotWithShape="1">
          <a:blip r:embed="rId6" cstate="print">
            <a:extLst>
              <a:ext uri="{28A0092B-C50C-407E-A947-70E740481C1C}">
                <a14:useLocalDpi xmlns:a14="http://schemas.microsoft.com/office/drawing/2010/main" val="0"/>
              </a:ext>
            </a:extLst>
          </a:blip>
          <a:srcRect b="12951"/>
          <a:stretch/>
        </p:blipFill>
        <p:spPr>
          <a:xfrm>
            <a:off x="4410470" y="990600"/>
            <a:ext cx="4808007" cy="4490246"/>
          </a:xfrm>
          <a:prstGeom prst="rect">
            <a:avLst/>
          </a:prstGeom>
        </p:spPr>
      </p:pic>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8358" y="3429000"/>
            <a:ext cx="3218257" cy="1086234"/>
          </a:xfrm>
          <a:prstGeom prst="rect">
            <a:avLst/>
          </a:prstGeom>
        </p:spPr>
      </p:pic>
      <p:pic>
        <p:nvPicPr>
          <p:cNvPr id="14" name="Picture 13" descr="TitleFooterBlueand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405" y="6015002"/>
            <a:ext cx="9144000" cy="864263"/>
          </a:xfrm>
          <a:prstGeom prst="rect">
            <a:avLst/>
          </a:prstGeom>
        </p:spPr>
      </p:pic>
      <p:sp>
        <p:nvSpPr>
          <p:cNvPr id="2" name="Title 1"/>
          <p:cNvSpPr>
            <a:spLocks noGrp="1"/>
          </p:cNvSpPr>
          <p:nvPr>
            <p:ph type="ctrTitle"/>
            <p:custDataLst>
              <p:tags r:id="rId3"/>
            </p:custDataLst>
          </p:nvPr>
        </p:nvSpPr>
        <p:spPr>
          <a:xfrm>
            <a:off x="337896" y="4824864"/>
            <a:ext cx="4114800" cy="579651"/>
          </a:xfrm>
          <a:noFill/>
        </p:spPr>
        <p:txBody>
          <a:bodyPr wrap="square" lIns="0" tIns="0" rIns="0" bIns="0" rtlCol="0" anchor="b" anchorCtr="0">
            <a:noAutofit/>
          </a:bodyPr>
          <a:lstStyle>
            <a:lvl1pPr>
              <a:lnSpc>
                <a:spcPct val="90000"/>
              </a:lnSpc>
              <a:defRPr kumimoji="0" lang="en-US" sz="3600" b="0" i="0" u="none" strike="noStrike" kern="1200" cap="none" spc="0" normalizeH="0" baseline="0" noProof="0" dirty="0" smtClean="0">
                <a:ln>
                  <a:noFill/>
                </a:ln>
                <a:solidFill>
                  <a:schemeClr val="accent1"/>
                </a:solidFill>
                <a:effectLst/>
                <a:uLnTx/>
                <a:uFillTx/>
                <a:latin typeface="Franklin Gothic Book"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endParaRPr lang="en-US" dirty="0"/>
          </a:p>
        </p:txBody>
      </p:sp>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Tree>
    <p:extLst>
      <p:ext uri="{BB962C8B-B14F-4D97-AF65-F5344CB8AC3E}">
        <p14:creationId xmlns:p14="http://schemas.microsoft.com/office/powerpoint/2010/main" val="128823321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9413"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481010" y="3657600"/>
            <a:ext cx="3862390" cy="1409700"/>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3" name="Subtitle 2"/>
          <p:cNvSpPr>
            <a:spLocks noGrp="1"/>
          </p:cNvSpPr>
          <p:nvPr>
            <p:ph type="subTitle" idx="1" hasCustomPrompt="1"/>
            <p:custDataLst>
              <p:tags r:id="rId4"/>
            </p:custDataLst>
          </p:nvPr>
        </p:nvSpPr>
        <p:spPr>
          <a:xfrm>
            <a:off x="481010" y="5286374"/>
            <a:ext cx="3862390" cy="581026"/>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cxnSp>
        <p:nvCxnSpPr>
          <p:cNvPr id="9" name="Straight Connector 8"/>
          <p:cNvCxnSpPr/>
          <p:nvPr userDrawn="1"/>
        </p:nvCxnSpPr>
        <p:spPr>
          <a:xfrm>
            <a:off x="457200" y="5181600"/>
            <a:ext cx="38862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1390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198"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
        <p:nvSpPr>
          <p:cNvPr id="12" name="Title 1"/>
          <p:cNvSpPr>
            <a:spLocks noGrp="1"/>
          </p:cNvSpPr>
          <p:nvPr>
            <p:ph type="ctrTitle" hasCustomPrompt="1"/>
            <p:custDataLst>
              <p:tags r:id="rId3"/>
            </p:custDataLst>
          </p:nvPr>
        </p:nvSpPr>
        <p:spPr>
          <a:xfrm>
            <a:off x="481009" y="3862388"/>
            <a:ext cx="5100433" cy="1057275"/>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13" name="Subtitle 2"/>
          <p:cNvSpPr>
            <a:spLocks noGrp="1"/>
          </p:cNvSpPr>
          <p:nvPr>
            <p:ph type="subTitle" idx="1" hasCustomPrompt="1"/>
            <p:custDataLst>
              <p:tags r:id="rId4"/>
            </p:custDataLst>
          </p:nvPr>
        </p:nvSpPr>
        <p:spPr>
          <a:xfrm>
            <a:off x="481009" y="5045869"/>
            <a:ext cx="5133855" cy="592931"/>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cxnSp>
        <p:nvCxnSpPr>
          <p:cNvPr id="14" name="Straight Connector 13"/>
          <p:cNvCxnSpPr/>
          <p:nvPr userDrawn="1"/>
        </p:nvCxnSpPr>
        <p:spPr>
          <a:xfrm>
            <a:off x="457200" y="4948238"/>
            <a:ext cx="48006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28711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0437"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
        <p:nvSpPr>
          <p:cNvPr id="12" name="Title 1"/>
          <p:cNvSpPr>
            <a:spLocks noGrp="1"/>
          </p:cNvSpPr>
          <p:nvPr>
            <p:ph type="ctrTitle" hasCustomPrompt="1"/>
            <p:custDataLst>
              <p:tags r:id="rId3"/>
            </p:custDataLst>
          </p:nvPr>
        </p:nvSpPr>
        <p:spPr>
          <a:xfrm>
            <a:off x="481009" y="3862388"/>
            <a:ext cx="5100433" cy="1057275"/>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13" name="Subtitle 2"/>
          <p:cNvSpPr>
            <a:spLocks noGrp="1"/>
          </p:cNvSpPr>
          <p:nvPr>
            <p:ph type="subTitle" idx="1" hasCustomPrompt="1"/>
            <p:custDataLst>
              <p:tags r:id="rId4"/>
            </p:custDataLst>
          </p:nvPr>
        </p:nvSpPr>
        <p:spPr>
          <a:xfrm>
            <a:off x="481009" y="5045869"/>
            <a:ext cx="5133855" cy="592931"/>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cxnSp>
        <p:nvCxnSpPr>
          <p:cNvPr id="14" name="Straight Connector 13"/>
          <p:cNvCxnSpPr/>
          <p:nvPr userDrawn="1"/>
        </p:nvCxnSpPr>
        <p:spPr>
          <a:xfrm>
            <a:off x="457200" y="4948238"/>
            <a:ext cx="48006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059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spcBef>
                <a:spcPts val="0"/>
              </a:spcBef>
              <a:spcAft>
                <a:spcPts val="1200"/>
              </a:spcAft>
              <a:defRPr sz="2000">
                <a:latin typeface="Franklin Gothic Book" pitchFamily="34" charset="0"/>
              </a:defRPr>
            </a:lvl1pPr>
            <a:lvl2pPr>
              <a:spcBef>
                <a:spcPts val="0"/>
              </a:spcBef>
              <a:spcAft>
                <a:spcPts val="1200"/>
              </a:spcAft>
              <a:defRPr sz="2000">
                <a:latin typeface="Franklin Gothic Book" pitchFamily="34" charset="0"/>
              </a:defRPr>
            </a:lvl2pPr>
            <a:lvl3pPr>
              <a:spcBef>
                <a:spcPts val="0"/>
              </a:spcBef>
              <a:spcAft>
                <a:spcPts val="1200"/>
              </a:spcAft>
              <a:defRPr sz="2000">
                <a:latin typeface="Franklin Gothic Book" pitchFamily="34" charset="0"/>
              </a:defRPr>
            </a:lvl3pPr>
            <a:lvl4pPr>
              <a:spcBef>
                <a:spcPts val="0"/>
              </a:spcBef>
              <a:spcAft>
                <a:spcPts val="1200"/>
              </a:spcAft>
              <a:defRPr sz="2000">
                <a:latin typeface="Franklin Gothic Book" pitchFamily="34" charset="0"/>
              </a:defRPr>
            </a:lvl4pPr>
            <a:lvl5pPr>
              <a:spcBef>
                <a:spcPts val="0"/>
              </a:spcBef>
              <a:spcAft>
                <a:spcPts val="1200"/>
              </a:spcAft>
              <a:defRPr sz="2000">
                <a:latin typeface="Franklin Gothic Book"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Tree>
    <p:extLst>
      <p:ext uri="{BB962C8B-B14F-4D97-AF65-F5344CB8AC3E}">
        <p14:creationId xmlns:p14="http://schemas.microsoft.com/office/powerpoint/2010/main" val="10333582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7"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33636523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30060756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Z_title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1"/>
          <a:ext cx="158750" cy="158751"/>
        </p:xfrm>
        <a:graphic>
          <a:graphicData uri="http://schemas.openxmlformats.org/presentationml/2006/ole">
            <mc:AlternateContent xmlns:mc="http://schemas.openxmlformats.org/markup-compatibility/2006">
              <mc:Choice xmlns:v="urn:schemas-microsoft-com:vml" Requires="v">
                <p:oleObj spid="_x0000_s61461" name="think-cell Slide" r:id="rId5" imgW="0" imgH="0" progId="">
                  <p:embed/>
                </p:oleObj>
              </mc:Choice>
              <mc:Fallback>
                <p:oleObj name="think-cell Slide"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userDrawn="1"/>
        </p:nvCxnSpPr>
        <p:spPr>
          <a:xfrm>
            <a:off x="276483" y="4637777"/>
            <a:ext cx="4133987"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rotWithShape="1">
          <a:blip r:embed="rId6" cstate="print">
            <a:extLst>
              <a:ext uri="{28A0092B-C50C-407E-A947-70E740481C1C}">
                <a14:useLocalDpi xmlns:a14="http://schemas.microsoft.com/office/drawing/2010/main" val="0"/>
              </a:ext>
            </a:extLst>
          </a:blip>
          <a:srcRect b="12951"/>
          <a:stretch/>
        </p:blipFill>
        <p:spPr>
          <a:xfrm>
            <a:off x="4410470" y="990600"/>
            <a:ext cx="4808007" cy="4490246"/>
          </a:xfrm>
          <a:prstGeom prst="rect">
            <a:avLst/>
          </a:prstGeom>
        </p:spPr>
      </p:pic>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8358" y="3429000"/>
            <a:ext cx="3218257" cy="1086234"/>
          </a:xfrm>
          <a:prstGeom prst="rect">
            <a:avLst/>
          </a:prstGeom>
        </p:spPr>
      </p:pic>
      <p:pic>
        <p:nvPicPr>
          <p:cNvPr id="14" name="Picture 13" descr="TitleFooterBlueand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405" y="6015002"/>
            <a:ext cx="9144000" cy="864263"/>
          </a:xfrm>
          <a:prstGeom prst="rect">
            <a:avLst/>
          </a:prstGeom>
        </p:spPr>
      </p:pic>
      <p:sp>
        <p:nvSpPr>
          <p:cNvPr id="2" name="Title 1"/>
          <p:cNvSpPr>
            <a:spLocks noGrp="1"/>
          </p:cNvSpPr>
          <p:nvPr>
            <p:ph type="ctrTitle"/>
            <p:custDataLst>
              <p:tags r:id="rId3"/>
            </p:custDataLst>
          </p:nvPr>
        </p:nvSpPr>
        <p:spPr>
          <a:xfrm>
            <a:off x="337896" y="4824864"/>
            <a:ext cx="4114800" cy="579651"/>
          </a:xfrm>
          <a:noFill/>
        </p:spPr>
        <p:txBody>
          <a:bodyPr wrap="square" lIns="0" tIns="0" rIns="0" bIns="0" rtlCol="0" anchor="b" anchorCtr="0">
            <a:noAutofit/>
          </a:bodyPr>
          <a:lstStyle>
            <a:lvl1pPr>
              <a:lnSpc>
                <a:spcPct val="90000"/>
              </a:lnSpc>
              <a:defRPr kumimoji="0" lang="en-US" sz="3600" b="0" i="0" u="none" strike="noStrike" kern="1200" cap="none" spc="0" normalizeH="0" baseline="0" noProof="0" dirty="0" smtClean="0">
                <a:ln>
                  <a:noFill/>
                </a:ln>
                <a:solidFill>
                  <a:schemeClr val="accent1"/>
                </a:solidFill>
                <a:effectLst/>
                <a:uLnTx/>
                <a:uFillTx/>
                <a:latin typeface="Franklin Gothic Book"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endParaRPr lang="en-US" dirty="0"/>
          </a:p>
        </p:txBody>
      </p:sp>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Tree>
    <p:extLst>
      <p:ext uri="{BB962C8B-B14F-4D97-AF65-F5344CB8AC3E}">
        <p14:creationId xmlns:p14="http://schemas.microsoft.com/office/powerpoint/2010/main" val="428937650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3508"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481010" y="3657600"/>
            <a:ext cx="3862390" cy="1409700"/>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3" name="Subtitle 2"/>
          <p:cNvSpPr>
            <a:spLocks noGrp="1"/>
          </p:cNvSpPr>
          <p:nvPr>
            <p:ph type="subTitle" idx="1" hasCustomPrompt="1"/>
            <p:custDataLst>
              <p:tags r:id="rId4"/>
            </p:custDataLst>
          </p:nvPr>
        </p:nvSpPr>
        <p:spPr>
          <a:xfrm>
            <a:off x="481010" y="5286374"/>
            <a:ext cx="3862390" cy="581026"/>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cxnSp>
        <p:nvCxnSpPr>
          <p:cNvPr id="9" name="Straight Connector 8"/>
          <p:cNvCxnSpPr/>
          <p:nvPr userDrawn="1"/>
        </p:nvCxnSpPr>
        <p:spPr>
          <a:xfrm>
            <a:off x="457200" y="5181600"/>
            <a:ext cx="38862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60108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4532"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
        <p:nvSpPr>
          <p:cNvPr id="12" name="Title 1"/>
          <p:cNvSpPr>
            <a:spLocks noGrp="1"/>
          </p:cNvSpPr>
          <p:nvPr>
            <p:ph type="ctrTitle" hasCustomPrompt="1"/>
            <p:custDataLst>
              <p:tags r:id="rId3"/>
            </p:custDataLst>
          </p:nvPr>
        </p:nvSpPr>
        <p:spPr>
          <a:xfrm>
            <a:off x="481009" y="3862388"/>
            <a:ext cx="5100433" cy="1057275"/>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13" name="Subtitle 2"/>
          <p:cNvSpPr>
            <a:spLocks noGrp="1"/>
          </p:cNvSpPr>
          <p:nvPr>
            <p:ph type="subTitle" idx="1" hasCustomPrompt="1"/>
            <p:custDataLst>
              <p:tags r:id="rId4"/>
            </p:custDataLst>
          </p:nvPr>
        </p:nvSpPr>
        <p:spPr>
          <a:xfrm>
            <a:off x="481009" y="5045869"/>
            <a:ext cx="5133855" cy="592931"/>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cxnSp>
        <p:nvCxnSpPr>
          <p:cNvPr id="14" name="Straight Connector 13"/>
          <p:cNvCxnSpPr/>
          <p:nvPr userDrawn="1"/>
        </p:nvCxnSpPr>
        <p:spPr>
          <a:xfrm>
            <a:off x="457200" y="4948238"/>
            <a:ext cx="48006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42167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spcBef>
                <a:spcPts val="0"/>
              </a:spcBef>
              <a:spcAft>
                <a:spcPts val="1200"/>
              </a:spcAft>
              <a:defRPr sz="2000">
                <a:latin typeface="Franklin Gothic Book" pitchFamily="34" charset="0"/>
              </a:defRPr>
            </a:lvl1pPr>
            <a:lvl2pPr>
              <a:spcBef>
                <a:spcPts val="0"/>
              </a:spcBef>
              <a:spcAft>
                <a:spcPts val="1200"/>
              </a:spcAft>
              <a:defRPr sz="2000">
                <a:latin typeface="Franklin Gothic Book" pitchFamily="34" charset="0"/>
              </a:defRPr>
            </a:lvl2pPr>
            <a:lvl3pPr>
              <a:spcBef>
                <a:spcPts val="0"/>
              </a:spcBef>
              <a:spcAft>
                <a:spcPts val="1200"/>
              </a:spcAft>
              <a:defRPr sz="2000">
                <a:latin typeface="Franklin Gothic Book" pitchFamily="34" charset="0"/>
              </a:defRPr>
            </a:lvl3pPr>
            <a:lvl4pPr>
              <a:spcBef>
                <a:spcPts val="0"/>
              </a:spcBef>
              <a:spcAft>
                <a:spcPts val="1200"/>
              </a:spcAft>
              <a:defRPr sz="2000">
                <a:latin typeface="Franklin Gothic Book" pitchFamily="34" charset="0"/>
              </a:defRPr>
            </a:lvl4pPr>
            <a:lvl5pPr>
              <a:spcBef>
                <a:spcPts val="0"/>
              </a:spcBef>
              <a:spcAft>
                <a:spcPts val="1200"/>
              </a:spcAft>
              <a:defRPr sz="2000">
                <a:latin typeface="Franklin Gothic Book"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Tree>
    <p:extLst>
      <p:ext uri="{BB962C8B-B14F-4D97-AF65-F5344CB8AC3E}">
        <p14:creationId xmlns:p14="http://schemas.microsoft.com/office/powerpoint/2010/main" val="16013883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7"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37769984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3792302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spcBef>
                <a:spcPts val="0"/>
              </a:spcBef>
              <a:spcAft>
                <a:spcPts val="1200"/>
              </a:spcAft>
              <a:defRPr sz="2000">
                <a:latin typeface="Franklin Gothic Book" pitchFamily="34" charset="0"/>
              </a:defRPr>
            </a:lvl1pPr>
            <a:lvl2pPr>
              <a:spcBef>
                <a:spcPts val="0"/>
              </a:spcBef>
              <a:spcAft>
                <a:spcPts val="1200"/>
              </a:spcAft>
              <a:defRPr sz="2000">
                <a:latin typeface="Franklin Gothic Book" pitchFamily="34" charset="0"/>
              </a:defRPr>
            </a:lvl2pPr>
            <a:lvl3pPr>
              <a:spcBef>
                <a:spcPts val="0"/>
              </a:spcBef>
              <a:spcAft>
                <a:spcPts val="1200"/>
              </a:spcAft>
              <a:defRPr sz="2000">
                <a:latin typeface="Franklin Gothic Book" pitchFamily="34" charset="0"/>
              </a:defRPr>
            </a:lvl3pPr>
            <a:lvl4pPr>
              <a:spcBef>
                <a:spcPts val="0"/>
              </a:spcBef>
              <a:spcAft>
                <a:spcPts val="1200"/>
              </a:spcAft>
              <a:defRPr sz="2000">
                <a:latin typeface="Franklin Gothic Book" pitchFamily="34" charset="0"/>
              </a:defRPr>
            </a:lvl4pPr>
            <a:lvl5pPr>
              <a:spcBef>
                <a:spcPts val="0"/>
              </a:spcBef>
              <a:spcAft>
                <a:spcPts val="1200"/>
              </a:spcAft>
              <a:defRPr sz="2000">
                <a:latin typeface="Franklin Gothic Book"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Tree>
    <p:extLst>
      <p:ext uri="{BB962C8B-B14F-4D97-AF65-F5344CB8AC3E}">
        <p14:creationId xmlns:p14="http://schemas.microsoft.com/office/powerpoint/2010/main" val="22707774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MZ_title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1"/>
          <a:ext cx="158750" cy="158751"/>
        </p:xfrm>
        <a:graphic>
          <a:graphicData uri="http://schemas.openxmlformats.org/presentationml/2006/ole">
            <mc:AlternateContent xmlns:mc="http://schemas.openxmlformats.org/markup-compatibility/2006">
              <mc:Choice xmlns:v="urn:schemas-microsoft-com:vml" Requires="v">
                <p:oleObj spid="_x0000_s65556" name="think-cell Slide" r:id="rId5" imgW="0" imgH="0" progId="">
                  <p:embed/>
                </p:oleObj>
              </mc:Choice>
              <mc:Fallback>
                <p:oleObj name="think-cell Slide"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userDrawn="1"/>
        </p:nvCxnSpPr>
        <p:spPr>
          <a:xfrm>
            <a:off x="276483" y="4637777"/>
            <a:ext cx="4133987"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rotWithShape="1">
          <a:blip r:embed="rId6" cstate="print">
            <a:extLst>
              <a:ext uri="{28A0092B-C50C-407E-A947-70E740481C1C}">
                <a14:useLocalDpi xmlns:a14="http://schemas.microsoft.com/office/drawing/2010/main" val="0"/>
              </a:ext>
            </a:extLst>
          </a:blip>
          <a:srcRect b="12951"/>
          <a:stretch/>
        </p:blipFill>
        <p:spPr>
          <a:xfrm>
            <a:off x="4410470" y="990600"/>
            <a:ext cx="4808007" cy="4490246"/>
          </a:xfrm>
          <a:prstGeom prst="rect">
            <a:avLst/>
          </a:prstGeom>
        </p:spPr>
      </p:pic>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8358" y="3429000"/>
            <a:ext cx="3218257" cy="1086234"/>
          </a:xfrm>
          <a:prstGeom prst="rect">
            <a:avLst/>
          </a:prstGeom>
        </p:spPr>
      </p:pic>
      <p:pic>
        <p:nvPicPr>
          <p:cNvPr id="14" name="Picture 13" descr="TitleFooterBlueand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405" y="6015002"/>
            <a:ext cx="9144000" cy="864263"/>
          </a:xfrm>
          <a:prstGeom prst="rect">
            <a:avLst/>
          </a:prstGeom>
        </p:spPr>
      </p:pic>
      <p:sp>
        <p:nvSpPr>
          <p:cNvPr id="2" name="Title 1"/>
          <p:cNvSpPr>
            <a:spLocks noGrp="1"/>
          </p:cNvSpPr>
          <p:nvPr>
            <p:ph type="ctrTitle"/>
            <p:custDataLst>
              <p:tags r:id="rId3"/>
            </p:custDataLst>
          </p:nvPr>
        </p:nvSpPr>
        <p:spPr>
          <a:xfrm>
            <a:off x="337896" y="4824864"/>
            <a:ext cx="4114800" cy="579651"/>
          </a:xfrm>
          <a:noFill/>
        </p:spPr>
        <p:txBody>
          <a:bodyPr wrap="square" lIns="0" tIns="0" rIns="0" bIns="0" rtlCol="0" anchor="b" anchorCtr="0">
            <a:noAutofit/>
          </a:bodyPr>
          <a:lstStyle>
            <a:lvl1pPr>
              <a:lnSpc>
                <a:spcPct val="90000"/>
              </a:lnSpc>
              <a:defRPr kumimoji="0" lang="en-US" sz="3600" b="0" i="0" u="none" strike="noStrike" kern="1200" cap="none" spc="0" normalizeH="0" baseline="0" noProof="0" dirty="0" smtClean="0">
                <a:ln>
                  <a:noFill/>
                </a:ln>
                <a:solidFill>
                  <a:schemeClr val="accent1"/>
                </a:solidFill>
                <a:effectLst/>
                <a:uLnTx/>
                <a:uFillTx/>
                <a:latin typeface="Franklin Gothic Book"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endParaRPr lang="en-US" dirty="0"/>
          </a:p>
        </p:txBody>
      </p:sp>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Tree>
    <p:extLst>
      <p:ext uri="{BB962C8B-B14F-4D97-AF65-F5344CB8AC3E}">
        <p14:creationId xmlns:p14="http://schemas.microsoft.com/office/powerpoint/2010/main" val="147642862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7602"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481010" y="3657600"/>
            <a:ext cx="3862390" cy="1409700"/>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3" name="Subtitle 2"/>
          <p:cNvSpPr>
            <a:spLocks noGrp="1"/>
          </p:cNvSpPr>
          <p:nvPr>
            <p:ph type="subTitle" idx="1" hasCustomPrompt="1"/>
            <p:custDataLst>
              <p:tags r:id="rId4"/>
            </p:custDataLst>
          </p:nvPr>
        </p:nvSpPr>
        <p:spPr>
          <a:xfrm>
            <a:off x="481010" y="5286374"/>
            <a:ext cx="3862390" cy="581026"/>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cxnSp>
        <p:nvCxnSpPr>
          <p:cNvPr id="9" name="Straight Connector 8"/>
          <p:cNvCxnSpPr/>
          <p:nvPr userDrawn="1"/>
        </p:nvCxnSpPr>
        <p:spPr>
          <a:xfrm>
            <a:off x="457200" y="5181600"/>
            <a:ext cx="38862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98760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8626"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
        <p:nvSpPr>
          <p:cNvPr id="12" name="Title 1"/>
          <p:cNvSpPr>
            <a:spLocks noGrp="1"/>
          </p:cNvSpPr>
          <p:nvPr>
            <p:ph type="ctrTitle" hasCustomPrompt="1"/>
            <p:custDataLst>
              <p:tags r:id="rId3"/>
            </p:custDataLst>
          </p:nvPr>
        </p:nvSpPr>
        <p:spPr>
          <a:xfrm>
            <a:off x="481009" y="3862388"/>
            <a:ext cx="5100433" cy="1057275"/>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13" name="Subtitle 2"/>
          <p:cNvSpPr>
            <a:spLocks noGrp="1"/>
          </p:cNvSpPr>
          <p:nvPr>
            <p:ph type="subTitle" idx="1" hasCustomPrompt="1"/>
            <p:custDataLst>
              <p:tags r:id="rId4"/>
            </p:custDataLst>
          </p:nvPr>
        </p:nvSpPr>
        <p:spPr>
          <a:xfrm>
            <a:off x="481009" y="5045869"/>
            <a:ext cx="5133855" cy="592931"/>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cxnSp>
        <p:nvCxnSpPr>
          <p:cNvPr id="14" name="Straight Connector 13"/>
          <p:cNvCxnSpPr/>
          <p:nvPr userDrawn="1"/>
        </p:nvCxnSpPr>
        <p:spPr>
          <a:xfrm>
            <a:off x="457200" y="4948238"/>
            <a:ext cx="48006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97843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spcBef>
                <a:spcPts val="0"/>
              </a:spcBef>
              <a:spcAft>
                <a:spcPts val="1200"/>
              </a:spcAft>
              <a:defRPr sz="2000">
                <a:latin typeface="Franklin Gothic Book" pitchFamily="34" charset="0"/>
              </a:defRPr>
            </a:lvl1pPr>
            <a:lvl2pPr>
              <a:spcBef>
                <a:spcPts val="0"/>
              </a:spcBef>
              <a:spcAft>
                <a:spcPts val="1200"/>
              </a:spcAft>
              <a:defRPr sz="2000">
                <a:latin typeface="Franklin Gothic Book" pitchFamily="34" charset="0"/>
              </a:defRPr>
            </a:lvl2pPr>
            <a:lvl3pPr>
              <a:spcBef>
                <a:spcPts val="0"/>
              </a:spcBef>
              <a:spcAft>
                <a:spcPts val="1200"/>
              </a:spcAft>
              <a:defRPr sz="2000">
                <a:latin typeface="Franklin Gothic Book" pitchFamily="34" charset="0"/>
              </a:defRPr>
            </a:lvl3pPr>
            <a:lvl4pPr>
              <a:spcBef>
                <a:spcPts val="0"/>
              </a:spcBef>
              <a:spcAft>
                <a:spcPts val="1200"/>
              </a:spcAft>
              <a:defRPr sz="2000">
                <a:latin typeface="Franklin Gothic Book" pitchFamily="34" charset="0"/>
              </a:defRPr>
            </a:lvl4pPr>
            <a:lvl5pPr>
              <a:spcBef>
                <a:spcPts val="0"/>
              </a:spcBef>
              <a:spcAft>
                <a:spcPts val="1200"/>
              </a:spcAft>
              <a:defRPr sz="2000">
                <a:latin typeface="Franklin Gothic Book"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Tree>
    <p:extLst>
      <p:ext uri="{BB962C8B-B14F-4D97-AF65-F5344CB8AC3E}">
        <p14:creationId xmlns:p14="http://schemas.microsoft.com/office/powerpoint/2010/main" val="974179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7"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30316173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30797190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MZ_title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1"/>
          <a:ext cx="158750" cy="158751"/>
        </p:xfrm>
        <a:graphic>
          <a:graphicData uri="http://schemas.openxmlformats.org/presentationml/2006/ole">
            <mc:AlternateContent xmlns:mc="http://schemas.openxmlformats.org/markup-compatibility/2006">
              <mc:Choice xmlns:v="urn:schemas-microsoft-com:vml" Requires="v">
                <p:oleObj spid="_x0000_s69650" name="think-cell Slide" r:id="rId5" imgW="0" imgH="0" progId="">
                  <p:embed/>
                </p:oleObj>
              </mc:Choice>
              <mc:Fallback>
                <p:oleObj name="think-cell Slide"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userDrawn="1"/>
        </p:nvCxnSpPr>
        <p:spPr>
          <a:xfrm>
            <a:off x="276483" y="4637777"/>
            <a:ext cx="4133987"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rotWithShape="1">
          <a:blip r:embed="rId6" cstate="print">
            <a:extLst>
              <a:ext uri="{28A0092B-C50C-407E-A947-70E740481C1C}">
                <a14:useLocalDpi xmlns:a14="http://schemas.microsoft.com/office/drawing/2010/main" val="0"/>
              </a:ext>
            </a:extLst>
          </a:blip>
          <a:srcRect b="12951"/>
          <a:stretch/>
        </p:blipFill>
        <p:spPr>
          <a:xfrm>
            <a:off x="4410470" y="990600"/>
            <a:ext cx="4808007" cy="4490246"/>
          </a:xfrm>
          <a:prstGeom prst="rect">
            <a:avLst/>
          </a:prstGeom>
        </p:spPr>
      </p:pic>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8358" y="3429000"/>
            <a:ext cx="3218257" cy="1086234"/>
          </a:xfrm>
          <a:prstGeom prst="rect">
            <a:avLst/>
          </a:prstGeom>
        </p:spPr>
      </p:pic>
      <p:pic>
        <p:nvPicPr>
          <p:cNvPr id="14" name="Picture 13" descr="TitleFooterBlueand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405" y="6015002"/>
            <a:ext cx="9144000" cy="864263"/>
          </a:xfrm>
          <a:prstGeom prst="rect">
            <a:avLst/>
          </a:prstGeom>
        </p:spPr>
      </p:pic>
      <p:sp>
        <p:nvSpPr>
          <p:cNvPr id="2" name="Title 1"/>
          <p:cNvSpPr>
            <a:spLocks noGrp="1"/>
          </p:cNvSpPr>
          <p:nvPr>
            <p:ph type="ctrTitle"/>
            <p:custDataLst>
              <p:tags r:id="rId3"/>
            </p:custDataLst>
          </p:nvPr>
        </p:nvSpPr>
        <p:spPr>
          <a:xfrm>
            <a:off x="337896" y="4824864"/>
            <a:ext cx="4114800" cy="579651"/>
          </a:xfrm>
          <a:noFill/>
        </p:spPr>
        <p:txBody>
          <a:bodyPr wrap="square" lIns="0" tIns="0" rIns="0" bIns="0" rtlCol="0" anchor="b" anchorCtr="0">
            <a:noAutofit/>
          </a:bodyPr>
          <a:lstStyle>
            <a:lvl1pPr>
              <a:lnSpc>
                <a:spcPct val="90000"/>
              </a:lnSpc>
              <a:defRPr kumimoji="0" lang="en-US" sz="3600" b="0" i="0" u="none" strike="noStrike" kern="1200" cap="none" spc="0" normalizeH="0" baseline="0" noProof="0" dirty="0" smtClean="0">
                <a:ln>
                  <a:noFill/>
                </a:ln>
                <a:solidFill>
                  <a:schemeClr val="accent1"/>
                </a:solidFill>
                <a:effectLst/>
                <a:uLnTx/>
                <a:uFillTx/>
                <a:latin typeface="Franklin Gothic Book"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endParaRPr lang="en-US" dirty="0"/>
          </a:p>
        </p:txBody>
      </p:sp>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Tree>
    <p:extLst>
      <p:ext uri="{BB962C8B-B14F-4D97-AF65-F5344CB8AC3E}">
        <p14:creationId xmlns:p14="http://schemas.microsoft.com/office/powerpoint/2010/main" val="343801409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1696"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481010" y="3657600"/>
            <a:ext cx="3862390" cy="1409700"/>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3" name="Subtitle 2"/>
          <p:cNvSpPr>
            <a:spLocks noGrp="1"/>
          </p:cNvSpPr>
          <p:nvPr>
            <p:ph type="subTitle" idx="1" hasCustomPrompt="1"/>
            <p:custDataLst>
              <p:tags r:id="rId4"/>
            </p:custDataLst>
          </p:nvPr>
        </p:nvSpPr>
        <p:spPr>
          <a:xfrm>
            <a:off x="481010" y="5286374"/>
            <a:ext cx="3862390" cy="581026"/>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cxnSp>
        <p:nvCxnSpPr>
          <p:cNvPr id="9" name="Straight Connector 8"/>
          <p:cNvCxnSpPr/>
          <p:nvPr userDrawn="1"/>
        </p:nvCxnSpPr>
        <p:spPr>
          <a:xfrm>
            <a:off x="457200" y="5181600"/>
            <a:ext cx="38862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56191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2720"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
        <p:nvSpPr>
          <p:cNvPr id="12" name="Title 1"/>
          <p:cNvSpPr>
            <a:spLocks noGrp="1"/>
          </p:cNvSpPr>
          <p:nvPr>
            <p:ph type="ctrTitle" hasCustomPrompt="1"/>
            <p:custDataLst>
              <p:tags r:id="rId3"/>
            </p:custDataLst>
          </p:nvPr>
        </p:nvSpPr>
        <p:spPr>
          <a:xfrm>
            <a:off x="481009" y="3862388"/>
            <a:ext cx="5100433" cy="1057275"/>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13" name="Subtitle 2"/>
          <p:cNvSpPr>
            <a:spLocks noGrp="1"/>
          </p:cNvSpPr>
          <p:nvPr>
            <p:ph type="subTitle" idx="1" hasCustomPrompt="1"/>
            <p:custDataLst>
              <p:tags r:id="rId4"/>
            </p:custDataLst>
          </p:nvPr>
        </p:nvSpPr>
        <p:spPr>
          <a:xfrm>
            <a:off x="481009" y="5045869"/>
            <a:ext cx="5133855" cy="592931"/>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cxnSp>
        <p:nvCxnSpPr>
          <p:cNvPr id="14" name="Straight Connector 13"/>
          <p:cNvCxnSpPr/>
          <p:nvPr userDrawn="1"/>
        </p:nvCxnSpPr>
        <p:spPr>
          <a:xfrm>
            <a:off x="457200" y="4948238"/>
            <a:ext cx="48006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36258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spcBef>
                <a:spcPts val="0"/>
              </a:spcBef>
              <a:spcAft>
                <a:spcPts val="1200"/>
              </a:spcAft>
              <a:defRPr sz="2000">
                <a:latin typeface="Franklin Gothic Book" pitchFamily="34" charset="0"/>
              </a:defRPr>
            </a:lvl1pPr>
            <a:lvl2pPr>
              <a:spcBef>
                <a:spcPts val="0"/>
              </a:spcBef>
              <a:spcAft>
                <a:spcPts val="1200"/>
              </a:spcAft>
              <a:defRPr sz="2000">
                <a:latin typeface="Franklin Gothic Book" pitchFamily="34" charset="0"/>
              </a:defRPr>
            </a:lvl2pPr>
            <a:lvl3pPr>
              <a:spcBef>
                <a:spcPts val="0"/>
              </a:spcBef>
              <a:spcAft>
                <a:spcPts val="1200"/>
              </a:spcAft>
              <a:defRPr sz="2000">
                <a:latin typeface="Franklin Gothic Book" pitchFamily="34" charset="0"/>
              </a:defRPr>
            </a:lvl3pPr>
            <a:lvl4pPr>
              <a:spcBef>
                <a:spcPts val="0"/>
              </a:spcBef>
              <a:spcAft>
                <a:spcPts val="1200"/>
              </a:spcAft>
              <a:defRPr sz="2000">
                <a:latin typeface="Franklin Gothic Book" pitchFamily="34" charset="0"/>
              </a:defRPr>
            </a:lvl4pPr>
            <a:lvl5pPr>
              <a:spcBef>
                <a:spcPts val="0"/>
              </a:spcBef>
              <a:spcAft>
                <a:spcPts val="1200"/>
              </a:spcAft>
              <a:defRPr sz="2000">
                <a:latin typeface="Franklin Gothic Book"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Tree>
    <p:extLst>
      <p:ext uri="{BB962C8B-B14F-4D97-AF65-F5344CB8AC3E}">
        <p14:creationId xmlns:p14="http://schemas.microsoft.com/office/powerpoint/2010/main" val="3573061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ags" Target="../tags/tag1.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vmlDrawing" Target="../drawings/vmlDrawing37.vml"/><Relationship Id="rId13" Type="http://schemas.openxmlformats.org/officeDocument/2006/relationships/tags" Target="../tags/tag122.xml"/><Relationship Id="rId3" Type="http://schemas.openxmlformats.org/officeDocument/2006/relationships/slideLayout" Target="../slideLayouts/slideLayout57.xml"/><Relationship Id="rId7" Type="http://schemas.openxmlformats.org/officeDocument/2006/relationships/theme" Target="../theme/theme10.xml"/><Relationship Id="rId12" Type="http://schemas.openxmlformats.org/officeDocument/2006/relationships/tags" Target="../tags/tag121.xml"/><Relationship Id="rId2" Type="http://schemas.openxmlformats.org/officeDocument/2006/relationships/slideLayout" Target="../slideLayouts/slideLayout56.xml"/><Relationship Id="rId16" Type="http://schemas.openxmlformats.org/officeDocument/2006/relationships/oleObject" Target="../embeddings/oleObject37.bin"/><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ags" Target="../tags/tag120.xml"/><Relationship Id="rId5" Type="http://schemas.openxmlformats.org/officeDocument/2006/relationships/slideLayout" Target="../slideLayouts/slideLayout59.xml"/><Relationship Id="rId15" Type="http://schemas.openxmlformats.org/officeDocument/2006/relationships/image" Target="../media/image2.png"/><Relationship Id="rId10" Type="http://schemas.openxmlformats.org/officeDocument/2006/relationships/tags" Target="../tags/tag119.xml"/><Relationship Id="rId4" Type="http://schemas.openxmlformats.org/officeDocument/2006/relationships/slideLayout" Target="../slideLayouts/slideLayout58.xml"/><Relationship Id="rId9" Type="http://schemas.openxmlformats.org/officeDocument/2006/relationships/tags" Target="../tags/tag118.xml"/><Relationship Id="rId1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vmlDrawing" Target="../drawings/vmlDrawing41.vml"/><Relationship Id="rId13" Type="http://schemas.openxmlformats.org/officeDocument/2006/relationships/tags" Target="../tags/tag135.xml"/><Relationship Id="rId3" Type="http://schemas.openxmlformats.org/officeDocument/2006/relationships/slideLayout" Target="../slideLayouts/slideLayout63.xml"/><Relationship Id="rId7" Type="http://schemas.openxmlformats.org/officeDocument/2006/relationships/theme" Target="../theme/theme11.xml"/><Relationship Id="rId12" Type="http://schemas.openxmlformats.org/officeDocument/2006/relationships/tags" Target="../tags/tag134.xml"/><Relationship Id="rId2" Type="http://schemas.openxmlformats.org/officeDocument/2006/relationships/slideLayout" Target="../slideLayouts/slideLayout62.xml"/><Relationship Id="rId16" Type="http://schemas.openxmlformats.org/officeDocument/2006/relationships/oleObject" Target="../embeddings/oleObject41.bin"/><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tags" Target="../tags/tag133.xml"/><Relationship Id="rId5" Type="http://schemas.openxmlformats.org/officeDocument/2006/relationships/slideLayout" Target="../slideLayouts/slideLayout65.xml"/><Relationship Id="rId15" Type="http://schemas.openxmlformats.org/officeDocument/2006/relationships/image" Target="../media/image2.png"/><Relationship Id="rId10" Type="http://schemas.openxmlformats.org/officeDocument/2006/relationships/tags" Target="../tags/tag132.xml"/><Relationship Id="rId4" Type="http://schemas.openxmlformats.org/officeDocument/2006/relationships/slideLayout" Target="../slideLayouts/slideLayout64.xml"/><Relationship Id="rId9" Type="http://schemas.openxmlformats.org/officeDocument/2006/relationships/tags" Target="../tags/tag131.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vmlDrawing" Target="../drawings/vmlDrawing45.vml"/><Relationship Id="rId13" Type="http://schemas.openxmlformats.org/officeDocument/2006/relationships/tags" Target="../tags/tag148.xml"/><Relationship Id="rId3" Type="http://schemas.openxmlformats.org/officeDocument/2006/relationships/slideLayout" Target="../slideLayouts/slideLayout69.xml"/><Relationship Id="rId7" Type="http://schemas.openxmlformats.org/officeDocument/2006/relationships/theme" Target="../theme/theme12.xml"/><Relationship Id="rId12" Type="http://schemas.openxmlformats.org/officeDocument/2006/relationships/tags" Target="../tags/tag147.xml"/><Relationship Id="rId2" Type="http://schemas.openxmlformats.org/officeDocument/2006/relationships/slideLayout" Target="../slideLayouts/slideLayout68.xml"/><Relationship Id="rId16" Type="http://schemas.openxmlformats.org/officeDocument/2006/relationships/oleObject" Target="../embeddings/oleObject45.bin"/><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tags" Target="../tags/tag146.xml"/><Relationship Id="rId5" Type="http://schemas.openxmlformats.org/officeDocument/2006/relationships/slideLayout" Target="../slideLayouts/slideLayout71.xml"/><Relationship Id="rId15" Type="http://schemas.openxmlformats.org/officeDocument/2006/relationships/image" Target="../media/image2.png"/><Relationship Id="rId10" Type="http://schemas.openxmlformats.org/officeDocument/2006/relationships/tags" Target="../tags/tag145.xml"/><Relationship Id="rId4" Type="http://schemas.openxmlformats.org/officeDocument/2006/relationships/slideLayout" Target="../slideLayouts/slideLayout70.xml"/><Relationship Id="rId9" Type="http://schemas.openxmlformats.org/officeDocument/2006/relationships/tags" Target="../tags/tag144.xml"/><Relationship Id="rId14"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vmlDrawing" Target="../drawings/vmlDrawing49.vml"/><Relationship Id="rId13" Type="http://schemas.openxmlformats.org/officeDocument/2006/relationships/tags" Target="../tags/tag161.xml"/><Relationship Id="rId3" Type="http://schemas.openxmlformats.org/officeDocument/2006/relationships/slideLayout" Target="../slideLayouts/slideLayout75.xml"/><Relationship Id="rId7" Type="http://schemas.openxmlformats.org/officeDocument/2006/relationships/theme" Target="../theme/theme13.xml"/><Relationship Id="rId12" Type="http://schemas.openxmlformats.org/officeDocument/2006/relationships/tags" Target="../tags/tag160.xml"/><Relationship Id="rId2" Type="http://schemas.openxmlformats.org/officeDocument/2006/relationships/slideLayout" Target="../slideLayouts/slideLayout74.xml"/><Relationship Id="rId16" Type="http://schemas.openxmlformats.org/officeDocument/2006/relationships/oleObject" Target="../embeddings/oleObject49.bin"/><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ags" Target="../tags/tag159.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tags" Target="../tags/tag158.xml"/><Relationship Id="rId4" Type="http://schemas.openxmlformats.org/officeDocument/2006/relationships/slideLayout" Target="../slideLayouts/slideLayout76.xml"/><Relationship Id="rId9" Type="http://schemas.openxmlformats.org/officeDocument/2006/relationships/tags" Target="../tags/tag157.xml"/><Relationship Id="rId14"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8" Type="http://schemas.openxmlformats.org/officeDocument/2006/relationships/vmlDrawing" Target="../drawings/vmlDrawing53.vml"/><Relationship Id="rId13" Type="http://schemas.openxmlformats.org/officeDocument/2006/relationships/tags" Target="../tags/tag174.xml"/><Relationship Id="rId3" Type="http://schemas.openxmlformats.org/officeDocument/2006/relationships/slideLayout" Target="../slideLayouts/slideLayout81.xml"/><Relationship Id="rId7" Type="http://schemas.openxmlformats.org/officeDocument/2006/relationships/theme" Target="../theme/theme14.xml"/><Relationship Id="rId12" Type="http://schemas.openxmlformats.org/officeDocument/2006/relationships/tags" Target="../tags/tag173.xml"/><Relationship Id="rId2" Type="http://schemas.openxmlformats.org/officeDocument/2006/relationships/slideLayout" Target="../slideLayouts/slideLayout80.xml"/><Relationship Id="rId16" Type="http://schemas.openxmlformats.org/officeDocument/2006/relationships/oleObject" Target="../embeddings/oleObject53.bin"/><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tags" Target="../tags/tag172.xml"/><Relationship Id="rId5" Type="http://schemas.openxmlformats.org/officeDocument/2006/relationships/slideLayout" Target="../slideLayouts/slideLayout83.xml"/><Relationship Id="rId15" Type="http://schemas.openxmlformats.org/officeDocument/2006/relationships/image" Target="../media/image2.png"/><Relationship Id="rId10" Type="http://schemas.openxmlformats.org/officeDocument/2006/relationships/tags" Target="../tags/tag171.xml"/><Relationship Id="rId4" Type="http://schemas.openxmlformats.org/officeDocument/2006/relationships/slideLayout" Target="../slideLayouts/slideLayout82.xml"/><Relationship Id="rId9" Type="http://schemas.openxmlformats.org/officeDocument/2006/relationships/tags" Target="../tags/tag170.xml"/><Relationship Id="rId14"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8" Type="http://schemas.openxmlformats.org/officeDocument/2006/relationships/vmlDrawing" Target="../drawings/vmlDrawing57.vml"/><Relationship Id="rId13" Type="http://schemas.openxmlformats.org/officeDocument/2006/relationships/tags" Target="../tags/tag187.xml"/><Relationship Id="rId3" Type="http://schemas.openxmlformats.org/officeDocument/2006/relationships/slideLayout" Target="../slideLayouts/slideLayout87.xml"/><Relationship Id="rId7" Type="http://schemas.openxmlformats.org/officeDocument/2006/relationships/theme" Target="../theme/theme15.xml"/><Relationship Id="rId12" Type="http://schemas.openxmlformats.org/officeDocument/2006/relationships/tags" Target="../tags/tag186.xml"/><Relationship Id="rId2" Type="http://schemas.openxmlformats.org/officeDocument/2006/relationships/slideLayout" Target="../slideLayouts/slideLayout86.xml"/><Relationship Id="rId16" Type="http://schemas.openxmlformats.org/officeDocument/2006/relationships/oleObject" Target="../embeddings/oleObject57.bin"/><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tags" Target="../tags/tag185.xml"/><Relationship Id="rId5" Type="http://schemas.openxmlformats.org/officeDocument/2006/relationships/slideLayout" Target="../slideLayouts/slideLayout89.xml"/><Relationship Id="rId15" Type="http://schemas.openxmlformats.org/officeDocument/2006/relationships/image" Target="../media/image2.png"/><Relationship Id="rId10" Type="http://schemas.openxmlformats.org/officeDocument/2006/relationships/tags" Target="../tags/tag184.xml"/><Relationship Id="rId4" Type="http://schemas.openxmlformats.org/officeDocument/2006/relationships/slideLayout" Target="../slideLayouts/slideLayout88.xml"/><Relationship Id="rId9" Type="http://schemas.openxmlformats.org/officeDocument/2006/relationships/tags" Target="../tags/tag183.xml"/><Relationship Id="rId14"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8" Type="http://schemas.openxmlformats.org/officeDocument/2006/relationships/vmlDrawing" Target="../drawings/vmlDrawing61.vml"/><Relationship Id="rId13" Type="http://schemas.openxmlformats.org/officeDocument/2006/relationships/tags" Target="../tags/tag200.xml"/><Relationship Id="rId3" Type="http://schemas.openxmlformats.org/officeDocument/2006/relationships/slideLayout" Target="../slideLayouts/slideLayout93.xml"/><Relationship Id="rId7" Type="http://schemas.openxmlformats.org/officeDocument/2006/relationships/theme" Target="../theme/theme16.xml"/><Relationship Id="rId12" Type="http://schemas.openxmlformats.org/officeDocument/2006/relationships/tags" Target="../tags/tag199.xml"/><Relationship Id="rId2" Type="http://schemas.openxmlformats.org/officeDocument/2006/relationships/slideLayout" Target="../slideLayouts/slideLayout92.xml"/><Relationship Id="rId16" Type="http://schemas.openxmlformats.org/officeDocument/2006/relationships/oleObject" Target="../embeddings/oleObject61.bin"/><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tags" Target="../tags/tag198.xml"/><Relationship Id="rId5" Type="http://schemas.openxmlformats.org/officeDocument/2006/relationships/slideLayout" Target="../slideLayouts/slideLayout95.xml"/><Relationship Id="rId15" Type="http://schemas.openxmlformats.org/officeDocument/2006/relationships/image" Target="../media/image2.png"/><Relationship Id="rId10" Type="http://schemas.openxmlformats.org/officeDocument/2006/relationships/tags" Target="../tags/tag197.xml"/><Relationship Id="rId4" Type="http://schemas.openxmlformats.org/officeDocument/2006/relationships/slideLayout" Target="../slideLayouts/slideLayout94.xml"/><Relationship Id="rId9" Type="http://schemas.openxmlformats.org/officeDocument/2006/relationships/tags" Target="../tags/tag196.xml"/><Relationship Id="rId14"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vmlDrawing" Target="../drawings/vmlDrawing65.vml"/><Relationship Id="rId13" Type="http://schemas.openxmlformats.org/officeDocument/2006/relationships/tags" Target="../tags/tag213.xml"/><Relationship Id="rId3" Type="http://schemas.openxmlformats.org/officeDocument/2006/relationships/slideLayout" Target="../slideLayouts/slideLayout99.xml"/><Relationship Id="rId7" Type="http://schemas.openxmlformats.org/officeDocument/2006/relationships/theme" Target="../theme/theme17.xml"/><Relationship Id="rId12" Type="http://schemas.openxmlformats.org/officeDocument/2006/relationships/tags" Target="../tags/tag212.xml"/><Relationship Id="rId2" Type="http://schemas.openxmlformats.org/officeDocument/2006/relationships/slideLayout" Target="../slideLayouts/slideLayout98.xml"/><Relationship Id="rId16" Type="http://schemas.openxmlformats.org/officeDocument/2006/relationships/oleObject" Target="../embeddings/oleObject65.bin"/><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tags" Target="../tags/tag211.xml"/><Relationship Id="rId5" Type="http://schemas.openxmlformats.org/officeDocument/2006/relationships/slideLayout" Target="../slideLayouts/slideLayout101.xml"/><Relationship Id="rId15" Type="http://schemas.openxmlformats.org/officeDocument/2006/relationships/image" Target="../media/image2.png"/><Relationship Id="rId10" Type="http://schemas.openxmlformats.org/officeDocument/2006/relationships/tags" Target="../tags/tag210.xml"/><Relationship Id="rId4" Type="http://schemas.openxmlformats.org/officeDocument/2006/relationships/slideLayout" Target="../slideLayouts/slideLayout100.xml"/><Relationship Id="rId9" Type="http://schemas.openxmlformats.org/officeDocument/2006/relationships/tags" Target="../tags/tag209.xml"/><Relationship Id="rId14"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tags" Target="../tags/tag222.xml"/><Relationship Id="rId13" Type="http://schemas.openxmlformats.org/officeDocument/2006/relationships/image" Target="../media/image1.png"/><Relationship Id="rId3" Type="http://schemas.openxmlformats.org/officeDocument/2006/relationships/slideLayout" Target="../slideLayouts/slideLayout105.xml"/><Relationship Id="rId7" Type="http://schemas.openxmlformats.org/officeDocument/2006/relationships/vmlDrawing" Target="../drawings/vmlDrawing69.vml"/><Relationship Id="rId12" Type="http://schemas.openxmlformats.org/officeDocument/2006/relationships/tags" Target="../tags/tag226.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theme" Target="../theme/theme18.xml"/><Relationship Id="rId11" Type="http://schemas.openxmlformats.org/officeDocument/2006/relationships/tags" Target="../tags/tag225.xml"/><Relationship Id="rId5" Type="http://schemas.openxmlformats.org/officeDocument/2006/relationships/slideLayout" Target="../slideLayouts/slideLayout107.xml"/><Relationship Id="rId15" Type="http://schemas.openxmlformats.org/officeDocument/2006/relationships/oleObject" Target="../embeddings/oleObject69.bin"/><Relationship Id="rId10" Type="http://schemas.openxmlformats.org/officeDocument/2006/relationships/tags" Target="../tags/tag224.xml"/><Relationship Id="rId4" Type="http://schemas.openxmlformats.org/officeDocument/2006/relationships/slideLayout" Target="../slideLayouts/slideLayout106.xml"/><Relationship Id="rId9" Type="http://schemas.openxmlformats.org/officeDocument/2006/relationships/tags" Target="../tags/tag223.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5.vml"/><Relationship Id="rId13" Type="http://schemas.openxmlformats.org/officeDocument/2006/relationships/tags" Target="../tags/tag18.xml"/><Relationship Id="rId3" Type="http://schemas.openxmlformats.org/officeDocument/2006/relationships/slideLayout" Target="../slideLayouts/slideLayout9.xml"/><Relationship Id="rId7" Type="http://schemas.openxmlformats.org/officeDocument/2006/relationships/theme" Target="../theme/theme2.xml"/><Relationship Id="rId12" Type="http://schemas.openxmlformats.org/officeDocument/2006/relationships/tags" Target="../tags/tag17.xml"/><Relationship Id="rId2" Type="http://schemas.openxmlformats.org/officeDocument/2006/relationships/slideLayout" Target="../slideLayouts/slideLayout8.xml"/><Relationship Id="rId16" Type="http://schemas.openxmlformats.org/officeDocument/2006/relationships/oleObject" Target="../embeddings/oleObject5.bin"/><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ags" Target="../tags/tag16.xml"/><Relationship Id="rId5" Type="http://schemas.openxmlformats.org/officeDocument/2006/relationships/slideLayout" Target="../slideLayouts/slideLayout11.xml"/><Relationship Id="rId15" Type="http://schemas.openxmlformats.org/officeDocument/2006/relationships/image" Target="../media/image2.png"/><Relationship Id="rId10" Type="http://schemas.openxmlformats.org/officeDocument/2006/relationships/tags" Target="../tags/tag15.xml"/><Relationship Id="rId4" Type="http://schemas.openxmlformats.org/officeDocument/2006/relationships/slideLayout" Target="../slideLayouts/slideLayout10.xml"/><Relationship Id="rId9" Type="http://schemas.openxmlformats.org/officeDocument/2006/relationships/tags" Target="../tags/tag14.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vmlDrawing" Target="../drawings/vmlDrawing9.vml"/><Relationship Id="rId13" Type="http://schemas.openxmlformats.org/officeDocument/2006/relationships/tags" Target="../tags/tag31.xml"/><Relationship Id="rId3" Type="http://schemas.openxmlformats.org/officeDocument/2006/relationships/slideLayout" Target="../slideLayouts/slideLayout15.xml"/><Relationship Id="rId7" Type="http://schemas.openxmlformats.org/officeDocument/2006/relationships/theme" Target="../theme/theme3.xml"/><Relationship Id="rId12" Type="http://schemas.openxmlformats.org/officeDocument/2006/relationships/tags" Target="../tags/tag30.xml"/><Relationship Id="rId2" Type="http://schemas.openxmlformats.org/officeDocument/2006/relationships/slideLayout" Target="../slideLayouts/slideLayout14.xml"/><Relationship Id="rId16" Type="http://schemas.openxmlformats.org/officeDocument/2006/relationships/oleObject" Target="../embeddings/oleObject9.bin"/><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ags" Target="../tags/tag29.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tags" Target="../tags/tag28.xml"/><Relationship Id="rId4" Type="http://schemas.openxmlformats.org/officeDocument/2006/relationships/slideLayout" Target="../slideLayouts/slideLayout16.xml"/><Relationship Id="rId9" Type="http://schemas.openxmlformats.org/officeDocument/2006/relationships/tags" Target="../tags/tag27.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vmlDrawing" Target="../drawings/vmlDrawing13.vml"/><Relationship Id="rId13" Type="http://schemas.openxmlformats.org/officeDocument/2006/relationships/tags" Target="../tags/tag44.xml"/><Relationship Id="rId3" Type="http://schemas.openxmlformats.org/officeDocument/2006/relationships/slideLayout" Target="../slideLayouts/slideLayout21.xml"/><Relationship Id="rId7" Type="http://schemas.openxmlformats.org/officeDocument/2006/relationships/theme" Target="../theme/theme4.xml"/><Relationship Id="rId12" Type="http://schemas.openxmlformats.org/officeDocument/2006/relationships/tags" Target="../tags/tag43.xml"/><Relationship Id="rId2" Type="http://schemas.openxmlformats.org/officeDocument/2006/relationships/slideLayout" Target="../slideLayouts/slideLayout20.xml"/><Relationship Id="rId16" Type="http://schemas.openxmlformats.org/officeDocument/2006/relationships/oleObject" Target="../embeddings/oleObject13.bin"/><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ags" Target="../tags/tag42.xml"/><Relationship Id="rId5" Type="http://schemas.openxmlformats.org/officeDocument/2006/relationships/slideLayout" Target="../slideLayouts/slideLayout23.xml"/><Relationship Id="rId15" Type="http://schemas.openxmlformats.org/officeDocument/2006/relationships/image" Target="../media/image2.png"/><Relationship Id="rId10" Type="http://schemas.openxmlformats.org/officeDocument/2006/relationships/tags" Target="../tags/tag41.xml"/><Relationship Id="rId4" Type="http://schemas.openxmlformats.org/officeDocument/2006/relationships/slideLayout" Target="../slideLayouts/slideLayout22.xml"/><Relationship Id="rId9" Type="http://schemas.openxmlformats.org/officeDocument/2006/relationships/tags" Target="../tags/tag40.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vmlDrawing" Target="../drawings/vmlDrawing17.vml"/><Relationship Id="rId13" Type="http://schemas.openxmlformats.org/officeDocument/2006/relationships/tags" Target="../tags/tag57.xml"/><Relationship Id="rId3" Type="http://schemas.openxmlformats.org/officeDocument/2006/relationships/slideLayout" Target="../slideLayouts/slideLayout27.xml"/><Relationship Id="rId7" Type="http://schemas.openxmlformats.org/officeDocument/2006/relationships/theme" Target="../theme/theme5.xml"/><Relationship Id="rId12" Type="http://schemas.openxmlformats.org/officeDocument/2006/relationships/tags" Target="../tags/tag56.xml"/><Relationship Id="rId2" Type="http://schemas.openxmlformats.org/officeDocument/2006/relationships/slideLayout" Target="../slideLayouts/slideLayout26.xml"/><Relationship Id="rId16" Type="http://schemas.openxmlformats.org/officeDocument/2006/relationships/oleObject" Target="../embeddings/oleObject17.bin"/><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ags" Target="../tags/tag5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tags" Target="../tags/tag54.xml"/><Relationship Id="rId4" Type="http://schemas.openxmlformats.org/officeDocument/2006/relationships/slideLayout" Target="../slideLayouts/slideLayout28.xml"/><Relationship Id="rId9" Type="http://schemas.openxmlformats.org/officeDocument/2006/relationships/tags" Target="../tags/tag53.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vmlDrawing" Target="../drawings/vmlDrawing21.vml"/><Relationship Id="rId13" Type="http://schemas.openxmlformats.org/officeDocument/2006/relationships/tags" Target="../tags/tag70.xml"/><Relationship Id="rId3" Type="http://schemas.openxmlformats.org/officeDocument/2006/relationships/slideLayout" Target="../slideLayouts/slideLayout33.xml"/><Relationship Id="rId7" Type="http://schemas.openxmlformats.org/officeDocument/2006/relationships/theme" Target="../theme/theme6.xml"/><Relationship Id="rId12" Type="http://schemas.openxmlformats.org/officeDocument/2006/relationships/tags" Target="../tags/tag69.xml"/><Relationship Id="rId2" Type="http://schemas.openxmlformats.org/officeDocument/2006/relationships/slideLayout" Target="../slideLayouts/slideLayout32.xml"/><Relationship Id="rId16" Type="http://schemas.openxmlformats.org/officeDocument/2006/relationships/oleObject" Target="../embeddings/oleObject21.bin"/><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ags" Target="../tags/tag68.xml"/><Relationship Id="rId5" Type="http://schemas.openxmlformats.org/officeDocument/2006/relationships/slideLayout" Target="../slideLayouts/slideLayout35.xml"/><Relationship Id="rId15" Type="http://schemas.openxmlformats.org/officeDocument/2006/relationships/image" Target="../media/image2.png"/><Relationship Id="rId10" Type="http://schemas.openxmlformats.org/officeDocument/2006/relationships/tags" Target="../tags/tag67.xml"/><Relationship Id="rId4" Type="http://schemas.openxmlformats.org/officeDocument/2006/relationships/slideLayout" Target="../slideLayouts/slideLayout34.xml"/><Relationship Id="rId9" Type="http://schemas.openxmlformats.org/officeDocument/2006/relationships/tags" Target="../tags/tag66.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vmlDrawing" Target="../drawings/vmlDrawing25.vml"/><Relationship Id="rId13" Type="http://schemas.openxmlformats.org/officeDocument/2006/relationships/tags" Target="../tags/tag83.xml"/><Relationship Id="rId3" Type="http://schemas.openxmlformats.org/officeDocument/2006/relationships/slideLayout" Target="../slideLayouts/slideLayout39.xml"/><Relationship Id="rId7" Type="http://schemas.openxmlformats.org/officeDocument/2006/relationships/theme" Target="../theme/theme7.xml"/><Relationship Id="rId12" Type="http://schemas.openxmlformats.org/officeDocument/2006/relationships/tags" Target="../tags/tag82.xml"/><Relationship Id="rId2" Type="http://schemas.openxmlformats.org/officeDocument/2006/relationships/slideLayout" Target="../slideLayouts/slideLayout38.xml"/><Relationship Id="rId16" Type="http://schemas.openxmlformats.org/officeDocument/2006/relationships/oleObject" Target="../embeddings/oleObject25.bin"/><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ags" Target="../tags/tag81.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tags" Target="../tags/tag80.xml"/><Relationship Id="rId4" Type="http://schemas.openxmlformats.org/officeDocument/2006/relationships/slideLayout" Target="../slideLayouts/slideLayout40.xml"/><Relationship Id="rId9" Type="http://schemas.openxmlformats.org/officeDocument/2006/relationships/tags" Target="../tags/tag79.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vmlDrawing" Target="../drawings/vmlDrawing29.vml"/><Relationship Id="rId13" Type="http://schemas.openxmlformats.org/officeDocument/2006/relationships/tags" Target="../tags/tag96.xml"/><Relationship Id="rId3" Type="http://schemas.openxmlformats.org/officeDocument/2006/relationships/slideLayout" Target="../slideLayouts/slideLayout45.xml"/><Relationship Id="rId7" Type="http://schemas.openxmlformats.org/officeDocument/2006/relationships/theme" Target="../theme/theme8.xml"/><Relationship Id="rId12" Type="http://schemas.openxmlformats.org/officeDocument/2006/relationships/tags" Target="../tags/tag95.xml"/><Relationship Id="rId2" Type="http://schemas.openxmlformats.org/officeDocument/2006/relationships/slideLayout" Target="../slideLayouts/slideLayout44.xml"/><Relationship Id="rId16" Type="http://schemas.openxmlformats.org/officeDocument/2006/relationships/oleObject" Target="../embeddings/oleObject29.bin"/><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ags" Target="../tags/tag94.xml"/><Relationship Id="rId5" Type="http://schemas.openxmlformats.org/officeDocument/2006/relationships/slideLayout" Target="../slideLayouts/slideLayout47.xml"/><Relationship Id="rId15" Type="http://schemas.openxmlformats.org/officeDocument/2006/relationships/image" Target="../media/image2.png"/><Relationship Id="rId10" Type="http://schemas.openxmlformats.org/officeDocument/2006/relationships/tags" Target="../tags/tag93.xml"/><Relationship Id="rId4" Type="http://schemas.openxmlformats.org/officeDocument/2006/relationships/slideLayout" Target="../slideLayouts/slideLayout46.xml"/><Relationship Id="rId9" Type="http://schemas.openxmlformats.org/officeDocument/2006/relationships/tags" Target="../tags/tag92.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vmlDrawing" Target="../drawings/vmlDrawing33.vml"/><Relationship Id="rId13" Type="http://schemas.openxmlformats.org/officeDocument/2006/relationships/tags" Target="../tags/tag109.xml"/><Relationship Id="rId3" Type="http://schemas.openxmlformats.org/officeDocument/2006/relationships/slideLayout" Target="../slideLayouts/slideLayout51.xml"/><Relationship Id="rId7" Type="http://schemas.openxmlformats.org/officeDocument/2006/relationships/theme" Target="../theme/theme9.xml"/><Relationship Id="rId12" Type="http://schemas.openxmlformats.org/officeDocument/2006/relationships/tags" Target="../tags/tag108.xml"/><Relationship Id="rId2" Type="http://schemas.openxmlformats.org/officeDocument/2006/relationships/slideLayout" Target="../slideLayouts/slideLayout50.xml"/><Relationship Id="rId16" Type="http://schemas.openxmlformats.org/officeDocument/2006/relationships/oleObject" Target="../embeddings/oleObject33.bin"/><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ags" Target="../tags/tag107.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tags" Target="../tags/tag106.xml"/><Relationship Id="rId4" Type="http://schemas.openxmlformats.org/officeDocument/2006/relationships/slideLayout" Target="../slideLayouts/slideLayout52.xml"/><Relationship Id="rId9" Type="http://schemas.openxmlformats.org/officeDocument/2006/relationships/tags" Target="../tags/tag10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5" name="Picture 4" descr="Foot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6292906"/>
            <a:ext cx="9144000" cy="565094"/>
          </a:xfrm>
          <a:prstGeom prst="rect">
            <a:avLst/>
          </a:prstGeom>
        </p:spPr>
      </p:pic>
      <p:pic>
        <p:nvPicPr>
          <p:cNvPr id="4" name="Picture 3" descr="Heade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31576"/>
          </a:xfrm>
          <a:prstGeom prst="rect">
            <a:avLst/>
          </a:prstGeom>
        </p:spPr>
      </p:pic>
      <p:graphicFrame>
        <p:nvGraphicFramePr>
          <p:cNvPr id="10" name="Object 9" hidden="1"/>
          <p:cNvGraphicFramePr>
            <a:graphicFrameLocks/>
          </p:cNvGraphicFramePr>
          <p:nvPr>
            <p:custDataLst>
              <p:tags r:id="rId9"/>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54" name="think-cell Slide" r:id="rId16" imgW="0" imgH="0" progId="">
                  <p:embed/>
                </p:oleObj>
              </mc:Choice>
              <mc:Fallback>
                <p:oleObj name="think-cell Slide" r:id="rId1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custDataLst>
              <p:tags r:id="rId10"/>
            </p:custDataLst>
          </p:nvPr>
        </p:nvSpPr>
        <p:spPr>
          <a:xfrm>
            <a:off x="8886825" y="6579399"/>
            <a:ext cx="257175" cy="190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latin typeface="Arial" pitchFamily="34" charset="0"/>
              <a:cs typeface="Arial" pitchFamily="34" charset="0"/>
            </a:endParaRPr>
          </a:p>
        </p:txBody>
      </p:sp>
      <p:sp>
        <p:nvSpPr>
          <p:cNvPr id="2" name="Title Placeholder 1"/>
          <p:cNvSpPr>
            <a:spLocks noGrp="1"/>
          </p:cNvSpPr>
          <p:nvPr>
            <p:ph type="title"/>
            <p:custDataLst>
              <p:tags r:id="rId11"/>
            </p:custDataLst>
          </p:nvPr>
        </p:nvSpPr>
        <p:spPr bwMode="gray">
          <a:xfrm>
            <a:off x="304800" y="76200"/>
            <a:ext cx="8353425" cy="461665"/>
          </a:xfrm>
          <a:prstGeom prst="rect">
            <a:avLst/>
          </a:prstGeom>
          <a:noFill/>
        </p:spPr>
        <p:txBody>
          <a:bodyPr wrap="square" lIns="0" rtlCol="0">
            <a:spAutoFit/>
          </a:bodyPr>
          <a:lstStyle/>
          <a:p>
            <a:r>
              <a:rPr lang="en-US"/>
              <a:t>Click to edit Master title style</a:t>
            </a:r>
            <a:endParaRPr lang="en-US" dirty="0"/>
          </a:p>
        </p:txBody>
      </p:sp>
      <p:sp>
        <p:nvSpPr>
          <p:cNvPr id="3" name="Text Placeholder 2"/>
          <p:cNvSpPr>
            <a:spLocks noGrp="1"/>
          </p:cNvSpPr>
          <p:nvPr>
            <p:ph type="body" idx="1"/>
            <p:custDataLst>
              <p:tags r:id="rId12"/>
            </p:custDataLst>
          </p:nvPr>
        </p:nvSpPr>
        <p:spPr>
          <a:xfrm>
            <a:off x="333375" y="1066800"/>
            <a:ext cx="8477250" cy="5181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custDataLst>
              <p:tags r:id="rId13"/>
            </p:custDataLst>
          </p:nvPr>
        </p:nvSpPr>
        <p:spPr>
          <a:xfrm>
            <a:off x="8870949" y="6582395"/>
            <a:ext cx="211057" cy="187507"/>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
        <p:nvSpPr>
          <p:cNvPr id="11" name="TextBox 10"/>
          <p:cNvSpPr txBox="1"/>
          <p:nvPr/>
        </p:nvSpPr>
        <p:spPr>
          <a:xfrm>
            <a:off x="4572000" y="6488668"/>
            <a:ext cx="4114800" cy="276999"/>
          </a:xfrm>
          <a:prstGeom prst="rect">
            <a:avLst/>
          </a:prstGeom>
          <a:noFill/>
        </p:spPr>
        <p:txBody>
          <a:bodyPr wrap="square" rtlCol="0">
            <a:spAutoFit/>
          </a:bodyPr>
          <a:lstStyle/>
          <a:p>
            <a:pPr algn="r"/>
            <a:r>
              <a:rPr lang="en-US" sz="1200" dirty="0">
                <a:solidFill>
                  <a:prstClr val="white"/>
                </a:solidFill>
              </a:rPr>
              <a:t>Date</a:t>
            </a:r>
          </a:p>
        </p:txBody>
      </p:sp>
    </p:spTree>
    <p:extLst>
      <p:ext uri="{BB962C8B-B14F-4D97-AF65-F5344CB8AC3E}">
        <p14:creationId xmlns:p14="http://schemas.microsoft.com/office/powerpoint/2010/main" val="3974485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dt="0"/>
  <p:txStyles>
    <p:titleStyle>
      <a:lvl1pPr marL="0" algn="l" defTabSz="914400" rtl="0" eaLnBrk="1" latinLnBrk="0" hangingPunct="1">
        <a:lnSpc>
          <a:spcPct val="100000"/>
        </a:lnSpc>
        <a:spcBef>
          <a:spcPct val="0"/>
        </a:spcBef>
        <a:buNone/>
        <a:defRPr lang="en-US" sz="2400" b="0" kern="1200" dirty="0" smtClean="0">
          <a:solidFill>
            <a:schemeClr val="bg1"/>
          </a:solidFill>
          <a:effectLst/>
          <a:latin typeface="Franklin Gothic Demi" pitchFamily="34" charset="0"/>
          <a:ea typeface="+mn-ea"/>
          <a:cs typeface="Arial" pitchFamily="34" charset="0"/>
        </a:defRPr>
      </a:lvl1pPr>
    </p:titleStyle>
    <p:bodyStyle>
      <a:lvl1pPr marL="230188" indent="-230188" algn="l" defTabSz="914400" rtl="0" eaLnBrk="1" latinLnBrk="0" hangingPunct="1">
        <a:spcBef>
          <a:spcPct val="20000"/>
        </a:spcBef>
        <a:buClr>
          <a:schemeClr val="accent1"/>
        </a:buClr>
        <a:buFont typeface="Wingdings" pitchFamily="2" charset="2"/>
        <a:buChar char="§"/>
        <a:defRPr sz="2400" kern="1200">
          <a:solidFill>
            <a:schemeClr val="tx1"/>
          </a:solidFill>
          <a:latin typeface="Franklin Gothic Book" pitchFamily="34" charset="0"/>
          <a:ea typeface="+mn-ea"/>
          <a:cs typeface="+mn-cs"/>
        </a:defRPr>
      </a:lvl1pPr>
      <a:lvl2pPr marL="514350" indent="-230188" algn="l" defTabSz="914400" rtl="0" eaLnBrk="1" latinLnBrk="0" hangingPunct="1">
        <a:spcBef>
          <a:spcPct val="20000"/>
        </a:spcBef>
        <a:buClr>
          <a:schemeClr val="accent1"/>
        </a:buClr>
        <a:buFont typeface="Arial"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3pPr>
      <a:lvl4pPr marL="97155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4pPr>
      <a:lvl5pPr marL="114300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5" name="Picture 4" descr="Foot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6292906"/>
            <a:ext cx="9144000" cy="565094"/>
          </a:xfrm>
          <a:prstGeom prst="rect">
            <a:avLst/>
          </a:prstGeom>
        </p:spPr>
      </p:pic>
      <p:pic>
        <p:nvPicPr>
          <p:cNvPr id="4" name="Picture 3" descr="Heade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31576"/>
          </a:xfrm>
          <a:prstGeom prst="rect">
            <a:avLst/>
          </a:prstGeom>
        </p:spPr>
      </p:pic>
      <p:graphicFrame>
        <p:nvGraphicFramePr>
          <p:cNvPr id="10" name="Object 9" hidden="1"/>
          <p:cNvGraphicFramePr>
            <a:graphicFrameLocks/>
          </p:cNvGraphicFramePr>
          <p:nvPr>
            <p:custDataLst>
              <p:tags r:id="rId9"/>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2013" name="think-cell Slide" r:id="rId16" imgW="0" imgH="0" progId="">
                  <p:embed/>
                </p:oleObj>
              </mc:Choice>
              <mc:Fallback>
                <p:oleObj name="think-cell Slide" r:id="rId1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custDataLst>
              <p:tags r:id="rId10"/>
            </p:custDataLst>
          </p:nvPr>
        </p:nvSpPr>
        <p:spPr>
          <a:xfrm>
            <a:off x="8886825" y="6579399"/>
            <a:ext cx="257175" cy="190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latin typeface="Arial" pitchFamily="34" charset="0"/>
              <a:cs typeface="Arial" pitchFamily="34" charset="0"/>
            </a:endParaRPr>
          </a:p>
        </p:txBody>
      </p:sp>
      <p:sp>
        <p:nvSpPr>
          <p:cNvPr id="2" name="Title Placeholder 1"/>
          <p:cNvSpPr>
            <a:spLocks noGrp="1"/>
          </p:cNvSpPr>
          <p:nvPr>
            <p:ph type="title"/>
            <p:custDataLst>
              <p:tags r:id="rId11"/>
            </p:custDataLst>
          </p:nvPr>
        </p:nvSpPr>
        <p:spPr bwMode="gray">
          <a:xfrm>
            <a:off x="304800" y="76200"/>
            <a:ext cx="8353425" cy="461665"/>
          </a:xfrm>
          <a:prstGeom prst="rect">
            <a:avLst/>
          </a:prstGeom>
          <a:noFill/>
        </p:spPr>
        <p:txBody>
          <a:bodyPr wrap="square" lIns="0" rtlCol="0">
            <a:spAutoFit/>
          </a:bodyPr>
          <a:lstStyle/>
          <a:p>
            <a:r>
              <a:rPr lang="en-US"/>
              <a:t>Click to edit Master title style</a:t>
            </a:r>
            <a:endParaRPr lang="en-US" dirty="0"/>
          </a:p>
        </p:txBody>
      </p:sp>
      <p:sp>
        <p:nvSpPr>
          <p:cNvPr id="3" name="Text Placeholder 2"/>
          <p:cNvSpPr>
            <a:spLocks noGrp="1"/>
          </p:cNvSpPr>
          <p:nvPr>
            <p:ph type="body" idx="1"/>
            <p:custDataLst>
              <p:tags r:id="rId12"/>
            </p:custDataLst>
          </p:nvPr>
        </p:nvSpPr>
        <p:spPr>
          <a:xfrm>
            <a:off x="333375" y="1066800"/>
            <a:ext cx="8477250" cy="5181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custDataLst>
              <p:tags r:id="rId13"/>
            </p:custDataLst>
          </p:nvPr>
        </p:nvSpPr>
        <p:spPr>
          <a:xfrm>
            <a:off x="8870949" y="6582395"/>
            <a:ext cx="211057" cy="187507"/>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
        <p:nvSpPr>
          <p:cNvPr id="11" name="TextBox 10"/>
          <p:cNvSpPr txBox="1"/>
          <p:nvPr/>
        </p:nvSpPr>
        <p:spPr>
          <a:xfrm>
            <a:off x="4572000" y="6488668"/>
            <a:ext cx="4114800" cy="276999"/>
          </a:xfrm>
          <a:prstGeom prst="rect">
            <a:avLst/>
          </a:prstGeom>
          <a:noFill/>
        </p:spPr>
        <p:txBody>
          <a:bodyPr wrap="square" rtlCol="0">
            <a:spAutoFit/>
          </a:bodyPr>
          <a:lstStyle/>
          <a:p>
            <a:pPr algn="r"/>
            <a:r>
              <a:rPr lang="en-US" sz="1200" dirty="0">
                <a:solidFill>
                  <a:prstClr val="white"/>
                </a:solidFill>
              </a:rPr>
              <a:t>Date</a:t>
            </a:r>
          </a:p>
        </p:txBody>
      </p:sp>
    </p:spTree>
    <p:extLst>
      <p:ext uri="{BB962C8B-B14F-4D97-AF65-F5344CB8AC3E}">
        <p14:creationId xmlns:p14="http://schemas.microsoft.com/office/powerpoint/2010/main" val="84829982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Lst>
  <p:hf hdr="0" dt="0"/>
  <p:txStyles>
    <p:titleStyle>
      <a:lvl1pPr marL="0" algn="l" defTabSz="914400" rtl="0" eaLnBrk="1" latinLnBrk="0" hangingPunct="1">
        <a:lnSpc>
          <a:spcPct val="100000"/>
        </a:lnSpc>
        <a:spcBef>
          <a:spcPct val="0"/>
        </a:spcBef>
        <a:buNone/>
        <a:defRPr lang="en-US" sz="2400" b="0" kern="1200" dirty="0" smtClean="0">
          <a:solidFill>
            <a:schemeClr val="bg1"/>
          </a:solidFill>
          <a:effectLst/>
          <a:latin typeface="Franklin Gothic Demi" pitchFamily="34" charset="0"/>
          <a:ea typeface="+mn-ea"/>
          <a:cs typeface="Arial" pitchFamily="34" charset="0"/>
        </a:defRPr>
      </a:lvl1pPr>
    </p:titleStyle>
    <p:bodyStyle>
      <a:lvl1pPr marL="230188" indent="-230188" algn="l" defTabSz="914400" rtl="0" eaLnBrk="1" latinLnBrk="0" hangingPunct="1">
        <a:spcBef>
          <a:spcPct val="20000"/>
        </a:spcBef>
        <a:buClr>
          <a:schemeClr val="accent1"/>
        </a:buClr>
        <a:buFont typeface="Wingdings" pitchFamily="2" charset="2"/>
        <a:buChar char="§"/>
        <a:defRPr sz="2400" kern="1200">
          <a:solidFill>
            <a:schemeClr val="tx1"/>
          </a:solidFill>
          <a:latin typeface="Franklin Gothic Book" pitchFamily="34" charset="0"/>
          <a:ea typeface="+mn-ea"/>
          <a:cs typeface="+mn-cs"/>
        </a:defRPr>
      </a:lvl1pPr>
      <a:lvl2pPr marL="514350" indent="-230188" algn="l" defTabSz="914400" rtl="0" eaLnBrk="1" latinLnBrk="0" hangingPunct="1">
        <a:spcBef>
          <a:spcPct val="20000"/>
        </a:spcBef>
        <a:buClr>
          <a:schemeClr val="accent1"/>
        </a:buClr>
        <a:buFont typeface="Arial"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3pPr>
      <a:lvl4pPr marL="97155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4pPr>
      <a:lvl5pPr marL="114300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5" name="Picture 4" descr="Foot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6292906"/>
            <a:ext cx="9144000" cy="565094"/>
          </a:xfrm>
          <a:prstGeom prst="rect">
            <a:avLst/>
          </a:prstGeom>
        </p:spPr>
      </p:pic>
      <p:pic>
        <p:nvPicPr>
          <p:cNvPr id="4" name="Picture 3" descr="Heade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31576"/>
          </a:xfrm>
          <a:prstGeom prst="rect">
            <a:avLst/>
          </a:prstGeom>
        </p:spPr>
      </p:pic>
      <p:graphicFrame>
        <p:nvGraphicFramePr>
          <p:cNvPr id="10" name="Object 9" hidden="1"/>
          <p:cNvGraphicFramePr>
            <a:graphicFrameLocks/>
          </p:cNvGraphicFramePr>
          <p:nvPr>
            <p:custDataLst>
              <p:tags r:id="rId9"/>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6108" name="think-cell Slide" r:id="rId16" imgW="0" imgH="0" progId="">
                  <p:embed/>
                </p:oleObj>
              </mc:Choice>
              <mc:Fallback>
                <p:oleObj name="think-cell Slide" r:id="rId1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custDataLst>
              <p:tags r:id="rId10"/>
            </p:custDataLst>
          </p:nvPr>
        </p:nvSpPr>
        <p:spPr>
          <a:xfrm>
            <a:off x="8886825" y="6579399"/>
            <a:ext cx="257175" cy="190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latin typeface="Arial" pitchFamily="34" charset="0"/>
              <a:cs typeface="Arial" pitchFamily="34" charset="0"/>
            </a:endParaRPr>
          </a:p>
        </p:txBody>
      </p:sp>
      <p:sp>
        <p:nvSpPr>
          <p:cNvPr id="2" name="Title Placeholder 1"/>
          <p:cNvSpPr>
            <a:spLocks noGrp="1"/>
          </p:cNvSpPr>
          <p:nvPr>
            <p:ph type="title"/>
            <p:custDataLst>
              <p:tags r:id="rId11"/>
            </p:custDataLst>
          </p:nvPr>
        </p:nvSpPr>
        <p:spPr bwMode="gray">
          <a:xfrm>
            <a:off x="304800" y="76200"/>
            <a:ext cx="8353425" cy="461665"/>
          </a:xfrm>
          <a:prstGeom prst="rect">
            <a:avLst/>
          </a:prstGeom>
          <a:noFill/>
        </p:spPr>
        <p:txBody>
          <a:bodyPr wrap="square" lIns="0" rtlCol="0">
            <a:spAutoFit/>
          </a:bodyPr>
          <a:lstStyle/>
          <a:p>
            <a:r>
              <a:rPr lang="en-US"/>
              <a:t>Click to edit Master title style</a:t>
            </a:r>
            <a:endParaRPr lang="en-US" dirty="0"/>
          </a:p>
        </p:txBody>
      </p:sp>
      <p:sp>
        <p:nvSpPr>
          <p:cNvPr id="3" name="Text Placeholder 2"/>
          <p:cNvSpPr>
            <a:spLocks noGrp="1"/>
          </p:cNvSpPr>
          <p:nvPr>
            <p:ph type="body" idx="1"/>
            <p:custDataLst>
              <p:tags r:id="rId12"/>
            </p:custDataLst>
          </p:nvPr>
        </p:nvSpPr>
        <p:spPr>
          <a:xfrm>
            <a:off x="333375" y="1066800"/>
            <a:ext cx="8477250" cy="5181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custDataLst>
              <p:tags r:id="rId13"/>
            </p:custDataLst>
          </p:nvPr>
        </p:nvSpPr>
        <p:spPr>
          <a:xfrm>
            <a:off x="8870949" y="6582395"/>
            <a:ext cx="211057" cy="187507"/>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
        <p:nvSpPr>
          <p:cNvPr id="11" name="TextBox 10"/>
          <p:cNvSpPr txBox="1"/>
          <p:nvPr/>
        </p:nvSpPr>
        <p:spPr>
          <a:xfrm>
            <a:off x="4572000" y="6488668"/>
            <a:ext cx="4114800" cy="276999"/>
          </a:xfrm>
          <a:prstGeom prst="rect">
            <a:avLst/>
          </a:prstGeom>
          <a:noFill/>
        </p:spPr>
        <p:txBody>
          <a:bodyPr wrap="square" rtlCol="0">
            <a:spAutoFit/>
          </a:bodyPr>
          <a:lstStyle/>
          <a:p>
            <a:pPr algn="r"/>
            <a:r>
              <a:rPr lang="en-US" sz="1200" dirty="0">
                <a:solidFill>
                  <a:prstClr val="white"/>
                </a:solidFill>
              </a:rPr>
              <a:t>Date</a:t>
            </a:r>
          </a:p>
        </p:txBody>
      </p:sp>
    </p:spTree>
    <p:extLst>
      <p:ext uri="{BB962C8B-B14F-4D97-AF65-F5344CB8AC3E}">
        <p14:creationId xmlns:p14="http://schemas.microsoft.com/office/powerpoint/2010/main" val="116304601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Lst>
  <p:hf hdr="0" dt="0"/>
  <p:txStyles>
    <p:titleStyle>
      <a:lvl1pPr marL="0" algn="l" defTabSz="914400" rtl="0" eaLnBrk="1" latinLnBrk="0" hangingPunct="1">
        <a:lnSpc>
          <a:spcPct val="100000"/>
        </a:lnSpc>
        <a:spcBef>
          <a:spcPct val="0"/>
        </a:spcBef>
        <a:buNone/>
        <a:defRPr lang="en-US" sz="2400" b="0" kern="1200" dirty="0" smtClean="0">
          <a:solidFill>
            <a:schemeClr val="bg1"/>
          </a:solidFill>
          <a:effectLst/>
          <a:latin typeface="Franklin Gothic Demi" pitchFamily="34" charset="0"/>
          <a:ea typeface="+mn-ea"/>
          <a:cs typeface="Arial" pitchFamily="34" charset="0"/>
        </a:defRPr>
      </a:lvl1pPr>
    </p:titleStyle>
    <p:bodyStyle>
      <a:lvl1pPr marL="230188" indent="-230188" algn="l" defTabSz="914400" rtl="0" eaLnBrk="1" latinLnBrk="0" hangingPunct="1">
        <a:spcBef>
          <a:spcPct val="20000"/>
        </a:spcBef>
        <a:buClr>
          <a:schemeClr val="accent1"/>
        </a:buClr>
        <a:buFont typeface="Wingdings" pitchFamily="2" charset="2"/>
        <a:buChar char="§"/>
        <a:defRPr sz="2400" kern="1200">
          <a:solidFill>
            <a:schemeClr val="tx1"/>
          </a:solidFill>
          <a:latin typeface="Franklin Gothic Book" pitchFamily="34" charset="0"/>
          <a:ea typeface="+mn-ea"/>
          <a:cs typeface="+mn-cs"/>
        </a:defRPr>
      </a:lvl1pPr>
      <a:lvl2pPr marL="514350" indent="-230188" algn="l" defTabSz="914400" rtl="0" eaLnBrk="1" latinLnBrk="0" hangingPunct="1">
        <a:spcBef>
          <a:spcPct val="20000"/>
        </a:spcBef>
        <a:buClr>
          <a:schemeClr val="accent1"/>
        </a:buClr>
        <a:buFont typeface="Arial"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3pPr>
      <a:lvl4pPr marL="97155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4pPr>
      <a:lvl5pPr marL="114300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5" name="Picture 4" descr="Foot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6292906"/>
            <a:ext cx="9144000" cy="565094"/>
          </a:xfrm>
          <a:prstGeom prst="rect">
            <a:avLst/>
          </a:prstGeom>
        </p:spPr>
      </p:pic>
      <p:pic>
        <p:nvPicPr>
          <p:cNvPr id="4" name="Picture 3" descr="Heade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31576"/>
          </a:xfrm>
          <a:prstGeom prst="rect">
            <a:avLst/>
          </a:prstGeom>
        </p:spPr>
      </p:pic>
      <p:graphicFrame>
        <p:nvGraphicFramePr>
          <p:cNvPr id="10" name="Object 9" hidden="1"/>
          <p:cNvGraphicFramePr>
            <a:graphicFrameLocks/>
          </p:cNvGraphicFramePr>
          <p:nvPr>
            <p:custDataLst>
              <p:tags r:id="rId9"/>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0197" name="think-cell Slide" r:id="rId16" imgW="0" imgH="0" progId="">
                  <p:embed/>
                </p:oleObj>
              </mc:Choice>
              <mc:Fallback>
                <p:oleObj name="think-cell Slide" r:id="rId1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custDataLst>
              <p:tags r:id="rId10"/>
            </p:custDataLst>
          </p:nvPr>
        </p:nvSpPr>
        <p:spPr>
          <a:xfrm>
            <a:off x="8886825" y="6579399"/>
            <a:ext cx="257175" cy="190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latin typeface="Arial" pitchFamily="34" charset="0"/>
              <a:cs typeface="Arial" pitchFamily="34" charset="0"/>
            </a:endParaRPr>
          </a:p>
        </p:txBody>
      </p:sp>
      <p:sp>
        <p:nvSpPr>
          <p:cNvPr id="2" name="Title Placeholder 1"/>
          <p:cNvSpPr>
            <a:spLocks noGrp="1"/>
          </p:cNvSpPr>
          <p:nvPr>
            <p:ph type="title"/>
            <p:custDataLst>
              <p:tags r:id="rId11"/>
            </p:custDataLst>
          </p:nvPr>
        </p:nvSpPr>
        <p:spPr bwMode="gray">
          <a:xfrm>
            <a:off x="304800" y="76200"/>
            <a:ext cx="8353425" cy="461665"/>
          </a:xfrm>
          <a:prstGeom prst="rect">
            <a:avLst/>
          </a:prstGeom>
          <a:noFill/>
        </p:spPr>
        <p:txBody>
          <a:bodyPr wrap="square" lIns="0" rtlCol="0">
            <a:spAutoFit/>
          </a:bodyPr>
          <a:lstStyle/>
          <a:p>
            <a:r>
              <a:rPr lang="en-US"/>
              <a:t>Click to edit Master title style</a:t>
            </a:r>
            <a:endParaRPr lang="en-US" dirty="0"/>
          </a:p>
        </p:txBody>
      </p:sp>
      <p:sp>
        <p:nvSpPr>
          <p:cNvPr id="3" name="Text Placeholder 2"/>
          <p:cNvSpPr>
            <a:spLocks noGrp="1"/>
          </p:cNvSpPr>
          <p:nvPr>
            <p:ph type="body" idx="1"/>
            <p:custDataLst>
              <p:tags r:id="rId12"/>
            </p:custDataLst>
          </p:nvPr>
        </p:nvSpPr>
        <p:spPr>
          <a:xfrm>
            <a:off x="333375" y="1066800"/>
            <a:ext cx="8477250" cy="5181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custDataLst>
              <p:tags r:id="rId13"/>
            </p:custDataLst>
          </p:nvPr>
        </p:nvSpPr>
        <p:spPr>
          <a:xfrm>
            <a:off x="8870949" y="6582395"/>
            <a:ext cx="211057" cy="187507"/>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Tree>
    <p:extLst>
      <p:ext uri="{BB962C8B-B14F-4D97-AF65-F5344CB8AC3E}">
        <p14:creationId xmlns:p14="http://schemas.microsoft.com/office/powerpoint/2010/main" val="355668258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Lst>
  <p:hf hdr="0" dt="0"/>
  <p:txStyles>
    <p:titleStyle>
      <a:lvl1pPr marL="0" algn="l" defTabSz="914400" rtl="0" eaLnBrk="1" latinLnBrk="0" hangingPunct="1">
        <a:lnSpc>
          <a:spcPct val="100000"/>
        </a:lnSpc>
        <a:spcBef>
          <a:spcPct val="0"/>
        </a:spcBef>
        <a:buNone/>
        <a:defRPr lang="en-US" sz="2400" b="0" kern="1200" dirty="0" smtClean="0">
          <a:solidFill>
            <a:schemeClr val="bg1"/>
          </a:solidFill>
          <a:effectLst/>
          <a:latin typeface="Franklin Gothic Demi" pitchFamily="34" charset="0"/>
          <a:ea typeface="+mn-ea"/>
          <a:cs typeface="Arial" pitchFamily="34" charset="0"/>
        </a:defRPr>
      </a:lvl1pPr>
    </p:titleStyle>
    <p:bodyStyle>
      <a:lvl1pPr marL="230188" indent="-230188" algn="l" defTabSz="914400" rtl="0" eaLnBrk="1" latinLnBrk="0" hangingPunct="1">
        <a:spcBef>
          <a:spcPct val="20000"/>
        </a:spcBef>
        <a:buClr>
          <a:schemeClr val="accent1"/>
        </a:buClr>
        <a:buFont typeface="Wingdings" pitchFamily="2" charset="2"/>
        <a:buChar char="§"/>
        <a:defRPr sz="2400" kern="1200">
          <a:solidFill>
            <a:schemeClr val="tx1"/>
          </a:solidFill>
          <a:latin typeface="Franklin Gothic Book" pitchFamily="34" charset="0"/>
          <a:ea typeface="+mn-ea"/>
          <a:cs typeface="+mn-cs"/>
        </a:defRPr>
      </a:lvl1pPr>
      <a:lvl2pPr marL="514350" indent="-230188" algn="l" defTabSz="914400" rtl="0" eaLnBrk="1" latinLnBrk="0" hangingPunct="1">
        <a:spcBef>
          <a:spcPct val="20000"/>
        </a:spcBef>
        <a:buClr>
          <a:schemeClr val="accent1"/>
        </a:buClr>
        <a:buFont typeface="Arial"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3pPr>
      <a:lvl4pPr marL="97155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4pPr>
      <a:lvl5pPr marL="114300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5" name="Picture 4" descr="Foot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6292906"/>
            <a:ext cx="9144000" cy="565094"/>
          </a:xfrm>
          <a:prstGeom prst="rect">
            <a:avLst/>
          </a:prstGeom>
        </p:spPr>
      </p:pic>
      <p:pic>
        <p:nvPicPr>
          <p:cNvPr id="4" name="Picture 3" descr="Heade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31576"/>
          </a:xfrm>
          <a:prstGeom prst="rect">
            <a:avLst/>
          </a:prstGeom>
        </p:spPr>
      </p:pic>
      <p:graphicFrame>
        <p:nvGraphicFramePr>
          <p:cNvPr id="10" name="Object 9" hidden="1"/>
          <p:cNvGraphicFramePr>
            <a:graphicFrameLocks/>
          </p:cNvGraphicFramePr>
          <p:nvPr>
            <p:custDataLst>
              <p:tags r:id="rId9"/>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4293" name="think-cell Slide" r:id="rId16" imgW="0" imgH="0" progId="">
                  <p:embed/>
                </p:oleObj>
              </mc:Choice>
              <mc:Fallback>
                <p:oleObj name="think-cell Slide" r:id="rId1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custDataLst>
              <p:tags r:id="rId10"/>
            </p:custDataLst>
          </p:nvPr>
        </p:nvSpPr>
        <p:spPr>
          <a:xfrm>
            <a:off x="8886825" y="6579399"/>
            <a:ext cx="257175" cy="190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latin typeface="Arial" pitchFamily="34" charset="0"/>
              <a:cs typeface="Arial" pitchFamily="34" charset="0"/>
            </a:endParaRPr>
          </a:p>
        </p:txBody>
      </p:sp>
      <p:sp>
        <p:nvSpPr>
          <p:cNvPr id="2" name="Title Placeholder 1"/>
          <p:cNvSpPr>
            <a:spLocks noGrp="1"/>
          </p:cNvSpPr>
          <p:nvPr>
            <p:ph type="title"/>
            <p:custDataLst>
              <p:tags r:id="rId11"/>
            </p:custDataLst>
          </p:nvPr>
        </p:nvSpPr>
        <p:spPr bwMode="gray">
          <a:xfrm>
            <a:off x="304800" y="76200"/>
            <a:ext cx="8353425" cy="461665"/>
          </a:xfrm>
          <a:prstGeom prst="rect">
            <a:avLst/>
          </a:prstGeom>
          <a:noFill/>
        </p:spPr>
        <p:txBody>
          <a:bodyPr wrap="square" lIns="0" rtlCol="0">
            <a:spAutoFit/>
          </a:bodyPr>
          <a:lstStyle/>
          <a:p>
            <a:r>
              <a:rPr lang="en-US"/>
              <a:t>Click to edit Master title style</a:t>
            </a:r>
            <a:endParaRPr lang="en-US" dirty="0"/>
          </a:p>
        </p:txBody>
      </p:sp>
      <p:sp>
        <p:nvSpPr>
          <p:cNvPr id="3" name="Text Placeholder 2"/>
          <p:cNvSpPr>
            <a:spLocks noGrp="1"/>
          </p:cNvSpPr>
          <p:nvPr>
            <p:ph type="body" idx="1"/>
            <p:custDataLst>
              <p:tags r:id="rId12"/>
            </p:custDataLst>
          </p:nvPr>
        </p:nvSpPr>
        <p:spPr>
          <a:xfrm>
            <a:off x="333375" y="1066800"/>
            <a:ext cx="8477250" cy="5181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custDataLst>
              <p:tags r:id="rId13"/>
            </p:custDataLst>
          </p:nvPr>
        </p:nvSpPr>
        <p:spPr>
          <a:xfrm>
            <a:off x="8870949" y="6582395"/>
            <a:ext cx="211057" cy="187507"/>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Tree>
    <p:extLst>
      <p:ext uri="{BB962C8B-B14F-4D97-AF65-F5344CB8AC3E}">
        <p14:creationId xmlns:p14="http://schemas.microsoft.com/office/powerpoint/2010/main" val="100544212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Lst>
  <p:hf hdr="0" dt="0"/>
  <p:txStyles>
    <p:titleStyle>
      <a:lvl1pPr marL="0" algn="l" defTabSz="914400" rtl="0" eaLnBrk="1" latinLnBrk="0" hangingPunct="1">
        <a:lnSpc>
          <a:spcPct val="100000"/>
        </a:lnSpc>
        <a:spcBef>
          <a:spcPct val="0"/>
        </a:spcBef>
        <a:buNone/>
        <a:defRPr lang="en-US" sz="2400" b="0" kern="1200" dirty="0" smtClean="0">
          <a:solidFill>
            <a:schemeClr val="bg1"/>
          </a:solidFill>
          <a:effectLst/>
          <a:latin typeface="Franklin Gothic Demi" pitchFamily="34" charset="0"/>
          <a:ea typeface="+mn-ea"/>
          <a:cs typeface="Arial" pitchFamily="34" charset="0"/>
        </a:defRPr>
      </a:lvl1pPr>
    </p:titleStyle>
    <p:bodyStyle>
      <a:lvl1pPr marL="230188" indent="-230188" algn="l" defTabSz="914400" rtl="0" eaLnBrk="1" latinLnBrk="0" hangingPunct="1">
        <a:spcBef>
          <a:spcPct val="20000"/>
        </a:spcBef>
        <a:buClr>
          <a:schemeClr val="accent1"/>
        </a:buClr>
        <a:buFont typeface="Wingdings" pitchFamily="2" charset="2"/>
        <a:buChar char="§"/>
        <a:defRPr sz="2400" kern="1200">
          <a:solidFill>
            <a:schemeClr val="tx1"/>
          </a:solidFill>
          <a:latin typeface="Franklin Gothic Book" pitchFamily="34" charset="0"/>
          <a:ea typeface="+mn-ea"/>
          <a:cs typeface="+mn-cs"/>
        </a:defRPr>
      </a:lvl1pPr>
      <a:lvl2pPr marL="514350" indent="-230188" algn="l" defTabSz="914400" rtl="0" eaLnBrk="1" latinLnBrk="0" hangingPunct="1">
        <a:spcBef>
          <a:spcPct val="20000"/>
        </a:spcBef>
        <a:buClr>
          <a:schemeClr val="accent1"/>
        </a:buClr>
        <a:buFont typeface="Arial"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3pPr>
      <a:lvl4pPr marL="97155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4pPr>
      <a:lvl5pPr marL="114300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5" name="Picture 4" descr="Foot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6292906"/>
            <a:ext cx="9144000" cy="565094"/>
          </a:xfrm>
          <a:prstGeom prst="rect">
            <a:avLst/>
          </a:prstGeom>
        </p:spPr>
      </p:pic>
      <p:pic>
        <p:nvPicPr>
          <p:cNvPr id="4" name="Picture 3" descr="Heade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31576"/>
          </a:xfrm>
          <a:prstGeom prst="rect">
            <a:avLst/>
          </a:prstGeom>
        </p:spPr>
      </p:pic>
      <p:graphicFrame>
        <p:nvGraphicFramePr>
          <p:cNvPr id="10" name="Object 9" hidden="1"/>
          <p:cNvGraphicFramePr>
            <a:graphicFrameLocks/>
          </p:cNvGraphicFramePr>
          <p:nvPr>
            <p:custDataLst>
              <p:tags r:id="rId9"/>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8389" name="think-cell Slide" r:id="rId16" imgW="0" imgH="0" progId="">
                  <p:embed/>
                </p:oleObj>
              </mc:Choice>
              <mc:Fallback>
                <p:oleObj name="think-cell Slide" r:id="rId1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custDataLst>
              <p:tags r:id="rId10"/>
            </p:custDataLst>
          </p:nvPr>
        </p:nvSpPr>
        <p:spPr>
          <a:xfrm>
            <a:off x="8886825" y="6579399"/>
            <a:ext cx="257175" cy="190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latin typeface="Arial" pitchFamily="34" charset="0"/>
              <a:cs typeface="Arial" pitchFamily="34" charset="0"/>
            </a:endParaRPr>
          </a:p>
        </p:txBody>
      </p:sp>
      <p:sp>
        <p:nvSpPr>
          <p:cNvPr id="2" name="Title Placeholder 1"/>
          <p:cNvSpPr>
            <a:spLocks noGrp="1"/>
          </p:cNvSpPr>
          <p:nvPr>
            <p:ph type="title"/>
            <p:custDataLst>
              <p:tags r:id="rId11"/>
            </p:custDataLst>
          </p:nvPr>
        </p:nvSpPr>
        <p:spPr bwMode="gray">
          <a:xfrm>
            <a:off x="304800" y="76200"/>
            <a:ext cx="8353425" cy="461665"/>
          </a:xfrm>
          <a:prstGeom prst="rect">
            <a:avLst/>
          </a:prstGeom>
          <a:noFill/>
        </p:spPr>
        <p:txBody>
          <a:bodyPr wrap="square" lIns="0" rtlCol="0">
            <a:spAutoFit/>
          </a:bodyPr>
          <a:lstStyle/>
          <a:p>
            <a:r>
              <a:rPr lang="en-US"/>
              <a:t>Click to edit Master title style</a:t>
            </a:r>
            <a:endParaRPr lang="en-US" dirty="0"/>
          </a:p>
        </p:txBody>
      </p:sp>
      <p:sp>
        <p:nvSpPr>
          <p:cNvPr id="3" name="Text Placeholder 2"/>
          <p:cNvSpPr>
            <a:spLocks noGrp="1"/>
          </p:cNvSpPr>
          <p:nvPr>
            <p:ph type="body" idx="1"/>
            <p:custDataLst>
              <p:tags r:id="rId12"/>
            </p:custDataLst>
          </p:nvPr>
        </p:nvSpPr>
        <p:spPr>
          <a:xfrm>
            <a:off x="333375" y="1066800"/>
            <a:ext cx="8477250" cy="5181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custDataLst>
              <p:tags r:id="rId13"/>
            </p:custDataLst>
          </p:nvPr>
        </p:nvSpPr>
        <p:spPr>
          <a:xfrm>
            <a:off x="8870949" y="6582395"/>
            <a:ext cx="211057" cy="187507"/>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Tree>
    <p:extLst>
      <p:ext uri="{BB962C8B-B14F-4D97-AF65-F5344CB8AC3E}">
        <p14:creationId xmlns:p14="http://schemas.microsoft.com/office/powerpoint/2010/main" val="98118501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Lst>
  <p:hf hdr="0" dt="0"/>
  <p:txStyles>
    <p:titleStyle>
      <a:lvl1pPr marL="0" algn="l" defTabSz="914400" rtl="0" eaLnBrk="1" latinLnBrk="0" hangingPunct="1">
        <a:lnSpc>
          <a:spcPct val="100000"/>
        </a:lnSpc>
        <a:spcBef>
          <a:spcPct val="0"/>
        </a:spcBef>
        <a:buNone/>
        <a:defRPr lang="en-US" sz="2400" b="0" kern="1200" dirty="0" smtClean="0">
          <a:solidFill>
            <a:schemeClr val="bg1"/>
          </a:solidFill>
          <a:effectLst/>
          <a:latin typeface="Franklin Gothic Demi" pitchFamily="34" charset="0"/>
          <a:ea typeface="+mn-ea"/>
          <a:cs typeface="Arial" pitchFamily="34" charset="0"/>
        </a:defRPr>
      </a:lvl1pPr>
    </p:titleStyle>
    <p:bodyStyle>
      <a:lvl1pPr marL="230188" indent="-230188" algn="l" defTabSz="914400" rtl="0" eaLnBrk="1" latinLnBrk="0" hangingPunct="1">
        <a:spcBef>
          <a:spcPct val="20000"/>
        </a:spcBef>
        <a:buClr>
          <a:schemeClr val="accent1"/>
        </a:buClr>
        <a:buFont typeface="Wingdings" pitchFamily="2" charset="2"/>
        <a:buChar char="§"/>
        <a:defRPr sz="2400" kern="1200">
          <a:solidFill>
            <a:schemeClr val="tx1"/>
          </a:solidFill>
          <a:latin typeface="Franklin Gothic Book" pitchFamily="34" charset="0"/>
          <a:ea typeface="+mn-ea"/>
          <a:cs typeface="+mn-cs"/>
        </a:defRPr>
      </a:lvl1pPr>
      <a:lvl2pPr marL="514350" indent="-230188" algn="l" defTabSz="914400" rtl="0" eaLnBrk="1" latinLnBrk="0" hangingPunct="1">
        <a:spcBef>
          <a:spcPct val="20000"/>
        </a:spcBef>
        <a:buClr>
          <a:schemeClr val="accent1"/>
        </a:buClr>
        <a:buFont typeface="Arial"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3pPr>
      <a:lvl4pPr marL="97155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4pPr>
      <a:lvl5pPr marL="114300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5" name="Picture 4" descr="Foot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6292906"/>
            <a:ext cx="9144000" cy="565094"/>
          </a:xfrm>
          <a:prstGeom prst="rect">
            <a:avLst/>
          </a:prstGeom>
        </p:spPr>
      </p:pic>
      <p:pic>
        <p:nvPicPr>
          <p:cNvPr id="4" name="Picture 3" descr="Heade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31576"/>
          </a:xfrm>
          <a:prstGeom prst="rect">
            <a:avLst/>
          </a:prstGeom>
        </p:spPr>
      </p:pic>
      <p:graphicFrame>
        <p:nvGraphicFramePr>
          <p:cNvPr id="10" name="Object 9" hidden="1"/>
          <p:cNvGraphicFramePr>
            <a:graphicFrameLocks/>
          </p:cNvGraphicFramePr>
          <p:nvPr>
            <p:custDataLst>
              <p:tags r:id="rId9"/>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2484" name="think-cell Slide" r:id="rId16" imgW="0" imgH="0" progId="">
                  <p:embed/>
                </p:oleObj>
              </mc:Choice>
              <mc:Fallback>
                <p:oleObj name="think-cell Slide" r:id="rId1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custDataLst>
              <p:tags r:id="rId10"/>
            </p:custDataLst>
          </p:nvPr>
        </p:nvSpPr>
        <p:spPr>
          <a:xfrm>
            <a:off x="8886825" y="6579399"/>
            <a:ext cx="257175" cy="190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latin typeface="Arial" pitchFamily="34" charset="0"/>
              <a:cs typeface="Arial" pitchFamily="34" charset="0"/>
            </a:endParaRPr>
          </a:p>
        </p:txBody>
      </p:sp>
      <p:sp>
        <p:nvSpPr>
          <p:cNvPr id="2" name="Title Placeholder 1"/>
          <p:cNvSpPr>
            <a:spLocks noGrp="1"/>
          </p:cNvSpPr>
          <p:nvPr>
            <p:ph type="title"/>
            <p:custDataLst>
              <p:tags r:id="rId11"/>
            </p:custDataLst>
          </p:nvPr>
        </p:nvSpPr>
        <p:spPr bwMode="gray">
          <a:xfrm>
            <a:off x="304800" y="76200"/>
            <a:ext cx="8353425" cy="461665"/>
          </a:xfrm>
          <a:prstGeom prst="rect">
            <a:avLst/>
          </a:prstGeom>
          <a:noFill/>
        </p:spPr>
        <p:txBody>
          <a:bodyPr wrap="square" lIns="0" rtlCol="0">
            <a:spAutoFit/>
          </a:bodyPr>
          <a:lstStyle/>
          <a:p>
            <a:r>
              <a:rPr lang="en-US"/>
              <a:t>Click to edit Master title style</a:t>
            </a:r>
            <a:endParaRPr lang="en-US" dirty="0"/>
          </a:p>
        </p:txBody>
      </p:sp>
      <p:sp>
        <p:nvSpPr>
          <p:cNvPr id="3" name="Text Placeholder 2"/>
          <p:cNvSpPr>
            <a:spLocks noGrp="1"/>
          </p:cNvSpPr>
          <p:nvPr>
            <p:ph type="body" idx="1"/>
            <p:custDataLst>
              <p:tags r:id="rId12"/>
            </p:custDataLst>
          </p:nvPr>
        </p:nvSpPr>
        <p:spPr>
          <a:xfrm>
            <a:off x="333375" y="1066800"/>
            <a:ext cx="8477250" cy="5181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custDataLst>
              <p:tags r:id="rId13"/>
            </p:custDataLst>
          </p:nvPr>
        </p:nvSpPr>
        <p:spPr>
          <a:xfrm>
            <a:off x="8870949" y="6582395"/>
            <a:ext cx="211057" cy="187507"/>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Tree>
    <p:extLst>
      <p:ext uri="{BB962C8B-B14F-4D97-AF65-F5344CB8AC3E}">
        <p14:creationId xmlns:p14="http://schemas.microsoft.com/office/powerpoint/2010/main" val="136104796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Lst>
  <p:hf hdr="0" dt="0"/>
  <p:txStyles>
    <p:titleStyle>
      <a:lvl1pPr marL="0" algn="l" defTabSz="914400" rtl="0" eaLnBrk="1" latinLnBrk="0" hangingPunct="1">
        <a:lnSpc>
          <a:spcPct val="100000"/>
        </a:lnSpc>
        <a:spcBef>
          <a:spcPct val="0"/>
        </a:spcBef>
        <a:buNone/>
        <a:defRPr lang="en-US" sz="2400" b="0" kern="1200" dirty="0" smtClean="0">
          <a:solidFill>
            <a:schemeClr val="bg1"/>
          </a:solidFill>
          <a:effectLst/>
          <a:latin typeface="Franklin Gothic Demi" pitchFamily="34" charset="0"/>
          <a:ea typeface="+mn-ea"/>
          <a:cs typeface="Arial" pitchFamily="34" charset="0"/>
        </a:defRPr>
      </a:lvl1pPr>
    </p:titleStyle>
    <p:bodyStyle>
      <a:lvl1pPr marL="230188" indent="-230188" algn="l" defTabSz="914400" rtl="0" eaLnBrk="1" latinLnBrk="0" hangingPunct="1">
        <a:spcBef>
          <a:spcPct val="20000"/>
        </a:spcBef>
        <a:buClr>
          <a:schemeClr val="accent1"/>
        </a:buClr>
        <a:buFont typeface="Wingdings" pitchFamily="2" charset="2"/>
        <a:buChar char="§"/>
        <a:defRPr sz="2400" kern="1200">
          <a:solidFill>
            <a:schemeClr val="tx1"/>
          </a:solidFill>
          <a:latin typeface="Franklin Gothic Book" pitchFamily="34" charset="0"/>
          <a:ea typeface="+mn-ea"/>
          <a:cs typeface="+mn-cs"/>
        </a:defRPr>
      </a:lvl1pPr>
      <a:lvl2pPr marL="514350" indent="-230188" algn="l" defTabSz="914400" rtl="0" eaLnBrk="1" latinLnBrk="0" hangingPunct="1">
        <a:spcBef>
          <a:spcPct val="20000"/>
        </a:spcBef>
        <a:buClr>
          <a:schemeClr val="accent1"/>
        </a:buClr>
        <a:buFont typeface="Arial"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3pPr>
      <a:lvl4pPr marL="97155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4pPr>
      <a:lvl5pPr marL="114300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5" name="Picture 4" descr="Foot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6292906"/>
            <a:ext cx="9144000" cy="565094"/>
          </a:xfrm>
          <a:prstGeom prst="rect">
            <a:avLst/>
          </a:prstGeom>
        </p:spPr>
      </p:pic>
      <p:pic>
        <p:nvPicPr>
          <p:cNvPr id="4" name="Picture 3" descr="Heade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31576"/>
          </a:xfrm>
          <a:prstGeom prst="rect">
            <a:avLst/>
          </a:prstGeom>
        </p:spPr>
      </p:pic>
      <p:graphicFrame>
        <p:nvGraphicFramePr>
          <p:cNvPr id="10" name="Object 9" hidden="1"/>
          <p:cNvGraphicFramePr>
            <a:graphicFrameLocks/>
          </p:cNvGraphicFramePr>
          <p:nvPr>
            <p:custDataLst>
              <p:tags r:id="rId9"/>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6578" name="think-cell Slide" r:id="rId16" imgW="0" imgH="0" progId="">
                  <p:embed/>
                </p:oleObj>
              </mc:Choice>
              <mc:Fallback>
                <p:oleObj name="think-cell Slide" r:id="rId1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custDataLst>
              <p:tags r:id="rId10"/>
            </p:custDataLst>
          </p:nvPr>
        </p:nvSpPr>
        <p:spPr>
          <a:xfrm>
            <a:off x="8886825" y="6579399"/>
            <a:ext cx="257175" cy="190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latin typeface="Arial" pitchFamily="34" charset="0"/>
              <a:cs typeface="Arial" pitchFamily="34" charset="0"/>
            </a:endParaRPr>
          </a:p>
        </p:txBody>
      </p:sp>
      <p:sp>
        <p:nvSpPr>
          <p:cNvPr id="2" name="Title Placeholder 1"/>
          <p:cNvSpPr>
            <a:spLocks noGrp="1"/>
          </p:cNvSpPr>
          <p:nvPr>
            <p:ph type="title"/>
            <p:custDataLst>
              <p:tags r:id="rId11"/>
            </p:custDataLst>
          </p:nvPr>
        </p:nvSpPr>
        <p:spPr bwMode="gray">
          <a:xfrm>
            <a:off x="304800" y="76200"/>
            <a:ext cx="8353425" cy="461665"/>
          </a:xfrm>
          <a:prstGeom prst="rect">
            <a:avLst/>
          </a:prstGeom>
          <a:noFill/>
        </p:spPr>
        <p:txBody>
          <a:bodyPr wrap="square" lIns="0" rtlCol="0">
            <a:spAutoFit/>
          </a:bodyPr>
          <a:lstStyle/>
          <a:p>
            <a:r>
              <a:rPr lang="en-US"/>
              <a:t>Click to edit Master title style</a:t>
            </a:r>
            <a:endParaRPr lang="en-US" dirty="0"/>
          </a:p>
        </p:txBody>
      </p:sp>
      <p:sp>
        <p:nvSpPr>
          <p:cNvPr id="3" name="Text Placeholder 2"/>
          <p:cNvSpPr>
            <a:spLocks noGrp="1"/>
          </p:cNvSpPr>
          <p:nvPr>
            <p:ph type="body" idx="1"/>
            <p:custDataLst>
              <p:tags r:id="rId12"/>
            </p:custDataLst>
          </p:nvPr>
        </p:nvSpPr>
        <p:spPr>
          <a:xfrm>
            <a:off x="333375" y="1066800"/>
            <a:ext cx="8477250" cy="5181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custDataLst>
              <p:tags r:id="rId13"/>
            </p:custDataLst>
          </p:nvPr>
        </p:nvSpPr>
        <p:spPr>
          <a:xfrm>
            <a:off x="8870949" y="6582395"/>
            <a:ext cx="211057" cy="187507"/>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Tree>
    <p:extLst>
      <p:ext uri="{BB962C8B-B14F-4D97-AF65-F5344CB8AC3E}">
        <p14:creationId xmlns:p14="http://schemas.microsoft.com/office/powerpoint/2010/main" val="424823839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Lst>
  <p:hf hdr="0" dt="0"/>
  <p:txStyles>
    <p:titleStyle>
      <a:lvl1pPr marL="0" algn="l" defTabSz="914400" rtl="0" eaLnBrk="1" latinLnBrk="0" hangingPunct="1">
        <a:lnSpc>
          <a:spcPct val="100000"/>
        </a:lnSpc>
        <a:spcBef>
          <a:spcPct val="0"/>
        </a:spcBef>
        <a:buNone/>
        <a:defRPr lang="en-US" sz="2400" b="0" kern="1200" dirty="0" smtClean="0">
          <a:solidFill>
            <a:schemeClr val="bg1"/>
          </a:solidFill>
          <a:effectLst/>
          <a:latin typeface="Franklin Gothic Demi" pitchFamily="34" charset="0"/>
          <a:ea typeface="+mn-ea"/>
          <a:cs typeface="Arial" pitchFamily="34" charset="0"/>
        </a:defRPr>
      </a:lvl1pPr>
    </p:titleStyle>
    <p:bodyStyle>
      <a:lvl1pPr marL="230188" indent="-230188" algn="l" defTabSz="914400" rtl="0" eaLnBrk="1" latinLnBrk="0" hangingPunct="1">
        <a:spcBef>
          <a:spcPct val="20000"/>
        </a:spcBef>
        <a:buClr>
          <a:schemeClr val="accent1"/>
        </a:buClr>
        <a:buFont typeface="Wingdings" pitchFamily="2" charset="2"/>
        <a:buChar char="§"/>
        <a:defRPr sz="2400" kern="1200">
          <a:solidFill>
            <a:schemeClr val="tx1"/>
          </a:solidFill>
          <a:latin typeface="Franklin Gothic Book" pitchFamily="34" charset="0"/>
          <a:ea typeface="+mn-ea"/>
          <a:cs typeface="+mn-cs"/>
        </a:defRPr>
      </a:lvl1pPr>
      <a:lvl2pPr marL="514350" indent="-230188" algn="l" defTabSz="914400" rtl="0" eaLnBrk="1" latinLnBrk="0" hangingPunct="1">
        <a:spcBef>
          <a:spcPct val="20000"/>
        </a:spcBef>
        <a:buClr>
          <a:schemeClr val="accent1"/>
        </a:buClr>
        <a:buFont typeface="Arial"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3pPr>
      <a:lvl4pPr marL="97155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4pPr>
      <a:lvl5pPr marL="114300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5" name="Picture 4" descr="Foot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6292906"/>
            <a:ext cx="9144000" cy="565094"/>
          </a:xfrm>
          <a:prstGeom prst="rect">
            <a:avLst/>
          </a:prstGeom>
        </p:spPr>
      </p:pic>
      <p:pic>
        <p:nvPicPr>
          <p:cNvPr id="4" name="Picture 3" descr="Heade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31576"/>
          </a:xfrm>
          <a:prstGeom prst="rect">
            <a:avLst/>
          </a:prstGeom>
        </p:spPr>
      </p:pic>
      <p:graphicFrame>
        <p:nvGraphicFramePr>
          <p:cNvPr id="10" name="Object 9" hidden="1"/>
          <p:cNvGraphicFramePr>
            <a:graphicFrameLocks/>
          </p:cNvGraphicFramePr>
          <p:nvPr>
            <p:custDataLst>
              <p:tags r:id="rId9"/>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0672" name="think-cell Slide" r:id="rId16" imgW="0" imgH="0" progId="">
                  <p:embed/>
                </p:oleObj>
              </mc:Choice>
              <mc:Fallback>
                <p:oleObj name="think-cell Slide" r:id="rId1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custDataLst>
              <p:tags r:id="rId10"/>
            </p:custDataLst>
          </p:nvPr>
        </p:nvSpPr>
        <p:spPr>
          <a:xfrm>
            <a:off x="8886825" y="6579399"/>
            <a:ext cx="257175" cy="190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latin typeface="Arial" pitchFamily="34" charset="0"/>
              <a:cs typeface="Arial" pitchFamily="34" charset="0"/>
            </a:endParaRPr>
          </a:p>
        </p:txBody>
      </p:sp>
      <p:sp>
        <p:nvSpPr>
          <p:cNvPr id="2" name="Title Placeholder 1"/>
          <p:cNvSpPr>
            <a:spLocks noGrp="1"/>
          </p:cNvSpPr>
          <p:nvPr>
            <p:ph type="title"/>
            <p:custDataLst>
              <p:tags r:id="rId11"/>
            </p:custDataLst>
          </p:nvPr>
        </p:nvSpPr>
        <p:spPr bwMode="gray">
          <a:xfrm>
            <a:off x="304800" y="76200"/>
            <a:ext cx="8353425" cy="461665"/>
          </a:xfrm>
          <a:prstGeom prst="rect">
            <a:avLst/>
          </a:prstGeom>
          <a:noFill/>
        </p:spPr>
        <p:txBody>
          <a:bodyPr wrap="square" lIns="0" rtlCol="0">
            <a:spAutoFit/>
          </a:bodyPr>
          <a:lstStyle/>
          <a:p>
            <a:r>
              <a:rPr lang="en-US"/>
              <a:t>Click to edit Master title style</a:t>
            </a:r>
            <a:endParaRPr lang="en-US" dirty="0"/>
          </a:p>
        </p:txBody>
      </p:sp>
      <p:sp>
        <p:nvSpPr>
          <p:cNvPr id="3" name="Text Placeholder 2"/>
          <p:cNvSpPr>
            <a:spLocks noGrp="1"/>
          </p:cNvSpPr>
          <p:nvPr>
            <p:ph type="body" idx="1"/>
            <p:custDataLst>
              <p:tags r:id="rId12"/>
            </p:custDataLst>
          </p:nvPr>
        </p:nvSpPr>
        <p:spPr>
          <a:xfrm>
            <a:off x="333375" y="1066800"/>
            <a:ext cx="8477250" cy="5181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custDataLst>
              <p:tags r:id="rId13"/>
            </p:custDataLst>
          </p:nvPr>
        </p:nvSpPr>
        <p:spPr>
          <a:xfrm>
            <a:off x="8870949" y="6582395"/>
            <a:ext cx="211057" cy="187507"/>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
        <p:nvSpPr>
          <p:cNvPr id="11" name="TextBox 10"/>
          <p:cNvSpPr txBox="1"/>
          <p:nvPr/>
        </p:nvSpPr>
        <p:spPr>
          <a:xfrm>
            <a:off x="4572000" y="6488668"/>
            <a:ext cx="4114800" cy="276999"/>
          </a:xfrm>
          <a:prstGeom prst="rect">
            <a:avLst/>
          </a:prstGeom>
          <a:noFill/>
        </p:spPr>
        <p:txBody>
          <a:bodyPr wrap="square" rtlCol="0">
            <a:spAutoFit/>
          </a:bodyPr>
          <a:lstStyle/>
          <a:p>
            <a:pPr algn="r"/>
            <a:r>
              <a:rPr lang="en-US" sz="1200" dirty="0">
                <a:solidFill>
                  <a:prstClr val="white"/>
                </a:solidFill>
              </a:rPr>
              <a:t>Date</a:t>
            </a:r>
          </a:p>
        </p:txBody>
      </p:sp>
    </p:spTree>
    <p:extLst>
      <p:ext uri="{BB962C8B-B14F-4D97-AF65-F5344CB8AC3E}">
        <p14:creationId xmlns:p14="http://schemas.microsoft.com/office/powerpoint/2010/main" val="173248400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Lst>
  <p:hf hdr="0" dt="0"/>
  <p:txStyles>
    <p:titleStyle>
      <a:lvl1pPr marL="0" algn="l" defTabSz="914400" rtl="0" eaLnBrk="1" latinLnBrk="0" hangingPunct="1">
        <a:lnSpc>
          <a:spcPct val="100000"/>
        </a:lnSpc>
        <a:spcBef>
          <a:spcPct val="0"/>
        </a:spcBef>
        <a:buNone/>
        <a:defRPr lang="en-US" sz="2400" b="0" kern="1200" dirty="0" smtClean="0">
          <a:solidFill>
            <a:schemeClr val="bg1"/>
          </a:solidFill>
          <a:effectLst/>
          <a:latin typeface="Franklin Gothic Demi" pitchFamily="34" charset="0"/>
          <a:ea typeface="+mn-ea"/>
          <a:cs typeface="Arial" pitchFamily="34" charset="0"/>
        </a:defRPr>
      </a:lvl1pPr>
    </p:titleStyle>
    <p:bodyStyle>
      <a:lvl1pPr marL="230188" indent="-230188" algn="l" defTabSz="914400" rtl="0" eaLnBrk="1" latinLnBrk="0" hangingPunct="1">
        <a:spcBef>
          <a:spcPct val="20000"/>
        </a:spcBef>
        <a:buClr>
          <a:schemeClr val="accent1"/>
        </a:buClr>
        <a:buFont typeface="Wingdings" pitchFamily="2" charset="2"/>
        <a:buChar char="§"/>
        <a:defRPr sz="2400" kern="1200">
          <a:solidFill>
            <a:schemeClr val="tx1"/>
          </a:solidFill>
          <a:latin typeface="Franklin Gothic Book" pitchFamily="34" charset="0"/>
          <a:ea typeface="+mn-ea"/>
          <a:cs typeface="+mn-cs"/>
        </a:defRPr>
      </a:lvl1pPr>
      <a:lvl2pPr marL="514350" indent="-230188" algn="l" defTabSz="914400" rtl="0" eaLnBrk="1" latinLnBrk="0" hangingPunct="1">
        <a:spcBef>
          <a:spcPct val="20000"/>
        </a:spcBef>
        <a:buClr>
          <a:schemeClr val="accent1"/>
        </a:buClr>
        <a:buFont typeface="Arial"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3pPr>
      <a:lvl4pPr marL="97155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4pPr>
      <a:lvl5pPr marL="114300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5" name="Picture 4" descr="Footer.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6292906"/>
            <a:ext cx="9144000" cy="565094"/>
          </a:xfrm>
          <a:prstGeom prst="rect">
            <a:avLst/>
          </a:prstGeom>
        </p:spPr>
      </p:pic>
      <p:pic>
        <p:nvPicPr>
          <p:cNvPr id="4" name="Picture 3" descr="Head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9144000" cy="631576"/>
          </a:xfrm>
          <a:prstGeom prst="rect">
            <a:avLst/>
          </a:prstGeom>
        </p:spPr>
      </p:pic>
      <p:graphicFrame>
        <p:nvGraphicFramePr>
          <p:cNvPr id="10" name="Object 9" hidden="1"/>
          <p:cNvGraphicFramePr>
            <a:graphicFrameLocks/>
          </p:cNvGraphicFramePr>
          <p:nvPr>
            <p:custDataLst>
              <p:tags r:id="rId8"/>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4765" name="think-cell Slide" r:id="rId15" imgW="0" imgH="0" progId="">
                  <p:embed/>
                </p:oleObj>
              </mc:Choice>
              <mc:Fallback>
                <p:oleObj name="think-cell Slide" r:id="rId1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custDataLst>
              <p:tags r:id="rId9"/>
            </p:custDataLst>
          </p:nvPr>
        </p:nvSpPr>
        <p:spPr>
          <a:xfrm>
            <a:off x="8886825" y="6579399"/>
            <a:ext cx="257175" cy="190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cs typeface="Arial" pitchFamily="34" charset="0"/>
            </a:endParaRPr>
          </a:p>
        </p:txBody>
      </p:sp>
      <p:sp>
        <p:nvSpPr>
          <p:cNvPr id="2" name="Title Placeholder 1"/>
          <p:cNvSpPr>
            <a:spLocks noGrp="1"/>
          </p:cNvSpPr>
          <p:nvPr>
            <p:ph type="title"/>
            <p:custDataLst>
              <p:tags r:id="rId10"/>
            </p:custDataLst>
          </p:nvPr>
        </p:nvSpPr>
        <p:spPr bwMode="gray">
          <a:xfrm>
            <a:off x="304800" y="76200"/>
            <a:ext cx="8353425" cy="461665"/>
          </a:xfrm>
          <a:prstGeom prst="rect">
            <a:avLst/>
          </a:prstGeom>
          <a:noFill/>
        </p:spPr>
        <p:txBody>
          <a:bodyPr wrap="square" lIns="0" rtlCol="0">
            <a:spAutoFit/>
          </a:bodyPr>
          <a:lstStyle/>
          <a:p>
            <a:r>
              <a:rPr lang="en-US" smtClean="0"/>
              <a:t>Click to edit Master title style</a:t>
            </a:r>
            <a:endParaRPr lang="en-US" dirty="0"/>
          </a:p>
        </p:txBody>
      </p:sp>
      <p:sp>
        <p:nvSpPr>
          <p:cNvPr id="3" name="Text Placeholder 2"/>
          <p:cNvSpPr>
            <a:spLocks noGrp="1"/>
          </p:cNvSpPr>
          <p:nvPr>
            <p:ph type="body" idx="1"/>
            <p:custDataLst>
              <p:tags r:id="rId11"/>
            </p:custDataLst>
          </p:nvPr>
        </p:nvSpPr>
        <p:spPr>
          <a:xfrm>
            <a:off x="333375" y="1066800"/>
            <a:ext cx="8477250" cy="51816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custDataLst>
              <p:tags r:id="rId12"/>
            </p:custDataLst>
          </p:nvPr>
        </p:nvSpPr>
        <p:spPr>
          <a:xfrm>
            <a:off x="8870949" y="6582395"/>
            <a:ext cx="211057" cy="187507"/>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
        <p:nvSpPr>
          <p:cNvPr id="8" name="TextBox 7"/>
          <p:cNvSpPr txBox="1"/>
          <p:nvPr/>
        </p:nvSpPr>
        <p:spPr>
          <a:xfrm>
            <a:off x="304800" y="6519446"/>
            <a:ext cx="4267200" cy="276999"/>
          </a:xfrm>
          <a:prstGeom prst="rect">
            <a:avLst/>
          </a:prstGeom>
          <a:noFill/>
        </p:spPr>
        <p:txBody>
          <a:bodyPr wrap="square" rtlCol="0">
            <a:spAutoFit/>
          </a:bodyPr>
          <a:lstStyle/>
          <a:p>
            <a:r>
              <a:rPr lang="en-US" sz="1200" dirty="0">
                <a:solidFill>
                  <a:prstClr val="white"/>
                </a:solidFill>
                <a:latin typeface="Franklin Gothic Book" pitchFamily="34" charset="0"/>
              </a:rPr>
              <a:t>Civil Rights Division</a:t>
            </a:r>
          </a:p>
        </p:txBody>
      </p:sp>
    </p:spTree>
    <p:extLst>
      <p:ext uri="{BB962C8B-B14F-4D97-AF65-F5344CB8AC3E}">
        <p14:creationId xmlns:p14="http://schemas.microsoft.com/office/powerpoint/2010/main" val="140066856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Lst>
  <p:timing>
    <p:tnLst>
      <p:par>
        <p:cTn id="1" dur="indefinite" restart="never" nodeType="tmRoot"/>
      </p:par>
    </p:tnLst>
  </p:timing>
  <p:hf hdr="0" dt="0"/>
  <p:txStyles>
    <p:titleStyle>
      <a:lvl1pPr marL="0" algn="l" defTabSz="914400" rtl="0" eaLnBrk="1" latinLnBrk="0" hangingPunct="1">
        <a:lnSpc>
          <a:spcPct val="100000"/>
        </a:lnSpc>
        <a:spcBef>
          <a:spcPct val="0"/>
        </a:spcBef>
        <a:buNone/>
        <a:defRPr lang="en-US" sz="2400" b="0" kern="1200" dirty="0" smtClean="0">
          <a:solidFill>
            <a:schemeClr val="bg1"/>
          </a:solidFill>
          <a:effectLst/>
          <a:latin typeface="Franklin Gothic Demi" pitchFamily="34" charset="0"/>
          <a:ea typeface="+mn-ea"/>
          <a:cs typeface="Arial" pitchFamily="34" charset="0"/>
        </a:defRPr>
      </a:lvl1pPr>
    </p:titleStyle>
    <p:bodyStyle>
      <a:lvl1pPr marL="230188" indent="-230188" algn="l" defTabSz="914400" rtl="0" eaLnBrk="1" latinLnBrk="0" hangingPunct="1">
        <a:spcBef>
          <a:spcPct val="20000"/>
        </a:spcBef>
        <a:buClr>
          <a:schemeClr val="accent1"/>
        </a:buClr>
        <a:buFont typeface="Wingdings" pitchFamily="2" charset="2"/>
        <a:buChar char="§"/>
        <a:defRPr sz="2400" kern="1200">
          <a:solidFill>
            <a:schemeClr val="tx1"/>
          </a:solidFill>
          <a:latin typeface="Franklin Gothic Book" pitchFamily="34" charset="0"/>
          <a:ea typeface="+mn-ea"/>
          <a:cs typeface="+mn-cs"/>
        </a:defRPr>
      </a:lvl1pPr>
      <a:lvl2pPr marL="514350" indent="-230188" algn="l" defTabSz="914400" rtl="0" eaLnBrk="1" latinLnBrk="0" hangingPunct="1">
        <a:spcBef>
          <a:spcPct val="20000"/>
        </a:spcBef>
        <a:buClr>
          <a:schemeClr val="accent1"/>
        </a:buClr>
        <a:buFont typeface="Arial"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3pPr>
      <a:lvl4pPr marL="97155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4pPr>
      <a:lvl5pPr marL="114300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5" name="Picture 4" descr="Foot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6292906"/>
            <a:ext cx="9144000" cy="565094"/>
          </a:xfrm>
          <a:prstGeom prst="rect">
            <a:avLst/>
          </a:prstGeom>
        </p:spPr>
      </p:pic>
      <p:pic>
        <p:nvPicPr>
          <p:cNvPr id="4" name="Picture 3" descr="Heade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31576"/>
          </a:xfrm>
          <a:prstGeom prst="rect">
            <a:avLst/>
          </a:prstGeom>
        </p:spPr>
      </p:pic>
      <p:graphicFrame>
        <p:nvGraphicFramePr>
          <p:cNvPr id="10" name="Object 9" hidden="1"/>
          <p:cNvGraphicFramePr>
            <a:graphicFrameLocks/>
          </p:cNvGraphicFramePr>
          <p:nvPr>
            <p:custDataLst>
              <p:tags r:id="rId9"/>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50" name="think-cell Slide" r:id="rId16" imgW="0" imgH="0" progId="">
                  <p:embed/>
                </p:oleObj>
              </mc:Choice>
              <mc:Fallback>
                <p:oleObj name="think-cell Slide" r:id="rId1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custDataLst>
              <p:tags r:id="rId10"/>
            </p:custDataLst>
          </p:nvPr>
        </p:nvSpPr>
        <p:spPr>
          <a:xfrm>
            <a:off x="8886825" y="6579399"/>
            <a:ext cx="257175" cy="190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latin typeface="Arial" pitchFamily="34" charset="0"/>
              <a:cs typeface="Arial" pitchFamily="34" charset="0"/>
            </a:endParaRPr>
          </a:p>
        </p:txBody>
      </p:sp>
      <p:sp>
        <p:nvSpPr>
          <p:cNvPr id="2" name="Title Placeholder 1"/>
          <p:cNvSpPr>
            <a:spLocks noGrp="1"/>
          </p:cNvSpPr>
          <p:nvPr>
            <p:ph type="title"/>
            <p:custDataLst>
              <p:tags r:id="rId11"/>
            </p:custDataLst>
          </p:nvPr>
        </p:nvSpPr>
        <p:spPr bwMode="gray">
          <a:xfrm>
            <a:off x="304800" y="76200"/>
            <a:ext cx="8353425" cy="461665"/>
          </a:xfrm>
          <a:prstGeom prst="rect">
            <a:avLst/>
          </a:prstGeom>
          <a:noFill/>
        </p:spPr>
        <p:txBody>
          <a:bodyPr wrap="square" lIns="0" rtlCol="0">
            <a:spAutoFit/>
          </a:bodyPr>
          <a:lstStyle/>
          <a:p>
            <a:r>
              <a:rPr lang="en-US"/>
              <a:t>Click to edit Master title style</a:t>
            </a:r>
            <a:endParaRPr lang="en-US" dirty="0"/>
          </a:p>
        </p:txBody>
      </p:sp>
      <p:sp>
        <p:nvSpPr>
          <p:cNvPr id="3" name="Text Placeholder 2"/>
          <p:cNvSpPr>
            <a:spLocks noGrp="1"/>
          </p:cNvSpPr>
          <p:nvPr>
            <p:ph type="body" idx="1"/>
            <p:custDataLst>
              <p:tags r:id="rId12"/>
            </p:custDataLst>
          </p:nvPr>
        </p:nvSpPr>
        <p:spPr>
          <a:xfrm>
            <a:off x="333375" y="1066800"/>
            <a:ext cx="8477250" cy="5181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custDataLst>
              <p:tags r:id="rId13"/>
            </p:custDataLst>
          </p:nvPr>
        </p:nvSpPr>
        <p:spPr>
          <a:xfrm>
            <a:off x="8870949" y="6582395"/>
            <a:ext cx="211057" cy="187507"/>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
        <p:nvSpPr>
          <p:cNvPr id="11" name="TextBox 10"/>
          <p:cNvSpPr txBox="1"/>
          <p:nvPr/>
        </p:nvSpPr>
        <p:spPr>
          <a:xfrm>
            <a:off x="4572000" y="6488668"/>
            <a:ext cx="4114800" cy="276999"/>
          </a:xfrm>
          <a:prstGeom prst="rect">
            <a:avLst/>
          </a:prstGeom>
          <a:noFill/>
        </p:spPr>
        <p:txBody>
          <a:bodyPr wrap="square" rtlCol="0">
            <a:spAutoFit/>
          </a:bodyPr>
          <a:lstStyle/>
          <a:p>
            <a:pPr algn="r"/>
            <a:r>
              <a:rPr lang="en-US" sz="1200" dirty="0">
                <a:solidFill>
                  <a:prstClr val="white"/>
                </a:solidFill>
              </a:rPr>
              <a:t>Date</a:t>
            </a:r>
          </a:p>
        </p:txBody>
      </p:sp>
    </p:spTree>
    <p:extLst>
      <p:ext uri="{BB962C8B-B14F-4D97-AF65-F5344CB8AC3E}">
        <p14:creationId xmlns:p14="http://schemas.microsoft.com/office/powerpoint/2010/main" val="360231016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hf hdr="0" dt="0"/>
  <p:txStyles>
    <p:titleStyle>
      <a:lvl1pPr marL="0" algn="l" defTabSz="914400" rtl="0" eaLnBrk="1" latinLnBrk="0" hangingPunct="1">
        <a:lnSpc>
          <a:spcPct val="100000"/>
        </a:lnSpc>
        <a:spcBef>
          <a:spcPct val="0"/>
        </a:spcBef>
        <a:buNone/>
        <a:defRPr lang="en-US" sz="2400" b="0" kern="1200" dirty="0" smtClean="0">
          <a:solidFill>
            <a:schemeClr val="bg1"/>
          </a:solidFill>
          <a:effectLst/>
          <a:latin typeface="Franklin Gothic Demi" pitchFamily="34" charset="0"/>
          <a:ea typeface="+mn-ea"/>
          <a:cs typeface="Arial" pitchFamily="34" charset="0"/>
        </a:defRPr>
      </a:lvl1pPr>
    </p:titleStyle>
    <p:bodyStyle>
      <a:lvl1pPr marL="230188" indent="-230188" algn="l" defTabSz="914400" rtl="0" eaLnBrk="1" latinLnBrk="0" hangingPunct="1">
        <a:spcBef>
          <a:spcPct val="20000"/>
        </a:spcBef>
        <a:buClr>
          <a:schemeClr val="accent1"/>
        </a:buClr>
        <a:buFont typeface="Wingdings" pitchFamily="2" charset="2"/>
        <a:buChar char="§"/>
        <a:defRPr sz="2400" kern="1200">
          <a:solidFill>
            <a:schemeClr val="tx1"/>
          </a:solidFill>
          <a:latin typeface="Franklin Gothic Book" pitchFamily="34" charset="0"/>
          <a:ea typeface="+mn-ea"/>
          <a:cs typeface="+mn-cs"/>
        </a:defRPr>
      </a:lvl1pPr>
      <a:lvl2pPr marL="514350" indent="-230188" algn="l" defTabSz="914400" rtl="0" eaLnBrk="1" latinLnBrk="0" hangingPunct="1">
        <a:spcBef>
          <a:spcPct val="20000"/>
        </a:spcBef>
        <a:buClr>
          <a:schemeClr val="accent1"/>
        </a:buClr>
        <a:buFont typeface="Arial"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3pPr>
      <a:lvl4pPr marL="97155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4pPr>
      <a:lvl5pPr marL="114300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5" name="Picture 4" descr="Foot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6292906"/>
            <a:ext cx="9144000" cy="565094"/>
          </a:xfrm>
          <a:prstGeom prst="rect">
            <a:avLst/>
          </a:prstGeom>
        </p:spPr>
      </p:pic>
      <p:pic>
        <p:nvPicPr>
          <p:cNvPr id="4" name="Picture 3" descr="Heade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31576"/>
          </a:xfrm>
          <a:prstGeom prst="rect">
            <a:avLst/>
          </a:prstGeom>
        </p:spPr>
      </p:pic>
      <p:graphicFrame>
        <p:nvGraphicFramePr>
          <p:cNvPr id="10" name="Object 9" hidden="1"/>
          <p:cNvGraphicFramePr>
            <a:graphicFrameLocks/>
          </p:cNvGraphicFramePr>
          <p:nvPr>
            <p:custDataLst>
              <p:tags r:id="rId9"/>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246" name="think-cell Slide" r:id="rId16" imgW="0" imgH="0" progId="">
                  <p:embed/>
                </p:oleObj>
              </mc:Choice>
              <mc:Fallback>
                <p:oleObj name="think-cell Slide" r:id="rId1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custDataLst>
              <p:tags r:id="rId10"/>
            </p:custDataLst>
          </p:nvPr>
        </p:nvSpPr>
        <p:spPr>
          <a:xfrm>
            <a:off x="8886825" y="6579399"/>
            <a:ext cx="257175" cy="190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latin typeface="Arial" pitchFamily="34" charset="0"/>
              <a:cs typeface="Arial" pitchFamily="34" charset="0"/>
            </a:endParaRPr>
          </a:p>
        </p:txBody>
      </p:sp>
      <p:sp>
        <p:nvSpPr>
          <p:cNvPr id="2" name="Title Placeholder 1"/>
          <p:cNvSpPr>
            <a:spLocks noGrp="1"/>
          </p:cNvSpPr>
          <p:nvPr>
            <p:ph type="title"/>
            <p:custDataLst>
              <p:tags r:id="rId11"/>
            </p:custDataLst>
          </p:nvPr>
        </p:nvSpPr>
        <p:spPr bwMode="gray">
          <a:xfrm>
            <a:off x="304800" y="76200"/>
            <a:ext cx="8353425" cy="461665"/>
          </a:xfrm>
          <a:prstGeom prst="rect">
            <a:avLst/>
          </a:prstGeom>
          <a:noFill/>
        </p:spPr>
        <p:txBody>
          <a:bodyPr wrap="square" lIns="0" rtlCol="0">
            <a:spAutoFit/>
          </a:bodyPr>
          <a:lstStyle/>
          <a:p>
            <a:r>
              <a:rPr lang="en-US"/>
              <a:t>Click to edit Master title style</a:t>
            </a:r>
            <a:endParaRPr lang="en-US" dirty="0"/>
          </a:p>
        </p:txBody>
      </p:sp>
      <p:sp>
        <p:nvSpPr>
          <p:cNvPr id="3" name="Text Placeholder 2"/>
          <p:cNvSpPr>
            <a:spLocks noGrp="1"/>
          </p:cNvSpPr>
          <p:nvPr>
            <p:ph type="body" idx="1"/>
            <p:custDataLst>
              <p:tags r:id="rId12"/>
            </p:custDataLst>
          </p:nvPr>
        </p:nvSpPr>
        <p:spPr>
          <a:xfrm>
            <a:off x="333375" y="1066800"/>
            <a:ext cx="8477250" cy="5181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custDataLst>
              <p:tags r:id="rId13"/>
            </p:custDataLst>
          </p:nvPr>
        </p:nvSpPr>
        <p:spPr>
          <a:xfrm>
            <a:off x="8870949" y="6582395"/>
            <a:ext cx="211057" cy="187507"/>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
        <p:nvSpPr>
          <p:cNvPr id="11" name="TextBox 10"/>
          <p:cNvSpPr txBox="1"/>
          <p:nvPr/>
        </p:nvSpPr>
        <p:spPr>
          <a:xfrm>
            <a:off x="4572000" y="6488668"/>
            <a:ext cx="4114800" cy="276999"/>
          </a:xfrm>
          <a:prstGeom prst="rect">
            <a:avLst/>
          </a:prstGeom>
          <a:noFill/>
        </p:spPr>
        <p:txBody>
          <a:bodyPr wrap="square" rtlCol="0">
            <a:spAutoFit/>
          </a:bodyPr>
          <a:lstStyle/>
          <a:p>
            <a:pPr algn="r"/>
            <a:r>
              <a:rPr lang="en-US" sz="1200" dirty="0">
                <a:solidFill>
                  <a:prstClr val="white"/>
                </a:solidFill>
              </a:rPr>
              <a:t>Date</a:t>
            </a:r>
          </a:p>
        </p:txBody>
      </p:sp>
    </p:spTree>
    <p:extLst>
      <p:ext uri="{BB962C8B-B14F-4D97-AF65-F5344CB8AC3E}">
        <p14:creationId xmlns:p14="http://schemas.microsoft.com/office/powerpoint/2010/main" val="34312103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hdr="0" dt="0"/>
  <p:txStyles>
    <p:titleStyle>
      <a:lvl1pPr marL="0" algn="l" defTabSz="914400" rtl="0" eaLnBrk="1" latinLnBrk="0" hangingPunct="1">
        <a:lnSpc>
          <a:spcPct val="100000"/>
        </a:lnSpc>
        <a:spcBef>
          <a:spcPct val="0"/>
        </a:spcBef>
        <a:buNone/>
        <a:defRPr lang="en-US" sz="2400" b="0" kern="1200" dirty="0" smtClean="0">
          <a:solidFill>
            <a:schemeClr val="bg1"/>
          </a:solidFill>
          <a:effectLst/>
          <a:latin typeface="Franklin Gothic Demi" pitchFamily="34" charset="0"/>
          <a:ea typeface="+mn-ea"/>
          <a:cs typeface="Arial" pitchFamily="34" charset="0"/>
        </a:defRPr>
      </a:lvl1pPr>
    </p:titleStyle>
    <p:bodyStyle>
      <a:lvl1pPr marL="230188" indent="-230188" algn="l" defTabSz="914400" rtl="0" eaLnBrk="1" latinLnBrk="0" hangingPunct="1">
        <a:spcBef>
          <a:spcPct val="20000"/>
        </a:spcBef>
        <a:buClr>
          <a:schemeClr val="accent1"/>
        </a:buClr>
        <a:buFont typeface="Wingdings" pitchFamily="2" charset="2"/>
        <a:buChar char="§"/>
        <a:defRPr sz="2400" kern="1200">
          <a:solidFill>
            <a:schemeClr val="tx1"/>
          </a:solidFill>
          <a:latin typeface="Franklin Gothic Book" pitchFamily="34" charset="0"/>
          <a:ea typeface="+mn-ea"/>
          <a:cs typeface="+mn-cs"/>
        </a:defRPr>
      </a:lvl1pPr>
      <a:lvl2pPr marL="514350" indent="-230188" algn="l" defTabSz="914400" rtl="0" eaLnBrk="1" latinLnBrk="0" hangingPunct="1">
        <a:spcBef>
          <a:spcPct val="20000"/>
        </a:spcBef>
        <a:buClr>
          <a:schemeClr val="accent1"/>
        </a:buClr>
        <a:buFont typeface="Arial"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3pPr>
      <a:lvl4pPr marL="97155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4pPr>
      <a:lvl5pPr marL="114300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5" name="Picture 4" descr="Foot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6292906"/>
            <a:ext cx="9144000" cy="565094"/>
          </a:xfrm>
          <a:prstGeom prst="rect">
            <a:avLst/>
          </a:prstGeom>
        </p:spPr>
      </p:pic>
      <p:pic>
        <p:nvPicPr>
          <p:cNvPr id="4" name="Picture 3" descr="Heade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31576"/>
          </a:xfrm>
          <a:prstGeom prst="rect">
            <a:avLst/>
          </a:prstGeom>
        </p:spPr>
      </p:pic>
      <p:graphicFrame>
        <p:nvGraphicFramePr>
          <p:cNvPr id="10" name="Object 9" hidden="1"/>
          <p:cNvGraphicFramePr>
            <a:graphicFrameLocks/>
          </p:cNvGraphicFramePr>
          <p:nvPr>
            <p:custDataLst>
              <p:tags r:id="rId9"/>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438" name="think-cell Slide" r:id="rId16" imgW="0" imgH="0" progId="">
                  <p:embed/>
                </p:oleObj>
              </mc:Choice>
              <mc:Fallback>
                <p:oleObj name="think-cell Slide" r:id="rId1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custDataLst>
              <p:tags r:id="rId10"/>
            </p:custDataLst>
          </p:nvPr>
        </p:nvSpPr>
        <p:spPr>
          <a:xfrm>
            <a:off x="8886825" y="6579399"/>
            <a:ext cx="257175" cy="190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latin typeface="Arial" pitchFamily="34" charset="0"/>
              <a:cs typeface="Arial" pitchFamily="34" charset="0"/>
            </a:endParaRPr>
          </a:p>
        </p:txBody>
      </p:sp>
      <p:sp>
        <p:nvSpPr>
          <p:cNvPr id="2" name="Title Placeholder 1"/>
          <p:cNvSpPr>
            <a:spLocks noGrp="1"/>
          </p:cNvSpPr>
          <p:nvPr>
            <p:ph type="title"/>
            <p:custDataLst>
              <p:tags r:id="rId11"/>
            </p:custDataLst>
          </p:nvPr>
        </p:nvSpPr>
        <p:spPr bwMode="gray">
          <a:xfrm>
            <a:off x="304800" y="76200"/>
            <a:ext cx="8353425" cy="461665"/>
          </a:xfrm>
          <a:prstGeom prst="rect">
            <a:avLst/>
          </a:prstGeom>
          <a:noFill/>
        </p:spPr>
        <p:txBody>
          <a:bodyPr wrap="square" lIns="0" rtlCol="0">
            <a:spAutoFit/>
          </a:bodyPr>
          <a:lstStyle/>
          <a:p>
            <a:r>
              <a:rPr lang="en-US"/>
              <a:t>Click to edit Master title style</a:t>
            </a:r>
            <a:endParaRPr lang="en-US" dirty="0"/>
          </a:p>
        </p:txBody>
      </p:sp>
      <p:sp>
        <p:nvSpPr>
          <p:cNvPr id="3" name="Text Placeholder 2"/>
          <p:cNvSpPr>
            <a:spLocks noGrp="1"/>
          </p:cNvSpPr>
          <p:nvPr>
            <p:ph type="body" idx="1"/>
            <p:custDataLst>
              <p:tags r:id="rId12"/>
            </p:custDataLst>
          </p:nvPr>
        </p:nvSpPr>
        <p:spPr>
          <a:xfrm>
            <a:off x="333375" y="1066800"/>
            <a:ext cx="8477250" cy="5181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custDataLst>
              <p:tags r:id="rId13"/>
            </p:custDataLst>
          </p:nvPr>
        </p:nvSpPr>
        <p:spPr>
          <a:xfrm>
            <a:off x="8870949" y="6582395"/>
            <a:ext cx="211057" cy="187507"/>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
        <p:nvSpPr>
          <p:cNvPr id="11" name="TextBox 10"/>
          <p:cNvSpPr txBox="1"/>
          <p:nvPr/>
        </p:nvSpPr>
        <p:spPr>
          <a:xfrm>
            <a:off x="4572000" y="6488668"/>
            <a:ext cx="4114800" cy="276999"/>
          </a:xfrm>
          <a:prstGeom prst="rect">
            <a:avLst/>
          </a:prstGeom>
          <a:noFill/>
        </p:spPr>
        <p:txBody>
          <a:bodyPr wrap="square" rtlCol="0">
            <a:spAutoFit/>
          </a:bodyPr>
          <a:lstStyle/>
          <a:p>
            <a:pPr algn="r"/>
            <a:r>
              <a:rPr lang="en-US" sz="1200" dirty="0">
                <a:solidFill>
                  <a:prstClr val="white"/>
                </a:solidFill>
              </a:rPr>
              <a:t>Date</a:t>
            </a:r>
          </a:p>
        </p:txBody>
      </p:sp>
    </p:spTree>
    <p:extLst>
      <p:ext uri="{BB962C8B-B14F-4D97-AF65-F5344CB8AC3E}">
        <p14:creationId xmlns:p14="http://schemas.microsoft.com/office/powerpoint/2010/main" val="66153840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Lst>
  <p:hf hdr="0" dt="0"/>
  <p:txStyles>
    <p:titleStyle>
      <a:lvl1pPr marL="0" algn="l" defTabSz="914400" rtl="0" eaLnBrk="1" latinLnBrk="0" hangingPunct="1">
        <a:lnSpc>
          <a:spcPct val="100000"/>
        </a:lnSpc>
        <a:spcBef>
          <a:spcPct val="0"/>
        </a:spcBef>
        <a:buNone/>
        <a:defRPr lang="en-US" sz="2400" b="0" kern="1200" dirty="0" smtClean="0">
          <a:solidFill>
            <a:schemeClr val="bg1"/>
          </a:solidFill>
          <a:effectLst/>
          <a:latin typeface="Franklin Gothic Demi" pitchFamily="34" charset="0"/>
          <a:ea typeface="+mn-ea"/>
          <a:cs typeface="Arial" pitchFamily="34" charset="0"/>
        </a:defRPr>
      </a:lvl1pPr>
    </p:titleStyle>
    <p:bodyStyle>
      <a:lvl1pPr marL="230188" indent="-230188" algn="l" defTabSz="914400" rtl="0" eaLnBrk="1" latinLnBrk="0" hangingPunct="1">
        <a:spcBef>
          <a:spcPct val="20000"/>
        </a:spcBef>
        <a:buClr>
          <a:schemeClr val="accent1"/>
        </a:buClr>
        <a:buFont typeface="Wingdings" pitchFamily="2" charset="2"/>
        <a:buChar char="§"/>
        <a:defRPr sz="2400" kern="1200">
          <a:solidFill>
            <a:schemeClr val="tx1"/>
          </a:solidFill>
          <a:latin typeface="Franklin Gothic Book" pitchFamily="34" charset="0"/>
          <a:ea typeface="+mn-ea"/>
          <a:cs typeface="+mn-cs"/>
        </a:defRPr>
      </a:lvl1pPr>
      <a:lvl2pPr marL="514350" indent="-230188" algn="l" defTabSz="914400" rtl="0" eaLnBrk="1" latinLnBrk="0" hangingPunct="1">
        <a:spcBef>
          <a:spcPct val="20000"/>
        </a:spcBef>
        <a:buClr>
          <a:schemeClr val="accent1"/>
        </a:buClr>
        <a:buFont typeface="Arial"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3pPr>
      <a:lvl4pPr marL="97155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4pPr>
      <a:lvl5pPr marL="114300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5" name="Picture 4" descr="Foot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6292906"/>
            <a:ext cx="9144000" cy="565094"/>
          </a:xfrm>
          <a:prstGeom prst="rect">
            <a:avLst/>
          </a:prstGeom>
        </p:spPr>
      </p:pic>
      <p:pic>
        <p:nvPicPr>
          <p:cNvPr id="4" name="Picture 3" descr="Heade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31576"/>
          </a:xfrm>
          <a:prstGeom prst="rect">
            <a:avLst/>
          </a:prstGeom>
        </p:spPr>
      </p:pic>
      <p:graphicFrame>
        <p:nvGraphicFramePr>
          <p:cNvPr id="10" name="Object 9" hidden="1"/>
          <p:cNvGraphicFramePr>
            <a:graphicFrameLocks/>
          </p:cNvGraphicFramePr>
          <p:nvPr>
            <p:custDataLst>
              <p:tags r:id="rId9"/>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534" name="think-cell Slide" r:id="rId16" imgW="0" imgH="0" progId="">
                  <p:embed/>
                </p:oleObj>
              </mc:Choice>
              <mc:Fallback>
                <p:oleObj name="think-cell Slide" r:id="rId1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custDataLst>
              <p:tags r:id="rId10"/>
            </p:custDataLst>
          </p:nvPr>
        </p:nvSpPr>
        <p:spPr>
          <a:xfrm>
            <a:off x="8886825" y="6579399"/>
            <a:ext cx="257175" cy="190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latin typeface="Arial" pitchFamily="34" charset="0"/>
              <a:cs typeface="Arial" pitchFamily="34" charset="0"/>
            </a:endParaRPr>
          </a:p>
        </p:txBody>
      </p:sp>
      <p:sp>
        <p:nvSpPr>
          <p:cNvPr id="2" name="Title Placeholder 1"/>
          <p:cNvSpPr>
            <a:spLocks noGrp="1"/>
          </p:cNvSpPr>
          <p:nvPr>
            <p:ph type="title"/>
            <p:custDataLst>
              <p:tags r:id="rId11"/>
            </p:custDataLst>
          </p:nvPr>
        </p:nvSpPr>
        <p:spPr bwMode="gray">
          <a:xfrm>
            <a:off x="304800" y="76200"/>
            <a:ext cx="8353425" cy="461665"/>
          </a:xfrm>
          <a:prstGeom prst="rect">
            <a:avLst/>
          </a:prstGeom>
          <a:noFill/>
        </p:spPr>
        <p:txBody>
          <a:bodyPr wrap="square" lIns="0" rtlCol="0">
            <a:spAutoFit/>
          </a:bodyPr>
          <a:lstStyle/>
          <a:p>
            <a:r>
              <a:rPr lang="en-US"/>
              <a:t>Click to edit Master title style</a:t>
            </a:r>
            <a:endParaRPr lang="en-US" dirty="0"/>
          </a:p>
        </p:txBody>
      </p:sp>
      <p:sp>
        <p:nvSpPr>
          <p:cNvPr id="3" name="Text Placeholder 2"/>
          <p:cNvSpPr>
            <a:spLocks noGrp="1"/>
          </p:cNvSpPr>
          <p:nvPr>
            <p:ph type="body" idx="1"/>
            <p:custDataLst>
              <p:tags r:id="rId12"/>
            </p:custDataLst>
          </p:nvPr>
        </p:nvSpPr>
        <p:spPr>
          <a:xfrm>
            <a:off x="333375" y="1066800"/>
            <a:ext cx="8477250" cy="5181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custDataLst>
              <p:tags r:id="rId13"/>
            </p:custDataLst>
          </p:nvPr>
        </p:nvSpPr>
        <p:spPr>
          <a:xfrm>
            <a:off x="8870949" y="6582395"/>
            <a:ext cx="211057" cy="187507"/>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
        <p:nvSpPr>
          <p:cNvPr id="11" name="TextBox 10"/>
          <p:cNvSpPr txBox="1"/>
          <p:nvPr/>
        </p:nvSpPr>
        <p:spPr>
          <a:xfrm>
            <a:off x="4572000" y="6488668"/>
            <a:ext cx="4114800" cy="276999"/>
          </a:xfrm>
          <a:prstGeom prst="rect">
            <a:avLst/>
          </a:prstGeom>
          <a:noFill/>
        </p:spPr>
        <p:txBody>
          <a:bodyPr wrap="square" rtlCol="0">
            <a:spAutoFit/>
          </a:bodyPr>
          <a:lstStyle/>
          <a:p>
            <a:pPr algn="r"/>
            <a:r>
              <a:rPr lang="en-US" sz="1200" dirty="0">
                <a:solidFill>
                  <a:prstClr val="white"/>
                </a:solidFill>
              </a:rPr>
              <a:t>Date</a:t>
            </a:r>
          </a:p>
        </p:txBody>
      </p:sp>
    </p:spTree>
    <p:extLst>
      <p:ext uri="{BB962C8B-B14F-4D97-AF65-F5344CB8AC3E}">
        <p14:creationId xmlns:p14="http://schemas.microsoft.com/office/powerpoint/2010/main" val="364739573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Lst>
  <p:hf hdr="0" dt="0"/>
  <p:txStyles>
    <p:titleStyle>
      <a:lvl1pPr marL="0" algn="l" defTabSz="914400" rtl="0" eaLnBrk="1" latinLnBrk="0" hangingPunct="1">
        <a:lnSpc>
          <a:spcPct val="100000"/>
        </a:lnSpc>
        <a:spcBef>
          <a:spcPct val="0"/>
        </a:spcBef>
        <a:buNone/>
        <a:defRPr lang="en-US" sz="2400" b="0" kern="1200" dirty="0" smtClean="0">
          <a:solidFill>
            <a:schemeClr val="bg1"/>
          </a:solidFill>
          <a:effectLst/>
          <a:latin typeface="Franklin Gothic Demi" pitchFamily="34" charset="0"/>
          <a:ea typeface="+mn-ea"/>
          <a:cs typeface="Arial" pitchFamily="34" charset="0"/>
        </a:defRPr>
      </a:lvl1pPr>
    </p:titleStyle>
    <p:bodyStyle>
      <a:lvl1pPr marL="230188" indent="-230188" algn="l" defTabSz="914400" rtl="0" eaLnBrk="1" latinLnBrk="0" hangingPunct="1">
        <a:spcBef>
          <a:spcPct val="20000"/>
        </a:spcBef>
        <a:buClr>
          <a:schemeClr val="accent1"/>
        </a:buClr>
        <a:buFont typeface="Wingdings" pitchFamily="2" charset="2"/>
        <a:buChar char="§"/>
        <a:defRPr sz="2400" kern="1200">
          <a:solidFill>
            <a:schemeClr val="tx1"/>
          </a:solidFill>
          <a:latin typeface="Franklin Gothic Book" pitchFamily="34" charset="0"/>
          <a:ea typeface="+mn-ea"/>
          <a:cs typeface="+mn-cs"/>
        </a:defRPr>
      </a:lvl1pPr>
      <a:lvl2pPr marL="514350" indent="-230188" algn="l" defTabSz="914400" rtl="0" eaLnBrk="1" latinLnBrk="0" hangingPunct="1">
        <a:spcBef>
          <a:spcPct val="20000"/>
        </a:spcBef>
        <a:buClr>
          <a:schemeClr val="accent1"/>
        </a:buClr>
        <a:buFont typeface="Arial"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3pPr>
      <a:lvl4pPr marL="97155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4pPr>
      <a:lvl5pPr marL="114300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5" name="Picture 4" descr="Foot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6292906"/>
            <a:ext cx="9144000" cy="565094"/>
          </a:xfrm>
          <a:prstGeom prst="rect">
            <a:avLst/>
          </a:prstGeom>
        </p:spPr>
      </p:pic>
      <p:pic>
        <p:nvPicPr>
          <p:cNvPr id="4" name="Picture 3" descr="Heade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31576"/>
          </a:xfrm>
          <a:prstGeom prst="rect">
            <a:avLst/>
          </a:prstGeom>
        </p:spPr>
      </p:pic>
      <p:graphicFrame>
        <p:nvGraphicFramePr>
          <p:cNvPr id="10" name="Object 9" hidden="1"/>
          <p:cNvGraphicFramePr>
            <a:graphicFrameLocks/>
          </p:cNvGraphicFramePr>
          <p:nvPr>
            <p:custDataLst>
              <p:tags r:id="rId9"/>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5630" name="think-cell Slide" r:id="rId16" imgW="0" imgH="0" progId="">
                  <p:embed/>
                </p:oleObj>
              </mc:Choice>
              <mc:Fallback>
                <p:oleObj name="think-cell Slide" r:id="rId1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custDataLst>
              <p:tags r:id="rId10"/>
            </p:custDataLst>
          </p:nvPr>
        </p:nvSpPr>
        <p:spPr>
          <a:xfrm>
            <a:off x="8886825" y="6579399"/>
            <a:ext cx="257175" cy="190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latin typeface="Arial" pitchFamily="34" charset="0"/>
              <a:cs typeface="Arial" pitchFamily="34" charset="0"/>
            </a:endParaRPr>
          </a:p>
        </p:txBody>
      </p:sp>
      <p:sp>
        <p:nvSpPr>
          <p:cNvPr id="2" name="Title Placeholder 1"/>
          <p:cNvSpPr>
            <a:spLocks noGrp="1"/>
          </p:cNvSpPr>
          <p:nvPr>
            <p:ph type="title"/>
            <p:custDataLst>
              <p:tags r:id="rId11"/>
            </p:custDataLst>
          </p:nvPr>
        </p:nvSpPr>
        <p:spPr bwMode="gray">
          <a:xfrm>
            <a:off x="304800" y="76200"/>
            <a:ext cx="8353425" cy="461665"/>
          </a:xfrm>
          <a:prstGeom prst="rect">
            <a:avLst/>
          </a:prstGeom>
          <a:noFill/>
        </p:spPr>
        <p:txBody>
          <a:bodyPr wrap="square" lIns="0" rtlCol="0">
            <a:spAutoFit/>
          </a:bodyPr>
          <a:lstStyle/>
          <a:p>
            <a:r>
              <a:rPr lang="en-US"/>
              <a:t>Click to edit Master title style</a:t>
            </a:r>
            <a:endParaRPr lang="en-US" dirty="0"/>
          </a:p>
        </p:txBody>
      </p:sp>
      <p:sp>
        <p:nvSpPr>
          <p:cNvPr id="3" name="Text Placeholder 2"/>
          <p:cNvSpPr>
            <a:spLocks noGrp="1"/>
          </p:cNvSpPr>
          <p:nvPr>
            <p:ph type="body" idx="1"/>
            <p:custDataLst>
              <p:tags r:id="rId12"/>
            </p:custDataLst>
          </p:nvPr>
        </p:nvSpPr>
        <p:spPr>
          <a:xfrm>
            <a:off x="333375" y="1066800"/>
            <a:ext cx="8477250" cy="5181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custDataLst>
              <p:tags r:id="rId13"/>
            </p:custDataLst>
          </p:nvPr>
        </p:nvSpPr>
        <p:spPr>
          <a:xfrm>
            <a:off x="8870949" y="6582395"/>
            <a:ext cx="211057" cy="187507"/>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
        <p:nvSpPr>
          <p:cNvPr id="11" name="TextBox 10"/>
          <p:cNvSpPr txBox="1"/>
          <p:nvPr/>
        </p:nvSpPr>
        <p:spPr>
          <a:xfrm>
            <a:off x="4572000" y="6488668"/>
            <a:ext cx="4114800" cy="276999"/>
          </a:xfrm>
          <a:prstGeom prst="rect">
            <a:avLst/>
          </a:prstGeom>
          <a:noFill/>
        </p:spPr>
        <p:txBody>
          <a:bodyPr wrap="square" rtlCol="0">
            <a:spAutoFit/>
          </a:bodyPr>
          <a:lstStyle/>
          <a:p>
            <a:pPr algn="r"/>
            <a:r>
              <a:rPr lang="en-US" sz="1200" dirty="0">
                <a:solidFill>
                  <a:prstClr val="white"/>
                </a:solidFill>
              </a:rPr>
              <a:t>Date</a:t>
            </a:r>
          </a:p>
        </p:txBody>
      </p:sp>
    </p:spTree>
    <p:extLst>
      <p:ext uri="{BB962C8B-B14F-4D97-AF65-F5344CB8AC3E}">
        <p14:creationId xmlns:p14="http://schemas.microsoft.com/office/powerpoint/2010/main" val="272091244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Lst>
  <p:hf hdr="0" dt="0"/>
  <p:txStyles>
    <p:titleStyle>
      <a:lvl1pPr marL="0" algn="l" defTabSz="914400" rtl="0" eaLnBrk="1" latinLnBrk="0" hangingPunct="1">
        <a:lnSpc>
          <a:spcPct val="100000"/>
        </a:lnSpc>
        <a:spcBef>
          <a:spcPct val="0"/>
        </a:spcBef>
        <a:buNone/>
        <a:defRPr lang="en-US" sz="2400" b="0" kern="1200" dirty="0" smtClean="0">
          <a:solidFill>
            <a:schemeClr val="bg1"/>
          </a:solidFill>
          <a:effectLst/>
          <a:latin typeface="Franklin Gothic Demi" pitchFamily="34" charset="0"/>
          <a:ea typeface="+mn-ea"/>
          <a:cs typeface="Arial" pitchFamily="34" charset="0"/>
        </a:defRPr>
      </a:lvl1pPr>
    </p:titleStyle>
    <p:bodyStyle>
      <a:lvl1pPr marL="230188" indent="-230188" algn="l" defTabSz="914400" rtl="0" eaLnBrk="1" latinLnBrk="0" hangingPunct="1">
        <a:spcBef>
          <a:spcPct val="20000"/>
        </a:spcBef>
        <a:buClr>
          <a:schemeClr val="accent1"/>
        </a:buClr>
        <a:buFont typeface="Wingdings" pitchFamily="2" charset="2"/>
        <a:buChar char="§"/>
        <a:defRPr sz="2400" kern="1200">
          <a:solidFill>
            <a:schemeClr val="tx1"/>
          </a:solidFill>
          <a:latin typeface="Franklin Gothic Book" pitchFamily="34" charset="0"/>
          <a:ea typeface="+mn-ea"/>
          <a:cs typeface="+mn-cs"/>
        </a:defRPr>
      </a:lvl1pPr>
      <a:lvl2pPr marL="514350" indent="-230188" algn="l" defTabSz="914400" rtl="0" eaLnBrk="1" latinLnBrk="0" hangingPunct="1">
        <a:spcBef>
          <a:spcPct val="20000"/>
        </a:spcBef>
        <a:buClr>
          <a:schemeClr val="accent1"/>
        </a:buClr>
        <a:buFont typeface="Arial"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3pPr>
      <a:lvl4pPr marL="97155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4pPr>
      <a:lvl5pPr marL="114300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5" name="Picture 4" descr="Foot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6292906"/>
            <a:ext cx="9144000" cy="565094"/>
          </a:xfrm>
          <a:prstGeom prst="rect">
            <a:avLst/>
          </a:prstGeom>
        </p:spPr>
      </p:pic>
      <p:pic>
        <p:nvPicPr>
          <p:cNvPr id="4" name="Picture 3" descr="Heade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31576"/>
          </a:xfrm>
          <a:prstGeom prst="rect">
            <a:avLst/>
          </a:prstGeom>
        </p:spPr>
      </p:pic>
      <p:graphicFrame>
        <p:nvGraphicFramePr>
          <p:cNvPr id="10" name="Object 9" hidden="1"/>
          <p:cNvGraphicFramePr>
            <a:graphicFrameLocks/>
          </p:cNvGraphicFramePr>
          <p:nvPr>
            <p:custDataLst>
              <p:tags r:id="rId9"/>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9726" name="think-cell Slide" r:id="rId16" imgW="0" imgH="0" progId="">
                  <p:embed/>
                </p:oleObj>
              </mc:Choice>
              <mc:Fallback>
                <p:oleObj name="think-cell Slide" r:id="rId1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custDataLst>
              <p:tags r:id="rId10"/>
            </p:custDataLst>
          </p:nvPr>
        </p:nvSpPr>
        <p:spPr>
          <a:xfrm>
            <a:off x="8886825" y="6579399"/>
            <a:ext cx="257175" cy="190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latin typeface="Arial" pitchFamily="34" charset="0"/>
              <a:cs typeface="Arial" pitchFamily="34" charset="0"/>
            </a:endParaRPr>
          </a:p>
        </p:txBody>
      </p:sp>
      <p:sp>
        <p:nvSpPr>
          <p:cNvPr id="2" name="Title Placeholder 1"/>
          <p:cNvSpPr>
            <a:spLocks noGrp="1"/>
          </p:cNvSpPr>
          <p:nvPr>
            <p:ph type="title"/>
            <p:custDataLst>
              <p:tags r:id="rId11"/>
            </p:custDataLst>
          </p:nvPr>
        </p:nvSpPr>
        <p:spPr bwMode="gray">
          <a:xfrm>
            <a:off x="304800" y="76200"/>
            <a:ext cx="8353425" cy="461665"/>
          </a:xfrm>
          <a:prstGeom prst="rect">
            <a:avLst/>
          </a:prstGeom>
          <a:noFill/>
        </p:spPr>
        <p:txBody>
          <a:bodyPr wrap="square" lIns="0" rtlCol="0">
            <a:spAutoFit/>
          </a:bodyPr>
          <a:lstStyle/>
          <a:p>
            <a:r>
              <a:rPr lang="en-US"/>
              <a:t>Click to edit Master title style</a:t>
            </a:r>
            <a:endParaRPr lang="en-US" dirty="0"/>
          </a:p>
        </p:txBody>
      </p:sp>
      <p:sp>
        <p:nvSpPr>
          <p:cNvPr id="3" name="Text Placeholder 2"/>
          <p:cNvSpPr>
            <a:spLocks noGrp="1"/>
          </p:cNvSpPr>
          <p:nvPr>
            <p:ph type="body" idx="1"/>
            <p:custDataLst>
              <p:tags r:id="rId12"/>
            </p:custDataLst>
          </p:nvPr>
        </p:nvSpPr>
        <p:spPr>
          <a:xfrm>
            <a:off x="333375" y="1066800"/>
            <a:ext cx="8477250" cy="5181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custDataLst>
              <p:tags r:id="rId13"/>
            </p:custDataLst>
          </p:nvPr>
        </p:nvSpPr>
        <p:spPr>
          <a:xfrm>
            <a:off x="8870949" y="6582395"/>
            <a:ext cx="211057" cy="187507"/>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
        <p:nvSpPr>
          <p:cNvPr id="11" name="TextBox 10"/>
          <p:cNvSpPr txBox="1"/>
          <p:nvPr/>
        </p:nvSpPr>
        <p:spPr>
          <a:xfrm>
            <a:off x="4572000" y="6488668"/>
            <a:ext cx="4114800" cy="276999"/>
          </a:xfrm>
          <a:prstGeom prst="rect">
            <a:avLst/>
          </a:prstGeom>
          <a:noFill/>
        </p:spPr>
        <p:txBody>
          <a:bodyPr wrap="square" rtlCol="0">
            <a:spAutoFit/>
          </a:bodyPr>
          <a:lstStyle/>
          <a:p>
            <a:pPr algn="r"/>
            <a:r>
              <a:rPr lang="en-US" sz="1200" dirty="0">
                <a:solidFill>
                  <a:prstClr val="white"/>
                </a:solidFill>
              </a:rPr>
              <a:t>Date</a:t>
            </a:r>
          </a:p>
        </p:txBody>
      </p:sp>
    </p:spTree>
    <p:extLst>
      <p:ext uri="{BB962C8B-B14F-4D97-AF65-F5344CB8AC3E}">
        <p14:creationId xmlns:p14="http://schemas.microsoft.com/office/powerpoint/2010/main" val="232715028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Lst>
  <p:hf hdr="0" dt="0"/>
  <p:txStyles>
    <p:titleStyle>
      <a:lvl1pPr marL="0" algn="l" defTabSz="914400" rtl="0" eaLnBrk="1" latinLnBrk="0" hangingPunct="1">
        <a:lnSpc>
          <a:spcPct val="100000"/>
        </a:lnSpc>
        <a:spcBef>
          <a:spcPct val="0"/>
        </a:spcBef>
        <a:buNone/>
        <a:defRPr lang="en-US" sz="2400" b="0" kern="1200" dirty="0" smtClean="0">
          <a:solidFill>
            <a:schemeClr val="bg1"/>
          </a:solidFill>
          <a:effectLst/>
          <a:latin typeface="Franklin Gothic Demi" pitchFamily="34" charset="0"/>
          <a:ea typeface="+mn-ea"/>
          <a:cs typeface="Arial" pitchFamily="34" charset="0"/>
        </a:defRPr>
      </a:lvl1pPr>
    </p:titleStyle>
    <p:bodyStyle>
      <a:lvl1pPr marL="230188" indent="-230188" algn="l" defTabSz="914400" rtl="0" eaLnBrk="1" latinLnBrk="0" hangingPunct="1">
        <a:spcBef>
          <a:spcPct val="20000"/>
        </a:spcBef>
        <a:buClr>
          <a:schemeClr val="accent1"/>
        </a:buClr>
        <a:buFont typeface="Wingdings" pitchFamily="2" charset="2"/>
        <a:buChar char="§"/>
        <a:defRPr sz="2400" kern="1200">
          <a:solidFill>
            <a:schemeClr val="tx1"/>
          </a:solidFill>
          <a:latin typeface="Franklin Gothic Book" pitchFamily="34" charset="0"/>
          <a:ea typeface="+mn-ea"/>
          <a:cs typeface="+mn-cs"/>
        </a:defRPr>
      </a:lvl1pPr>
      <a:lvl2pPr marL="514350" indent="-230188" algn="l" defTabSz="914400" rtl="0" eaLnBrk="1" latinLnBrk="0" hangingPunct="1">
        <a:spcBef>
          <a:spcPct val="20000"/>
        </a:spcBef>
        <a:buClr>
          <a:schemeClr val="accent1"/>
        </a:buClr>
        <a:buFont typeface="Arial"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3pPr>
      <a:lvl4pPr marL="97155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4pPr>
      <a:lvl5pPr marL="114300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5" name="Picture 4" descr="Foot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6292906"/>
            <a:ext cx="9144000" cy="565094"/>
          </a:xfrm>
          <a:prstGeom prst="rect">
            <a:avLst/>
          </a:prstGeom>
        </p:spPr>
      </p:pic>
      <p:pic>
        <p:nvPicPr>
          <p:cNvPr id="4" name="Picture 3" descr="Heade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31576"/>
          </a:xfrm>
          <a:prstGeom prst="rect">
            <a:avLst/>
          </a:prstGeom>
        </p:spPr>
      </p:pic>
      <p:graphicFrame>
        <p:nvGraphicFramePr>
          <p:cNvPr id="10" name="Object 9" hidden="1"/>
          <p:cNvGraphicFramePr>
            <a:graphicFrameLocks/>
          </p:cNvGraphicFramePr>
          <p:nvPr>
            <p:custDataLst>
              <p:tags r:id="rId9"/>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3822" name="think-cell Slide" r:id="rId16" imgW="0" imgH="0" progId="">
                  <p:embed/>
                </p:oleObj>
              </mc:Choice>
              <mc:Fallback>
                <p:oleObj name="think-cell Slide" r:id="rId1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custDataLst>
              <p:tags r:id="rId10"/>
            </p:custDataLst>
          </p:nvPr>
        </p:nvSpPr>
        <p:spPr>
          <a:xfrm>
            <a:off x="8886825" y="6579399"/>
            <a:ext cx="257175" cy="190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latin typeface="Arial" pitchFamily="34" charset="0"/>
              <a:cs typeface="Arial" pitchFamily="34" charset="0"/>
            </a:endParaRPr>
          </a:p>
        </p:txBody>
      </p:sp>
      <p:sp>
        <p:nvSpPr>
          <p:cNvPr id="2" name="Title Placeholder 1"/>
          <p:cNvSpPr>
            <a:spLocks noGrp="1"/>
          </p:cNvSpPr>
          <p:nvPr>
            <p:ph type="title"/>
            <p:custDataLst>
              <p:tags r:id="rId11"/>
            </p:custDataLst>
          </p:nvPr>
        </p:nvSpPr>
        <p:spPr bwMode="gray">
          <a:xfrm>
            <a:off x="304800" y="76200"/>
            <a:ext cx="8353425" cy="461665"/>
          </a:xfrm>
          <a:prstGeom prst="rect">
            <a:avLst/>
          </a:prstGeom>
          <a:noFill/>
        </p:spPr>
        <p:txBody>
          <a:bodyPr wrap="square" lIns="0" rtlCol="0">
            <a:spAutoFit/>
          </a:bodyPr>
          <a:lstStyle/>
          <a:p>
            <a:r>
              <a:rPr lang="en-US"/>
              <a:t>Click to edit Master title style</a:t>
            </a:r>
            <a:endParaRPr lang="en-US" dirty="0"/>
          </a:p>
        </p:txBody>
      </p:sp>
      <p:sp>
        <p:nvSpPr>
          <p:cNvPr id="3" name="Text Placeholder 2"/>
          <p:cNvSpPr>
            <a:spLocks noGrp="1"/>
          </p:cNvSpPr>
          <p:nvPr>
            <p:ph type="body" idx="1"/>
            <p:custDataLst>
              <p:tags r:id="rId12"/>
            </p:custDataLst>
          </p:nvPr>
        </p:nvSpPr>
        <p:spPr>
          <a:xfrm>
            <a:off x="333375" y="1066800"/>
            <a:ext cx="8477250" cy="5181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custDataLst>
              <p:tags r:id="rId13"/>
            </p:custDataLst>
          </p:nvPr>
        </p:nvSpPr>
        <p:spPr>
          <a:xfrm>
            <a:off x="8870949" y="6582395"/>
            <a:ext cx="211057" cy="187507"/>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
        <p:nvSpPr>
          <p:cNvPr id="11" name="TextBox 10"/>
          <p:cNvSpPr txBox="1"/>
          <p:nvPr/>
        </p:nvSpPr>
        <p:spPr>
          <a:xfrm>
            <a:off x="4572000" y="6488668"/>
            <a:ext cx="4114800" cy="276999"/>
          </a:xfrm>
          <a:prstGeom prst="rect">
            <a:avLst/>
          </a:prstGeom>
          <a:noFill/>
        </p:spPr>
        <p:txBody>
          <a:bodyPr wrap="square" rtlCol="0">
            <a:spAutoFit/>
          </a:bodyPr>
          <a:lstStyle/>
          <a:p>
            <a:pPr algn="r"/>
            <a:r>
              <a:rPr lang="en-US" sz="1200" dirty="0">
                <a:solidFill>
                  <a:prstClr val="white"/>
                </a:solidFill>
              </a:rPr>
              <a:t>Date</a:t>
            </a:r>
          </a:p>
        </p:txBody>
      </p:sp>
    </p:spTree>
    <p:extLst>
      <p:ext uri="{BB962C8B-B14F-4D97-AF65-F5344CB8AC3E}">
        <p14:creationId xmlns:p14="http://schemas.microsoft.com/office/powerpoint/2010/main" val="393608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Lst>
  <p:hf hdr="0" dt="0"/>
  <p:txStyles>
    <p:titleStyle>
      <a:lvl1pPr marL="0" algn="l" defTabSz="914400" rtl="0" eaLnBrk="1" latinLnBrk="0" hangingPunct="1">
        <a:lnSpc>
          <a:spcPct val="100000"/>
        </a:lnSpc>
        <a:spcBef>
          <a:spcPct val="0"/>
        </a:spcBef>
        <a:buNone/>
        <a:defRPr lang="en-US" sz="2400" b="0" kern="1200" dirty="0" smtClean="0">
          <a:solidFill>
            <a:schemeClr val="bg1"/>
          </a:solidFill>
          <a:effectLst/>
          <a:latin typeface="Franklin Gothic Demi" pitchFamily="34" charset="0"/>
          <a:ea typeface="+mn-ea"/>
          <a:cs typeface="Arial" pitchFamily="34" charset="0"/>
        </a:defRPr>
      </a:lvl1pPr>
    </p:titleStyle>
    <p:bodyStyle>
      <a:lvl1pPr marL="230188" indent="-230188" algn="l" defTabSz="914400" rtl="0" eaLnBrk="1" latinLnBrk="0" hangingPunct="1">
        <a:spcBef>
          <a:spcPct val="20000"/>
        </a:spcBef>
        <a:buClr>
          <a:schemeClr val="accent1"/>
        </a:buClr>
        <a:buFont typeface="Wingdings" pitchFamily="2" charset="2"/>
        <a:buChar char="§"/>
        <a:defRPr sz="2400" kern="1200">
          <a:solidFill>
            <a:schemeClr val="tx1"/>
          </a:solidFill>
          <a:latin typeface="Franklin Gothic Book" pitchFamily="34" charset="0"/>
          <a:ea typeface="+mn-ea"/>
          <a:cs typeface="+mn-cs"/>
        </a:defRPr>
      </a:lvl1pPr>
      <a:lvl2pPr marL="514350" indent="-230188" algn="l" defTabSz="914400" rtl="0" eaLnBrk="1" latinLnBrk="0" hangingPunct="1">
        <a:spcBef>
          <a:spcPct val="20000"/>
        </a:spcBef>
        <a:buClr>
          <a:schemeClr val="accent1"/>
        </a:buClr>
        <a:buFont typeface="Arial"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3pPr>
      <a:lvl4pPr marL="97155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4pPr>
      <a:lvl5pPr marL="114300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5" name="Picture 4" descr="Foot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6292906"/>
            <a:ext cx="9144000" cy="565094"/>
          </a:xfrm>
          <a:prstGeom prst="rect">
            <a:avLst/>
          </a:prstGeom>
        </p:spPr>
      </p:pic>
      <p:pic>
        <p:nvPicPr>
          <p:cNvPr id="4" name="Picture 3" descr="Heade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31576"/>
          </a:xfrm>
          <a:prstGeom prst="rect">
            <a:avLst/>
          </a:prstGeom>
        </p:spPr>
      </p:pic>
      <p:graphicFrame>
        <p:nvGraphicFramePr>
          <p:cNvPr id="10" name="Object 9" hidden="1"/>
          <p:cNvGraphicFramePr>
            <a:graphicFrameLocks/>
          </p:cNvGraphicFramePr>
          <p:nvPr>
            <p:custDataLst>
              <p:tags r:id="rId9"/>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7917" name="think-cell Slide" r:id="rId16" imgW="0" imgH="0" progId="">
                  <p:embed/>
                </p:oleObj>
              </mc:Choice>
              <mc:Fallback>
                <p:oleObj name="think-cell Slide" r:id="rId1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custDataLst>
              <p:tags r:id="rId10"/>
            </p:custDataLst>
          </p:nvPr>
        </p:nvSpPr>
        <p:spPr>
          <a:xfrm>
            <a:off x="8886825" y="6579399"/>
            <a:ext cx="257175" cy="190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latin typeface="Arial" pitchFamily="34" charset="0"/>
              <a:cs typeface="Arial" pitchFamily="34" charset="0"/>
            </a:endParaRPr>
          </a:p>
        </p:txBody>
      </p:sp>
      <p:sp>
        <p:nvSpPr>
          <p:cNvPr id="2" name="Title Placeholder 1"/>
          <p:cNvSpPr>
            <a:spLocks noGrp="1"/>
          </p:cNvSpPr>
          <p:nvPr>
            <p:ph type="title"/>
            <p:custDataLst>
              <p:tags r:id="rId11"/>
            </p:custDataLst>
          </p:nvPr>
        </p:nvSpPr>
        <p:spPr bwMode="gray">
          <a:xfrm>
            <a:off x="304800" y="76200"/>
            <a:ext cx="8353425" cy="461665"/>
          </a:xfrm>
          <a:prstGeom prst="rect">
            <a:avLst/>
          </a:prstGeom>
          <a:noFill/>
        </p:spPr>
        <p:txBody>
          <a:bodyPr wrap="square" lIns="0" rtlCol="0">
            <a:spAutoFit/>
          </a:bodyPr>
          <a:lstStyle/>
          <a:p>
            <a:r>
              <a:rPr lang="en-US"/>
              <a:t>Click to edit Master title style</a:t>
            </a:r>
            <a:endParaRPr lang="en-US" dirty="0"/>
          </a:p>
        </p:txBody>
      </p:sp>
      <p:sp>
        <p:nvSpPr>
          <p:cNvPr id="3" name="Text Placeholder 2"/>
          <p:cNvSpPr>
            <a:spLocks noGrp="1"/>
          </p:cNvSpPr>
          <p:nvPr>
            <p:ph type="body" idx="1"/>
            <p:custDataLst>
              <p:tags r:id="rId12"/>
            </p:custDataLst>
          </p:nvPr>
        </p:nvSpPr>
        <p:spPr>
          <a:xfrm>
            <a:off x="333375" y="1066800"/>
            <a:ext cx="8477250" cy="5181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custDataLst>
              <p:tags r:id="rId13"/>
            </p:custDataLst>
          </p:nvPr>
        </p:nvSpPr>
        <p:spPr>
          <a:xfrm>
            <a:off x="8870949" y="6582395"/>
            <a:ext cx="211057" cy="187507"/>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
        <p:nvSpPr>
          <p:cNvPr id="11" name="TextBox 10"/>
          <p:cNvSpPr txBox="1"/>
          <p:nvPr/>
        </p:nvSpPr>
        <p:spPr>
          <a:xfrm>
            <a:off x="4572000" y="6488668"/>
            <a:ext cx="4114800" cy="276999"/>
          </a:xfrm>
          <a:prstGeom prst="rect">
            <a:avLst/>
          </a:prstGeom>
          <a:noFill/>
        </p:spPr>
        <p:txBody>
          <a:bodyPr wrap="square" rtlCol="0">
            <a:spAutoFit/>
          </a:bodyPr>
          <a:lstStyle/>
          <a:p>
            <a:pPr algn="r"/>
            <a:r>
              <a:rPr lang="en-US" sz="1200" dirty="0">
                <a:solidFill>
                  <a:prstClr val="white"/>
                </a:solidFill>
              </a:rPr>
              <a:t>Date</a:t>
            </a:r>
          </a:p>
        </p:txBody>
      </p:sp>
    </p:spTree>
    <p:extLst>
      <p:ext uri="{BB962C8B-B14F-4D97-AF65-F5344CB8AC3E}">
        <p14:creationId xmlns:p14="http://schemas.microsoft.com/office/powerpoint/2010/main" val="116758213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Lst>
  <p:hf hdr="0" dt="0"/>
  <p:txStyles>
    <p:titleStyle>
      <a:lvl1pPr marL="0" algn="l" defTabSz="914400" rtl="0" eaLnBrk="1" latinLnBrk="0" hangingPunct="1">
        <a:lnSpc>
          <a:spcPct val="100000"/>
        </a:lnSpc>
        <a:spcBef>
          <a:spcPct val="0"/>
        </a:spcBef>
        <a:buNone/>
        <a:defRPr lang="en-US" sz="2400" b="0" kern="1200" dirty="0" smtClean="0">
          <a:solidFill>
            <a:schemeClr val="bg1"/>
          </a:solidFill>
          <a:effectLst/>
          <a:latin typeface="Franklin Gothic Demi" pitchFamily="34" charset="0"/>
          <a:ea typeface="+mn-ea"/>
          <a:cs typeface="Arial" pitchFamily="34" charset="0"/>
        </a:defRPr>
      </a:lvl1pPr>
    </p:titleStyle>
    <p:bodyStyle>
      <a:lvl1pPr marL="230188" indent="-230188" algn="l" defTabSz="914400" rtl="0" eaLnBrk="1" latinLnBrk="0" hangingPunct="1">
        <a:spcBef>
          <a:spcPct val="20000"/>
        </a:spcBef>
        <a:buClr>
          <a:schemeClr val="accent1"/>
        </a:buClr>
        <a:buFont typeface="Wingdings" pitchFamily="2" charset="2"/>
        <a:buChar char="§"/>
        <a:defRPr sz="2400" kern="1200">
          <a:solidFill>
            <a:schemeClr val="tx1"/>
          </a:solidFill>
          <a:latin typeface="Franklin Gothic Book" pitchFamily="34" charset="0"/>
          <a:ea typeface="+mn-ea"/>
          <a:cs typeface="+mn-cs"/>
        </a:defRPr>
      </a:lvl1pPr>
      <a:lvl2pPr marL="514350" indent="-230188" algn="l" defTabSz="914400" rtl="0" eaLnBrk="1" latinLnBrk="0" hangingPunct="1">
        <a:spcBef>
          <a:spcPct val="20000"/>
        </a:spcBef>
        <a:buClr>
          <a:schemeClr val="accent1"/>
        </a:buClr>
        <a:buFont typeface="Arial"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3pPr>
      <a:lvl4pPr marL="97155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4pPr>
      <a:lvl5pPr marL="114300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7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9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51.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63.xml"/><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9.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Diversity management system (DMS)</a:t>
            </a:r>
            <a:endParaRPr lang="en-US" dirty="0"/>
          </a:p>
        </p:txBody>
      </p:sp>
    </p:spTree>
    <p:extLst>
      <p:ext uri="{BB962C8B-B14F-4D97-AF65-F5344CB8AC3E}">
        <p14:creationId xmlns:p14="http://schemas.microsoft.com/office/powerpoint/2010/main" val="3790016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53425" cy="830997"/>
          </a:xfrm>
        </p:spPr>
        <p:txBody>
          <a:bodyPr/>
          <a:lstStyle/>
          <a:p>
            <a:r>
              <a:rPr lang="en-US" dirty="0"/>
              <a:t>Confirm Participation Using DMS</a:t>
            </a:r>
            <a:br>
              <a:rPr lang="en-US" dirty="0"/>
            </a:br>
            <a:endParaRPr lang="en-US" dirty="0"/>
          </a:p>
        </p:txBody>
      </p:sp>
      <p:sp>
        <p:nvSpPr>
          <p:cNvPr id="3" name="Content Placeholder 2"/>
          <p:cNvSpPr>
            <a:spLocks noGrp="1"/>
          </p:cNvSpPr>
          <p:nvPr>
            <p:ph idx="1"/>
          </p:nvPr>
        </p:nvSpPr>
        <p:spPr>
          <a:xfrm>
            <a:off x="333374" y="1066800"/>
            <a:ext cx="8505825" cy="2438400"/>
          </a:xfrm>
        </p:spPr>
        <p:txBody>
          <a:bodyPr>
            <a:normAutofit/>
          </a:bodyPr>
          <a:lstStyle/>
          <a:p>
            <a:pPr marL="0" indent="0">
              <a:buNone/>
            </a:pPr>
            <a:r>
              <a:rPr lang="en-US" b="1" dirty="0"/>
              <a:t>Step 4</a:t>
            </a:r>
            <a:r>
              <a:rPr lang="en-US" b="1" dirty="0" smtClean="0"/>
              <a:t>: Confirm Participation</a:t>
            </a:r>
            <a:endParaRPr lang="en-US" b="1" dirty="0"/>
          </a:p>
          <a:p>
            <a:pPr marL="0" indent="0">
              <a:buNone/>
            </a:pPr>
            <a:r>
              <a:rPr lang="en-US" dirty="0" smtClean="0"/>
              <a:t>The DBE firm is required to </a:t>
            </a:r>
            <a:br>
              <a:rPr lang="en-US" dirty="0" smtClean="0"/>
            </a:br>
            <a:r>
              <a:rPr lang="en-US" dirty="0" smtClean="0"/>
              <a:t>confirm the commitment is correct and </a:t>
            </a:r>
            <a:br>
              <a:rPr lang="en-US" dirty="0" smtClean="0"/>
            </a:br>
            <a:r>
              <a:rPr lang="en-US" dirty="0" smtClean="0"/>
              <a:t>to e-sign.</a:t>
            </a:r>
            <a:endParaRPr lang="en-US" dirty="0"/>
          </a:p>
        </p:txBody>
      </p:sp>
      <p:sp>
        <p:nvSpPr>
          <p:cNvPr id="16" name="Slide Number Placeholder 15"/>
          <p:cNvSpPr>
            <a:spLocks noGrp="1"/>
          </p:cNvSpPr>
          <p:nvPr>
            <p:ph type="sldNum" sz="quarter" idx="4"/>
          </p:nvPr>
        </p:nvSpPr>
        <p:spPr/>
        <p:txBody>
          <a:bodyPr/>
          <a:lstStyle/>
          <a:p>
            <a:pPr lvl="1"/>
            <a:fld id="{126B356D-DBE9-445A-9C43-3D3F41468F04}" type="slidenum">
              <a:rPr>
                <a:solidFill>
                  <a:prstClr val="white"/>
                </a:solidFill>
              </a:rPr>
              <a:pPr lvl="1"/>
              <a:t>10</a:t>
            </a:fld>
            <a:endParaRPr dirty="0">
              <a:solidFill>
                <a:prstClr val="white"/>
              </a:solidFill>
            </a:endParaRPr>
          </a:p>
        </p:txBody>
      </p:sp>
      <p:sp>
        <p:nvSpPr>
          <p:cNvPr id="5" name="Rectangle 4"/>
          <p:cNvSpPr/>
          <p:nvPr/>
        </p:nvSpPr>
        <p:spPr>
          <a:xfrm>
            <a:off x="6946726" y="2844452"/>
            <a:ext cx="762000" cy="2209800"/>
          </a:xfrm>
          <a:prstGeom prst="rect">
            <a:avLst/>
          </a:prstGeom>
          <a:solidFill>
            <a:srgbClr val="FFFF00">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latin typeface="Arial" pitchFamily="34" charset="0"/>
              <a:cs typeface="Arial" pitchFamily="34" charset="0"/>
            </a:endParaRP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5486400" y="761999"/>
            <a:ext cx="3378200" cy="5312980"/>
          </a:xfrm>
          <a:prstGeom prst="rect">
            <a:avLst/>
          </a:prstGeom>
          <a:noFill/>
          <a:ln>
            <a:noFill/>
          </a:ln>
          <a:effectLst>
            <a:outerShdw blurRad="38100" sx="103000" sy="103000" algn="ctr" rotWithShape="0">
              <a:prstClr val="black">
                <a:alpha val="40000"/>
              </a:prstClr>
            </a:outerShdw>
          </a:effectLst>
        </p:spPr>
      </p:pic>
      <p:sp>
        <p:nvSpPr>
          <p:cNvPr id="8" name="Left Arrow 7"/>
          <p:cNvSpPr/>
          <p:nvPr/>
        </p:nvSpPr>
        <p:spPr>
          <a:xfrm rot="10800000">
            <a:off x="5943600" y="5846378"/>
            <a:ext cx="609600" cy="228600"/>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503475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53425" cy="830997"/>
          </a:xfrm>
        </p:spPr>
        <p:txBody>
          <a:bodyPr/>
          <a:lstStyle/>
          <a:p>
            <a:r>
              <a:rPr lang="en-US" dirty="0"/>
              <a:t>Submitting a UP in DMS</a:t>
            </a:r>
            <a:br>
              <a:rPr lang="en-US" dirty="0"/>
            </a:br>
            <a:endParaRPr lang="en-US" dirty="0"/>
          </a:p>
        </p:txBody>
      </p:sp>
      <p:sp>
        <p:nvSpPr>
          <p:cNvPr id="3" name="Content Placeholder 2"/>
          <p:cNvSpPr>
            <a:spLocks noGrp="1"/>
          </p:cNvSpPr>
          <p:nvPr>
            <p:ph idx="1"/>
          </p:nvPr>
        </p:nvSpPr>
        <p:spPr>
          <a:xfrm>
            <a:off x="333374" y="1066800"/>
            <a:ext cx="8505825" cy="1143000"/>
          </a:xfrm>
        </p:spPr>
        <p:txBody>
          <a:bodyPr>
            <a:normAutofit/>
          </a:bodyPr>
          <a:lstStyle/>
          <a:p>
            <a:pPr marL="0" indent="0">
              <a:buNone/>
            </a:pPr>
            <a:r>
              <a:rPr lang="en-US" dirty="0" smtClean="0"/>
              <a:t>The </a:t>
            </a:r>
            <a:r>
              <a:rPr lang="en-US" dirty="0"/>
              <a:t>prime contractor can monitor the status of this confirmation process and send a </a:t>
            </a:r>
            <a:r>
              <a:rPr lang="en-US" dirty="0" smtClean="0"/>
              <a:t>reminder.</a:t>
            </a:r>
            <a:endParaRPr lang="en-US" dirty="0"/>
          </a:p>
        </p:txBody>
      </p:sp>
      <p:sp>
        <p:nvSpPr>
          <p:cNvPr id="16" name="Slide Number Placeholder 15"/>
          <p:cNvSpPr>
            <a:spLocks noGrp="1"/>
          </p:cNvSpPr>
          <p:nvPr>
            <p:ph type="sldNum" sz="quarter" idx="4"/>
          </p:nvPr>
        </p:nvSpPr>
        <p:spPr/>
        <p:txBody>
          <a:bodyPr/>
          <a:lstStyle/>
          <a:p>
            <a:pPr lvl="1"/>
            <a:fld id="{126B356D-DBE9-445A-9C43-3D3F41468F04}" type="slidenum">
              <a:rPr>
                <a:solidFill>
                  <a:prstClr val="white"/>
                </a:solidFill>
              </a:rPr>
              <a:pPr lvl="1"/>
              <a:t>11</a:t>
            </a:fld>
            <a:endParaRPr dirty="0">
              <a:solidFill>
                <a:prstClr val="white"/>
              </a:solidFill>
            </a:endParaRPr>
          </a:p>
        </p:txBody>
      </p:sp>
      <p:pic>
        <p:nvPicPr>
          <p:cNvPr id="156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14600"/>
            <a:ext cx="7882180" cy="2590800"/>
          </a:xfrm>
          <a:prstGeom prst="rect">
            <a:avLst/>
          </a:prstGeom>
          <a:noFill/>
          <a:ln>
            <a:noFill/>
          </a:ln>
          <a:effectLst>
            <a:outerShdw blurRad="38100" sx="103000" sy="103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946726" y="2844452"/>
            <a:ext cx="762000" cy="2209800"/>
          </a:xfrm>
          <a:prstGeom prst="rect">
            <a:avLst/>
          </a:prstGeom>
          <a:solidFill>
            <a:srgbClr val="FFFF00">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4020371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DMS Subcontractors</a:t>
            </a:r>
          </a:p>
        </p:txBody>
      </p:sp>
    </p:spTree>
    <p:extLst>
      <p:ext uri="{BB962C8B-B14F-4D97-AF65-F5344CB8AC3E}">
        <p14:creationId xmlns:p14="http://schemas.microsoft.com/office/powerpoint/2010/main" val="682539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DMS Subcontractors</a:t>
            </a:r>
          </a:p>
        </p:txBody>
      </p:sp>
      <p:sp>
        <p:nvSpPr>
          <p:cNvPr id="3" name="Content Placeholder 2"/>
          <p:cNvSpPr>
            <a:spLocks noGrp="1"/>
          </p:cNvSpPr>
          <p:nvPr>
            <p:ph idx="1"/>
          </p:nvPr>
        </p:nvSpPr>
        <p:spPr>
          <a:xfrm>
            <a:off x="333374" y="1066800"/>
            <a:ext cx="8505825" cy="5105400"/>
          </a:xfrm>
        </p:spPr>
        <p:txBody>
          <a:bodyPr>
            <a:normAutofit/>
          </a:bodyPr>
          <a:lstStyle/>
          <a:p>
            <a:r>
              <a:rPr lang="en-US" dirty="0" smtClean="0"/>
              <a:t>During the course of a project, a prime contractor may want to add additional DBE subcontractors</a:t>
            </a:r>
            <a:r>
              <a:rPr lang="en-US" dirty="0"/>
              <a:t>. </a:t>
            </a:r>
            <a:endParaRPr lang="en-US" dirty="0" smtClean="0"/>
          </a:p>
          <a:p>
            <a:r>
              <a:rPr lang="en-US" dirty="0" smtClean="0"/>
              <a:t>The </a:t>
            </a:r>
            <a:r>
              <a:rPr lang="en-US" dirty="0"/>
              <a:t>prime contractor must request approval by adding the subcontractor in DMS. </a:t>
            </a:r>
            <a:endParaRPr lang="en-US" dirty="0" smtClean="0"/>
          </a:p>
          <a:p>
            <a:r>
              <a:rPr lang="en-US" dirty="0" smtClean="0"/>
              <a:t>Requests must include the subcontracting firm name and contact information, a description of the work to be performed, bid items, and the total dollar amount of the subcontract.</a:t>
            </a:r>
          </a:p>
          <a:p>
            <a:pPr marL="0" indent="0">
              <a:buNone/>
            </a:pPr>
            <a:endParaRPr lang="en-US" dirty="0" smtClean="0"/>
          </a:p>
        </p:txBody>
      </p:sp>
      <p:sp>
        <p:nvSpPr>
          <p:cNvPr id="16" name="Slide Number Placeholder 15"/>
          <p:cNvSpPr>
            <a:spLocks noGrp="1"/>
          </p:cNvSpPr>
          <p:nvPr>
            <p:ph type="sldNum" sz="quarter" idx="4"/>
          </p:nvPr>
        </p:nvSpPr>
        <p:spPr/>
        <p:txBody>
          <a:bodyPr/>
          <a:lstStyle/>
          <a:p>
            <a:pPr lvl="1"/>
            <a:fld id="{126B356D-DBE9-445A-9C43-3D3F41468F04}" type="slidenum">
              <a:rPr>
                <a:solidFill>
                  <a:prstClr val="white"/>
                </a:solidFill>
              </a:rPr>
              <a:pPr lvl="1"/>
              <a:t>13</a:t>
            </a:fld>
            <a:endParaRPr dirty="0">
              <a:solidFill>
                <a:prstClr val="white"/>
              </a:solidFill>
            </a:endParaRPr>
          </a:p>
        </p:txBody>
      </p:sp>
    </p:spTree>
    <p:extLst>
      <p:ext uri="{BB962C8B-B14F-4D97-AF65-F5344CB8AC3E}">
        <p14:creationId xmlns:p14="http://schemas.microsoft.com/office/powerpoint/2010/main" val="342743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 DBE Firm in DMS</a:t>
            </a:r>
            <a:endParaRPr lang="en-US" dirty="0"/>
          </a:p>
        </p:txBody>
      </p:sp>
      <p:sp>
        <p:nvSpPr>
          <p:cNvPr id="3" name="Content Placeholder 2"/>
          <p:cNvSpPr>
            <a:spLocks noGrp="1"/>
          </p:cNvSpPr>
          <p:nvPr>
            <p:ph idx="1"/>
          </p:nvPr>
        </p:nvSpPr>
        <p:spPr/>
        <p:txBody>
          <a:bodyPr/>
          <a:lstStyle/>
          <a:p>
            <a:pPr marL="0" indent="0">
              <a:buNone/>
            </a:pPr>
            <a:r>
              <a:rPr lang="en-US" b="1" dirty="0" smtClean="0"/>
              <a:t>Steps to add a DBE firm in DMS.</a:t>
            </a:r>
            <a:endParaRPr lang="la-Latn" b="1" dirty="0"/>
          </a:p>
          <a:p>
            <a:pPr marL="0" indent="0">
              <a:buNone/>
            </a:pPr>
            <a:r>
              <a:rPr lang="en-US" b="1" dirty="0"/>
              <a:t>Step </a:t>
            </a:r>
            <a:r>
              <a:rPr lang="en-US" b="1" dirty="0" smtClean="0"/>
              <a:t>1:</a:t>
            </a:r>
            <a:r>
              <a:rPr lang="en-US" dirty="0" smtClean="0"/>
              <a:t> Log </a:t>
            </a:r>
            <a:r>
              <a:rPr lang="en-US" dirty="0"/>
              <a:t>in to DMS</a:t>
            </a:r>
            <a:r>
              <a:rPr lang="en-US" dirty="0" smtClean="0"/>
              <a:t>.</a:t>
            </a:r>
          </a:p>
          <a:p>
            <a:pPr marL="0" indent="0">
              <a:buNone/>
            </a:pPr>
            <a:r>
              <a:rPr lang="en-US" b="1" dirty="0" smtClean="0"/>
              <a:t>Step 2:</a:t>
            </a:r>
            <a:r>
              <a:rPr lang="en-US" dirty="0" smtClean="0"/>
              <a:t> Navigate to Page: </a:t>
            </a:r>
            <a:r>
              <a:rPr lang="en-US" b="1" dirty="0" smtClean="0"/>
              <a:t>Contract Management: Subcontractor List</a:t>
            </a:r>
            <a:r>
              <a:rPr lang="en-US" dirty="0" smtClean="0"/>
              <a:t>.</a:t>
            </a:r>
          </a:p>
          <a:p>
            <a:pPr marL="0" indent="0">
              <a:buNone/>
            </a:pPr>
            <a:r>
              <a:rPr lang="en-US" b="1" dirty="0" smtClean="0"/>
              <a:t>Step 3:</a:t>
            </a:r>
            <a:r>
              <a:rPr lang="en-US" dirty="0" smtClean="0"/>
              <a:t> Click </a:t>
            </a:r>
            <a:r>
              <a:rPr lang="en-US" b="1" dirty="0" smtClean="0"/>
              <a:t>Add First Tier Subcontractor</a:t>
            </a:r>
            <a:r>
              <a:rPr lang="en-US" dirty="0" smtClean="0"/>
              <a:t>.</a:t>
            </a:r>
            <a:endParaRPr lang="en-US" b="1" dirty="0"/>
          </a:p>
        </p:txBody>
      </p:sp>
      <p:sp>
        <p:nvSpPr>
          <p:cNvPr id="16" name="Slide Number Placeholder 15"/>
          <p:cNvSpPr>
            <a:spLocks noGrp="1"/>
          </p:cNvSpPr>
          <p:nvPr>
            <p:ph type="sldNum" sz="quarter" idx="4"/>
          </p:nvPr>
        </p:nvSpPr>
        <p:spPr/>
        <p:txBody>
          <a:bodyPr/>
          <a:lstStyle/>
          <a:p>
            <a:pPr lvl="1"/>
            <a:fld id="{126B356D-DBE9-445A-9C43-3D3F41468F04}" type="slidenum">
              <a:rPr>
                <a:solidFill>
                  <a:prstClr val="white"/>
                </a:solidFill>
              </a:rPr>
              <a:pPr lvl="1"/>
              <a:t>14</a:t>
            </a:fld>
            <a:endParaRPr dirty="0">
              <a:solidFill>
                <a:prstClr val="white"/>
              </a:solidFill>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1600200" y="2981889"/>
            <a:ext cx="5791200" cy="3114111"/>
          </a:xfrm>
          <a:prstGeom prst="rect">
            <a:avLst/>
          </a:prstGeom>
          <a:noFill/>
          <a:ln>
            <a:noFill/>
          </a:ln>
          <a:effectLst>
            <a:outerShdw blurRad="38100" sx="103000" sy="103000" algn="ctr" rotWithShape="0">
              <a:prstClr val="black">
                <a:alpha val="40000"/>
              </a:prstClr>
            </a:outerShdw>
          </a:effectLst>
        </p:spPr>
      </p:pic>
    </p:spTree>
    <p:extLst>
      <p:ext uri="{BB962C8B-B14F-4D97-AF65-F5344CB8AC3E}">
        <p14:creationId xmlns:p14="http://schemas.microsoft.com/office/powerpoint/2010/main" val="975446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 DBE Firm in DMS</a:t>
            </a:r>
            <a:endParaRPr lang="en-US" dirty="0"/>
          </a:p>
        </p:txBody>
      </p:sp>
      <p:sp>
        <p:nvSpPr>
          <p:cNvPr id="3" name="Content Placeholder 2"/>
          <p:cNvSpPr>
            <a:spLocks noGrp="1"/>
          </p:cNvSpPr>
          <p:nvPr>
            <p:ph idx="1"/>
          </p:nvPr>
        </p:nvSpPr>
        <p:spPr/>
        <p:txBody>
          <a:bodyPr/>
          <a:lstStyle/>
          <a:p>
            <a:pPr marL="798513" indent="-798513">
              <a:buNone/>
            </a:pPr>
            <a:r>
              <a:rPr lang="en-US" b="1" dirty="0" smtClean="0"/>
              <a:t>Step 4:</a:t>
            </a:r>
            <a:r>
              <a:rPr lang="en-US" dirty="0" smtClean="0"/>
              <a:t> Fill out required fields on the </a:t>
            </a:r>
            <a:r>
              <a:rPr lang="en-US" b="1" dirty="0"/>
              <a:t>Contract Management: </a:t>
            </a:r>
            <a:r>
              <a:rPr lang="en-US" b="1" dirty="0" smtClean="0"/>
              <a:t>Add Subcontractor</a:t>
            </a:r>
            <a:r>
              <a:rPr lang="en-US" dirty="0" smtClean="0"/>
              <a:t>. </a:t>
            </a:r>
            <a:r>
              <a:rPr lang="en-US" dirty="0"/>
              <a:t>Selecting the </a:t>
            </a:r>
            <a:r>
              <a:rPr lang="en-US" dirty="0" smtClean="0"/>
              <a:t>goal, </a:t>
            </a:r>
            <a:r>
              <a:rPr lang="en-US" dirty="0"/>
              <a:t>and credit type </a:t>
            </a:r>
            <a:r>
              <a:rPr lang="en-US" dirty="0" smtClean="0"/>
              <a:t>will </a:t>
            </a:r>
            <a:r>
              <a:rPr lang="en-US" dirty="0"/>
              <a:t>also be required.</a:t>
            </a:r>
          </a:p>
          <a:p>
            <a:pPr marL="798513" indent="-798513">
              <a:buNone/>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798513" indent="-798513">
              <a:buNone/>
            </a:pPr>
            <a:r>
              <a:rPr lang="en-US" b="1" dirty="0" smtClean="0"/>
              <a:t>Step 5:</a:t>
            </a:r>
            <a:r>
              <a:rPr lang="en-US" dirty="0" smtClean="0"/>
              <a:t> Click </a:t>
            </a:r>
            <a:r>
              <a:rPr lang="en-US" b="1" dirty="0" smtClean="0"/>
              <a:t>Review</a:t>
            </a:r>
            <a:r>
              <a:rPr lang="en-US" dirty="0" smtClean="0"/>
              <a:t>.</a:t>
            </a:r>
          </a:p>
          <a:p>
            <a:pPr marL="798513" indent="-798513">
              <a:buNone/>
            </a:pPr>
            <a:r>
              <a:rPr lang="en-US" b="1" dirty="0" smtClean="0"/>
              <a:t>Step 6: </a:t>
            </a:r>
            <a:r>
              <a:rPr lang="en-US" dirty="0" smtClean="0"/>
              <a:t>Review for accuracy and click </a:t>
            </a:r>
            <a:r>
              <a:rPr lang="en-US" b="1" dirty="0" smtClean="0"/>
              <a:t>Submit</a:t>
            </a:r>
            <a:r>
              <a:rPr lang="en-US" dirty="0" smtClean="0"/>
              <a:t>.</a:t>
            </a:r>
          </a:p>
          <a:p>
            <a:pPr marL="0" indent="0">
              <a:buNone/>
            </a:pPr>
            <a:r>
              <a:rPr lang="en-US" dirty="0"/>
              <a:t>DMS will automatically notify TxDOT of the prime contractor’s request to add a subcontractor. Any changes to DMS may not be visible until the request is approved.</a:t>
            </a:r>
          </a:p>
          <a:p>
            <a:pPr marL="798513" indent="-798513">
              <a:buNone/>
            </a:pPr>
            <a:endParaRPr lang="en-US" b="1" dirty="0" smtClean="0"/>
          </a:p>
        </p:txBody>
      </p:sp>
      <p:sp>
        <p:nvSpPr>
          <p:cNvPr id="16" name="Slide Number Placeholder 15"/>
          <p:cNvSpPr>
            <a:spLocks noGrp="1"/>
          </p:cNvSpPr>
          <p:nvPr>
            <p:ph type="sldNum" sz="quarter" idx="4"/>
          </p:nvPr>
        </p:nvSpPr>
        <p:spPr/>
        <p:txBody>
          <a:bodyPr/>
          <a:lstStyle/>
          <a:p>
            <a:pPr lvl="1"/>
            <a:fld id="{126B356D-DBE9-445A-9C43-3D3F41468F04}" type="slidenum">
              <a:rPr>
                <a:solidFill>
                  <a:prstClr val="white"/>
                </a:solidFill>
              </a:rPr>
              <a:pPr lvl="1"/>
              <a:t>15</a:t>
            </a:fld>
            <a:endParaRPr dirty="0">
              <a:solidFill>
                <a:prstClr val="white"/>
              </a:solidFill>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1042263" y="2057400"/>
            <a:ext cx="6878498" cy="1219200"/>
          </a:xfrm>
          <a:prstGeom prst="rect">
            <a:avLst/>
          </a:prstGeom>
          <a:noFill/>
          <a:ln>
            <a:noFill/>
          </a:ln>
          <a:effectLst>
            <a:outerShdw blurRad="38100" sx="103000" sy="103000" algn="ctr" rotWithShape="0">
              <a:prstClr val="black">
                <a:alpha val="40000"/>
              </a:prstClr>
            </a:outerShdw>
          </a:effectLst>
        </p:spPr>
      </p:pic>
    </p:spTree>
    <p:extLst>
      <p:ext uri="{BB962C8B-B14F-4D97-AF65-F5344CB8AC3E}">
        <p14:creationId xmlns:p14="http://schemas.microsoft.com/office/powerpoint/2010/main" val="540678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Payments</a:t>
            </a:r>
          </a:p>
        </p:txBody>
      </p:sp>
    </p:spTree>
    <p:extLst>
      <p:ext uri="{BB962C8B-B14F-4D97-AF65-F5344CB8AC3E}">
        <p14:creationId xmlns:p14="http://schemas.microsoft.com/office/powerpoint/2010/main" val="2705397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Payments</a:t>
            </a:r>
          </a:p>
        </p:txBody>
      </p:sp>
      <p:sp>
        <p:nvSpPr>
          <p:cNvPr id="3" name="Content Placeholder 2"/>
          <p:cNvSpPr>
            <a:spLocks noGrp="1"/>
          </p:cNvSpPr>
          <p:nvPr>
            <p:ph idx="1"/>
          </p:nvPr>
        </p:nvSpPr>
        <p:spPr>
          <a:xfrm>
            <a:off x="333375" y="1143000"/>
            <a:ext cx="8477250" cy="5105400"/>
          </a:xfrm>
        </p:spPr>
        <p:txBody>
          <a:bodyPr>
            <a:normAutofit/>
          </a:bodyPr>
          <a:lstStyle/>
          <a:p>
            <a:pPr marL="0" indent="0">
              <a:buNone/>
            </a:pPr>
            <a:r>
              <a:rPr lang="en-US" b="1" dirty="0"/>
              <a:t>Prompt Payment</a:t>
            </a:r>
            <a:endParaRPr lang="la-Latn" b="1" dirty="0"/>
          </a:p>
          <a:p>
            <a:r>
              <a:rPr lang="en-US" dirty="0" smtClean="0"/>
              <a:t>TxDOT specifications requires prime contractors to pay all subcontractors, material suppliers, and truckers within 10 days from </a:t>
            </a:r>
            <a:r>
              <a:rPr lang="en-US" dirty="0"/>
              <a:t>when a prime contractor receives a payment from TxDOT.</a:t>
            </a:r>
          </a:p>
          <a:p>
            <a:r>
              <a:rPr lang="en-US" dirty="0"/>
              <a:t>Prime contractors must also pay any retainage on subcontractor’s work within 10 days </a:t>
            </a:r>
            <a:r>
              <a:rPr lang="en-US" dirty="0" smtClean="0"/>
              <a:t>after satisfactory </a:t>
            </a:r>
            <a:r>
              <a:rPr lang="en-US" dirty="0"/>
              <a:t>completion.</a:t>
            </a:r>
          </a:p>
          <a:p>
            <a:r>
              <a:rPr lang="en-US" dirty="0"/>
              <a:t>Satisfactory completion is accomplished when:</a:t>
            </a:r>
            <a:endParaRPr lang="la-Latn" dirty="0"/>
          </a:p>
          <a:p>
            <a:pPr lvl="1"/>
            <a:r>
              <a:rPr lang="en-US" dirty="0"/>
              <a:t>The subcontractor fulfills the contract requirements of TxDOT and subcontracted work, including submittal of all information required by the contract and TxDOT.</a:t>
            </a:r>
          </a:p>
          <a:p>
            <a:pPr lvl="1"/>
            <a:r>
              <a:rPr lang="en-US" dirty="0"/>
              <a:t>TxDOT has inspected and approved the subcontractor’s work</a:t>
            </a:r>
            <a:r>
              <a:rPr lang="en-US" dirty="0" smtClean="0"/>
              <a:t>.</a:t>
            </a:r>
            <a:endParaRPr lang="en-US" dirty="0"/>
          </a:p>
        </p:txBody>
      </p:sp>
      <p:sp>
        <p:nvSpPr>
          <p:cNvPr id="16" name="Slide Number Placeholder 15"/>
          <p:cNvSpPr>
            <a:spLocks noGrp="1"/>
          </p:cNvSpPr>
          <p:nvPr>
            <p:ph type="sldNum" sz="quarter" idx="4"/>
          </p:nvPr>
        </p:nvSpPr>
        <p:spPr/>
        <p:txBody>
          <a:bodyPr/>
          <a:lstStyle/>
          <a:p>
            <a:pPr lvl="1"/>
            <a:fld id="{126B356D-DBE9-445A-9C43-3D3F41468F04}" type="slidenum">
              <a:rPr>
                <a:solidFill>
                  <a:prstClr val="white"/>
                </a:solidFill>
              </a:rPr>
              <a:pPr lvl="1"/>
              <a:t>17</a:t>
            </a:fld>
            <a:endParaRPr dirty="0">
              <a:solidFill>
                <a:prstClr val="white"/>
              </a:solidFill>
            </a:endParaRPr>
          </a:p>
        </p:txBody>
      </p:sp>
    </p:spTree>
    <p:extLst>
      <p:ext uri="{BB962C8B-B14F-4D97-AF65-F5344CB8AC3E}">
        <p14:creationId xmlns:p14="http://schemas.microsoft.com/office/powerpoint/2010/main" val="3193275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Payments</a:t>
            </a:r>
          </a:p>
        </p:txBody>
      </p:sp>
      <p:sp>
        <p:nvSpPr>
          <p:cNvPr id="3" name="Content Placeholder 2"/>
          <p:cNvSpPr>
            <a:spLocks noGrp="1"/>
          </p:cNvSpPr>
          <p:nvPr>
            <p:ph idx="1"/>
          </p:nvPr>
        </p:nvSpPr>
        <p:spPr/>
        <p:txBody>
          <a:bodyPr>
            <a:normAutofit/>
          </a:bodyPr>
          <a:lstStyle/>
          <a:p>
            <a:pPr marL="0" indent="0">
              <a:buNone/>
            </a:pPr>
            <a:r>
              <a:rPr lang="en-US" b="1" dirty="0" smtClean="0"/>
              <a:t>Final </a:t>
            </a:r>
            <a:r>
              <a:rPr lang="en-US" b="1" dirty="0"/>
              <a:t>Reimbursement to Prime Contractor</a:t>
            </a:r>
            <a:endParaRPr lang="la-Latn" b="1" dirty="0"/>
          </a:p>
          <a:p>
            <a:r>
              <a:rPr lang="en-US" dirty="0"/>
              <a:t>TxDOT cannot make the final reimbursement to the prime contractor </a:t>
            </a:r>
            <a:br>
              <a:rPr lang="en-US" dirty="0"/>
            </a:br>
            <a:r>
              <a:rPr lang="en-US" dirty="0"/>
              <a:t>until TxDOT :</a:t>
            </a:r>
          </a:p>
          <a:p>
            <a:pPr lvl="1"/>
            <a:r>
              <a:rPr lang="en-US" dirty="0"/>
              <a:t>Approves the completion of the project construction.</a:t>
            </a:r>
          </a:p>
          <a:p>
            <a:pPr lvl="1"/>
            <a:r>
              <a:rPr lang="en-US" dirty="0"/>
              <a:t>Receives and reviews all necessary documentation, including the DBE Program requirements.</a:t>
            </a:r>
            <a:endParaRPr lang="la-Latn" dirty="0"/>
          </a:p>
          <a:p>
            <a:pPr marL="0" indent="0">
              <a:buNone/>
            </a:pPr>
            <a:r>
              <a:rPr lang="en-US" b="1" dirty="0"/>
              <a:t>Prompt Payment – Non-Compliance</a:t>
            </a:r>
            <a:endParaRPr lang="la-Latn" b="1" dirty="0"/>
          </a:p>
          <a:p>
            <a:r>
              <a:rPr lang="en-US" dirty="0" smtClean="0"/>
              <a:t>TxDOT </a:t>
            </a:r>
            <a:r>
              <a:rPr lang="en-US" dirty="0"/>
              <a:t>may pursue actions against the prime contractor for failure to execute prompt payment requirements. </a:t>
            </a:r>
            <a:endParaRPr lang="en-US" b="1" dirty="0"/>
          </a:p>
        </p:txBody>
      </p:sp>
      <p:sp>
        <p:nvSpPr>
          <p:cNvPr id="16" name="Slide Number Placeholder 15"/>
          <p:cNvSpPr>
            <a:spLocks noGrp="1"/>
          </p:cNvSpPr>
          <p:nvPr>
            <p:ph type="sldNum" sz="quarter" idx="4"/>
          </p:nvPr>
        </p:nvSpPr>
        <p:spPr/>
        <p:txBody>
          <a:bodyPr/>
          <a:lstStyle/>
          <a:p>
            <a:pPr lvl="1"/>
            <a:fld id="{126B356D-DBE9-445A-9C43-3D3F41468F04}" type="slidenum">
              <a:rPr>
                <a:solidFill>
                  <a:prstClr val="white"/>
                </a:solidFill>
              </a:rPr>
              <a:pPr lvl="1"/>
              <a:t>18</a:t>
            </a:fld>
            <a:endParaRPr dirty="0">
              <a:solidFill>
                <a:prstClr val="white"/>
              </a:solidFill>
            </a:endParaRPr>
          </a:p>
        </p:txBody>
      </p:sp>
    </p:spTree>
    <p:extLst>
      <p:ext uri="{BB962C8B-B14F-4D97-AF65-F5344CB8AC3E}">
        <p14:creationId xmlns:p14="http://schemas.microsoft.com/office/powerpoint/2010/main" val="571098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Reporting </a:t>
            </a:r>
            <a:r>
              <a:rPr lang="en-US" dirty="0" smtClean="0"/>
              <a:t>in DMS</a:t>
            </a:r>
            <a:endParaRPr lang="en-US" dirty="0"/>
          </a:p>
        </p:txBody>
      </p:sp>
      <p:sp>
        <p:nvSpPr>
          <p:cNvPr id="3" name="Content Placeholder 2"/>
          <p:cNvSpPr>
            <a:spLocks noGrp="1"/>
          </p:cNvSpPr>
          <p:nvPr>
            <p:ph idx="1"/>
          </p:nvPr>
        </p:nvSpPr>
        <p:spPr>
          <a:xfrm>
            <a:off x="333375" y="762000"/>
            <a:ext cx="8477250" cy="5181600"/>
          </a:xfrm>
        </p:spPr>
        <p:txBody>
          <a:bodyPr/>
          <a:lstStyle/>
          <a:p>
            <a:pPr marL="0" indent="0">
              <a:buNone/>
            </a:pPr>
            <a:r>
              <a:rPr lang="en-US" b="1" dirty="0"/>
              <a:t>Understanding the Audit Process</a:t>
            </a:r>
            <a:endParaRPr lang="la-Latn" b="1" dirty="0"/>
          </a:p>
          <a:p>
            <a:r>
              <a:rPr lang="en-US" dirty="0" smtClean="0"/>
              <a:t>TxDOT maintains a running tally of DBE attainments (commitments and payments).</a:t>
            </a:r>
          </a:p>
          <a:p>
            <a:r>
              <a:rPr lang="en-US" dirty="0" smtClean="0"/>
              <a:t>Payments are tracked in DMS.</a:t>
            </a:r>
          </a:p>
          <a:p>
            <a:r>
              <a:rPr lang="en-US" dirty="0" smtClean="0"/>
              <a:t>A </a:t>
            </a:r>
            <a:r>
              <a:rPr lang="en-US" dirty="0"/>
              <a:t>contract is ready for auditing once TxDOT begins making payments to the prime contractor.</a:t>
            </a:r>
          </a:p>
          <a:p>
            <a:r>
              <a:rPr lang="en-US" dirty="0"/>
              <a:t>Auditing is generated on a monthly basis using the following audit process:</a:t>
            </a:r>
          </a:p>
        </p:txBody>
      </p:sp>
      <p:sp>
        <p:nvSpPr>
          <p:cNvPr id="16" name="Slide Number Placeholder 15"/>
          <p:cNvSpPr>
            <a:spLocks noGrp="1"/>
          </p:cNvSpPr>
          <p:nvPr>
            <p:ph type="sldNum" sz="quarter" idx="4"/>
          </p:nvPr>
        </p:nvSpPr>
        <p:spPr/>
        <p:txBody>
          <a:bodyPr/>
          <a:lstStyle/>
          <a:p>
            <a:pPr lvl="1"/>
            <a:fld id="{126B356D-DBE9-445A-9C43-3D3F41468F04}" type="slidenum">
              <a:rPr>
                <a:solidFill>
                  <a:prstClr val="white"/>
                </a:solidFill>
              </a:rPr>
              <a:pPr lvl="1"/>
              <a:t>19</a:t>
            </a:fld>
            <a:endParaRPr dirty="0">
              <a:solidFill>
                <a:prstClr val="white"/>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581400"/>
            <a:ext cx="6858014" cy="2743206"/>
          </a:xfrm>
          <a:prstGeom prst="rect">
            <a:avLst/>
          </a:prstGeom>
        </p:spPr>
      </p:pic>
    </p:spTree>
    <p:extLst>
      <p:ext uri="{BB962C8B-B14F-4D97-AF65-F5344CB8AC3E}">
        <p14:creationId xmlns:p14="http://schemas.microsoft.com/office/powerpoint/2010/main" val="3970526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53425" cy="830997"/>
          </a:xfrm>
        </p:spPr>
        <p:txBody>
          <a:bodyPr/>
          <a:lstStyle/>
          <a:p>
            <a:r>
              <a:rPr lang="en-US" b="1" dirty="0"/>
              <a:t>Diversity Management System</a:t>
            </a:r>
            <a:br>
              <a:rPr lang="en-US" b="1" dirty="0"/>
            </a:br>
            <a:endParaRPr lang="en-US" dirty="0"/>
          </a:p>
        </p:txBody>
      </p:sp>
      <p:sp>
        <p:nvSpPr>
          <p:cNvPr id="3" name="Content Placeholder 2"/>
          <p:cNvSpPr>
            <a:spLocks noGrp="1"/>
          </p:cNvSpPr>
          <p:nvPr>
            <p:ph idx="1"/>
          </p:nvPr>
        </p:nvSpPr>
        <p:spPr/>
        <p:txBody>
          <a:bodyPr>
            <a:normAutofit/>
          </a:bodyPr>
          <a:lstStyle/>
          <a:p>
            <a:r>
              <a:rPr lang="en-US" dirty="0" smtClean="0"/>
              <a:t>On </a:t>
            </a:r>
            <a:r>
              <a:rPr lang="en-US" dirty="0"/>
              <a:t>February 2017, TxDOT implemented the contract compliance module of the Diversity Management System. </a:t>
            </a:r>
            <a:endParaRPr lang="en-US" dirty="0" smtClean="0"/>
          </a:p>
          <a:p>
            <a:r>
              <a:rPr lang="en-US" dirty="0" smtClean="0"/>
              <a:t>DMS </a:t>
            </a:r>
            <a:r>
              <a:rPr lang="en-US" dirty="0"/>
              <a:t>is used for DBE commitments, contract management, and prompt payment. </a:t>
            </a:r>
            <a:endParaRPr lang="en-US" dirty="0" smtClean="0"/>
          </a:p>
          <a:p>
            <a:r>
              <a:rPr lang="en-US" dirty="0" smtClean="0"/>
              <a:t>All </a:t>
            </a:r>
            <a:r>
              <a:rPr lang="en-US" dirty="0"/>
              <a:t>contractors on federal-aid contracts </a:t>
            </a:r>
            <a:r>
              <a:rPr lang="en-US" dirty="0" smtClean="0"/>
              <a:t>are </a:t>
            </a:r>
            <a:r>
              <a:rPr lang="en-US" dirty="0"/>
              <a:t>required to use DMS in order to do work with TxDOT. All primes and DBE subcontractors must have an account in DMS. </a:t>
            </a:r>
          </a:p>
          <a:p>
            <a:pPr marL="0" indent="0">
              <a:buNone/>
            </a:pPr>
            <a:endParaRPr lang="en-US" dirty="0" smtClean="0"/>
          </a:p>
          <a:p>
            <a:endParaRPr lang="en-US" dirty="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a:solidFill>
                  <a:prstClr val="white"/>
                </a:solidFill>
              </a:rPr>
              <a:pPr lvl="1">
                <a:spcBef>
                  <a:spcPts val="900"/>
                </a:spcBef>
              </a:pPr>
              <a:t>2</a:t>
            </a:fld>
            <a:endParaRPr dirty="0">
              <a:solidFill>
                <a:prstClr val="white"/>
              </a:solidFill>
            </a:endParaRPr>
          </a:p>
        </p:txBody>
      </p:sp>
    </p:spTree>
    <p:extLst>
      <p:ext uri="{BB962C8B-B14F-4D97-AF65-F5344CB8AC3E}">
        <p14:creationId xmlns:p14="http://schemas.microsoft.com/office/powerpoint/2010/main" val="534058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Reporting in DMS</a:t>
            </a:r>
          </a:p>
        </p:txBody>
      </p:sp>
      <p:sp>
        <p:nvSpPr>
          <p:cNvPr id="3" name="Content Placeholder 2"/>
          <p:cNvSpPr>
            <a:spLocks noGrp="1"/>
          </p:cNvSpPr>
          <p:nvPr>
            <p:ph idx="1"/>
          </p:nvPr>
        </p:nvSpPr>
        <p:spPr/>
        <p:txBody>
          <a:bodyPr/>
          <a:lstStyle/>
          <a:p>
            <a:pPr marL="0" indent="0">
              <a:buNone/>
            </a:pPr>
            <a:r>
              <a:rPr lang="en-US" b="1" dirty="0" smtClean="0"/>
              <a:t>Step </a:t>
            </a:r>
            <a:r>
              <a:rPr lang="en-US" b="1" dirty="0"/>
              <a:t>3:</a:t>
            </a:r>
            <a:r>
              <a:rPr lang="en-US" dirty="0"/>
              <a:t> Click </a:t>
            </a:r>
            <a:r>
              <a:rPr lang="en-US" b="1" dirty="0" smtClean="0"/>
              <a:t>Confirm payment received.</a:t>
            </a:r>
            <a:endParaRPr lang="en-US" b="1" dirty="0"/>
          </a:p>
          <a:p>
            <a:pPr marL="0" indent="0">
              <a:buNone/>
            </a:pPr>
            <a:endParaRPr lang="en-US" dirty="0"/>
          </a:p>
          <a:p>
            <a:pPr marL="0" indent="0">
              <a:buNone/>
            </a:pPr>
            <a:endParaRPr lang="en-US" dirty="0"/>
          </a:p>
        </p:txBody>
      </p:sp>
      <p:sp>
        <p:nvSpPr>
          <p:cNvPr id="16" name="Slide Number Placeholder 15"/>
          <p:cNvSpPr>
            <a:spLocks noGrp="1"/>
          </p:cNvSpPr>
          <p:nvPr>
            <p:ph type="sldNum" sz="quarter" idx="4"/>
          </p:nvPr>
        </p:nvSpPr>
        <p:spPr/>
        <p:txBody>
          <a:bodyPr/>
          <a:lstStyle/>
          <a:p>
            <a:pPr lvl="1"/>
            <a:fld id="{126B356D-DBE9-445A-9C43-3D3F41468F04}" type="slidenum">
              <a:rPr>
                <a:solidFill>
                  <a:prstClr val="white"/>
                </a:solidFill>
              </a:rPr>
              <a:pPr lvl="1"/>
              <a:t>20</a:t>
            </a:fld>
            <a:endParaRPr dirty="0">
              <a:solidFill>
                <a:prstClr val="white"/>
              </a:solidFil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1219200" y="1752600"/>
            <a:ext cx="6553200" cy="4025900"/>
          </a:xfrm>
          <a:prstGeom prst="rect">
            <a:avLst/>
          </a:prstGeom>
          <a:noFill/>
          <a:ln>
            <a:noFill/>
          </a:ln>
          <a:effectLst>
            <a:outerShdw blurRad="38100" sx="103000" sy="103000" algn="ctr" rotWithShape="0">
              <a:prstClr val="black">
                <a:alpha val="40000"/>
              </a:prstClr>
            </a:outerShdw>
          </a:effectLst>
        </p:spPr>
      </p:pic>
    </p:spTree>
    <p:extLst>
      <p:ext uri="{BB962C8B-B14F-4D97-AF65-F5344CB8AC3E}">
        <p14:creationId xmlns:p14="http://schemas.microsoft.com/office/powerpoint/2010/main" val="1778850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Reporting in DMS</a:t>
            </a:r>
          </a:p>
        </p:txBody>
      </p:sp>
      <p:sp>
        <p:nvSpPr>
          <p:cNvPr id="3" name="Content Placeholder 2"/>
          <p:cNvSpPr>
            <a:spLocks noGrp="1"/>
          </p:cNvSpPr>
          <p:nvPr>
            <p:ph idx="1"/>
          </p:nvPr>
        </p:nvSpPr>
        <p:spPr/>
        <p:txBody>
          <a:bodyPr/>
          <a:lstStyle/>
          <a:p>
            <a:pPr marL="855663" indent="-855663">
              <a:buNone/>
            </a:pPr>
            <a:r>
              <a:rPr lang="en-US" b="1" dirty="0" smtClean="0"/>
              <a:t>Step </a:t>
            </a:r>
            <a:r>
              <a:rPr lang="en-US" b="1" dirty="0"/>
              <a:t>4:</a:t>
            </a:r>
            <a:r>
              <a:rPr lang="en-US" dirty="0"/>
              <a:t> </a:t>
            </a:r>
            <a:r>
              <a:rPr lang="en-US" dirty="0" smtClean="0"/>
              <a:t>Verify the payment amount and details provided by the prime contractor.</a:t>
            </a:r>
          </a:p>
          <a:p>
            <a:pPr marL="855663" indent="-855663">
              <a:buNone/>
            </a:pPr>
            <a:endParaRPr lang="en-US" b="1" dirty="0"/>
          </a:p>
          <a:p>
            <a:pPr marL="855663" indent="-855663">
              <a:buNone/>
            </a:pPr>
            <a:endParaRPr lang="en-US" b="1" dirty="0" smtClean="0"/>
          </a:p>
          <a:p>
            <a:pPr marL="0" indent="-855663">
              <a:buNone/>
            </a:pPr>
            <a:r>
              <a:rPr lang="en-US" dirty="0" smtClean="0"/>
              <a:t>If the subcontractor selects </a:t>
            </a:r>
            <a:r>
              <a:rPr lang="en-US" b="1" dirty="0" smtClean="0"/>
              <a:t>Correct</a:t>
            </a:r>
            <a:r>
              <a:rPr lang="en-US" dirty="0" smtClean="0"/>
              <a:t> for the payment, it then enters the payment date, and confirms if it was paid within ten days of the prime being paid.</a:t>
            </a:r>
            <a:endParaRPr lang="en-US" dirty="0"/>
          </a:p>
          <a:p>
            <a:pPr marL="0" indent="0">
              <a:buNone/>
            </a:pPr>
            <a:endParaRPr lang="en-US" dirty="0"/>
          </a:p>
          <a:p>
            <a:pPr marL="0" indent="0">
              <a:buNone/>
            </a:pPr>
            <a:endParaRPr lang="en-US" dirty="0"/>
          </a:p>
        </p:txBody>
      </p:sp>
      <p:sp>
        <p:nvSpPr>
          <p:cNvPr id="16" name="Slide Number Placeholder 15"/>
          <p:cNvSpPr>
            <a:spLocks noGrp="1"/>
          </p:cNvSpPr>
          <p:nvPr>
            <p:ph type="sldNum" sz="quarter" idx="4"/>
          </p:nvPr>
        </p:nvSpPr>
        <p:spPr/>
        <p:txBody>
          <a:bodyPr/>
          <a:lstStyle/>
          <a:p>
            <a:pPr lvl="1"/>
            <a:fld id="{126B356D-DBE9-445A-9C43-3D3F41468F04}" type="slidenum">
              <a:rPr>
                <a:solidFill>
                  <a:prstClr val="white"/>
                </a:solidFill>
              </a:rPr>
              <a:pPr lvl="1"/>
              <a:t>21</a:t>
            </a:fld>
            <a:endParaRPr dirty="0">
              <a:solidFill>
                <a:prstClr val="white"/>
              </a:solidFill>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743200" y="1600200"/>
            <a:ext cx="3886200" cy="1066800"/>
          </a:xfrm>
          <a:prstGeom prst="rect">
            <a:avLst/>
          </a:prstGeom>
          <a:noFill/>
          <a:ln>
            <a:noFill/>
          </a:ln>
          <a:effectLst>
            <a:outerShdw blurRad="38100" sx="103000" sy="103000" algn="ctr" rotWithShape="0">
              <a:prstClr val="black">
                <a:alpha val="40000"/>
              </a:prstClr>
            </a:outerShdw>
          </a:effectLst>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1966912" y="3657600"/>
            <a:ext cx="5195888" cy="2362200"/>
          </a:xfrm>
          <a:prstGeom prst="rect">
            <a:avLst/>
          </a:prstGeom>
          <a:noFill/>
          <a:ln>
            <a:noFill/>
          </a:ln>
          <a:effectLst>
            <a:outerShdw blurRad="38100" sx="103000" sy="103000" algn="ctr" rotWithShape="0">
              <a:prstClr val="black">
                <a:alpha val="40000"/>
              </a:prstClr>
            </a:outerShdw>
          </a:effectLst>
        </p:spPr>
      </p:pic>
    </p:spTree>
    <p:extLst>
      <p:ext uri="{BB962C8B-B14F-4D97-AF65-F5344CB8AC3E}">
        <p14:creationId xmlns:p14="http://schemas.microsoft.com/office/powerpoint/2010/main" val="3347813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Reporting in DMS</a:t>
            </a:r>
          </a:p>
        </p:txBody>
      </p:sp>
      <p:sp>
        <p:nvSpPr>
          <p:cNvPr id="3" name="Content Placeholder 2"/>
          <p:cNvSpPr>
            <a:spLocks noGrp="1"/>
          </p:cNvSpPr>
          <p:nvPr>
            <p:ph idx="1"/>
          </p:nvPr>
        </p:nvSpPr>
        <p:spPr>
          <a:xfrm>
            <a:off x="333374" y="1066800"/>
            <a:ext cx="8531225" cy="5181600"/>
          </a:xfrm>
        </p:spPr>
        <p:txBody>
          <a:bodyPr/>
          <a:lstStyle/>
          <a:p>
            <a:pPr marL="0" indent="-855663">
              <a:buNone/>
            </a:pPr>
            <a:r>
              <a:rPr lang="en-US" dirty="0" smtClean="0"/>
              <a:t>If the subcontractor selects </a:t>
            </a:r>
            <a:r>
              <a:rPr lang="en-US" b="1" dirty="0" smtClean="0"/>
              <a:t>Incorrect</a:t>
            </a:r>
            <a:r>
              <a:rPr lang="en-US" dirty="0" smtClean="0"/>
              <a:t> for the payment amount, DMS will prompt the subcontractor to enter the amount it was paid. The subcontractor is then asked to enter the payment date and if it was paid within ten days of the prime contractor being paid.</a:t>
            </a:r>
            <a:endParaRPr lang="en-US" dirty="0"/>
          </a:p>
          <a:p>
            <a:pPr marL="0" indent="0">
              <a:buNone/>
            </a:pPr>
            <a:endParaRPr lang="en-US" dirty="0"/>
          </a:p>
          <a:p>
            <a:pPr marL="0" indent="0">
              <a:buNone/>
            </a:pPr>
            <a:endParaRPr lang="en-US" dirty="0"/>
          </a:p>
        </p:txBody>
      </p:sp>
      <p:sp>
        <p:nvSpPr>
          <p:cNvPr id="16" name="Slide Number Placeholder 15"/>
          <p:cNvSpPr>
            <a:spLocks noGrp="1"/>
          </p:cNvSpPr>
          <p:nvPr>
            <p:ph type="sldNum" sz="quarter" idx="4"/>
          </p:nvPr>
        </p:nvSpPr>
        <p:spPr/>
        <p:txBody>
          <a:bodyPr/>
          <a:lstStyle/>
          <a:p>
            <a:pPr lvl="1"/>
            <a:fld id="{126B356D-DBE9-445A-9C43-3D3F41468F04}" type="slidenum">
              <a:rPr>
                <a:solidFill>
                  <a:prstClr val="white"/>
                </a:solidFill>
              </a:rPr>
              <a:pPr lvl="1"/>
              <a:t>22</a:t>
            </a:fld>
            <a:endParaRPr dirty="0">
              <a:solidFill>
                <a:prstClr val="white"/>
              </a:solidFil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2084386" y="2743200"/>
            <a:ext cx="5029200" cy="3053715"/>
          </a:xfrm>
          <a:prstGeom prst="rect">
            <a:avLst/>
          </a:prstGeom>
          <a:noFill/>
          <a:ln>
            <a:noFill/>
          </a:ln>
          <a:effectLst>
            <a:outerShdw blurRad="38100" sx="103000" sy="103000" algn="ctr" rotWithShape="0">
              <a:prstClr val="black">
                <a:alpha val="40000"/>
              </a:prstClr>
            </a:outerShdw>
          </a:effectLst>
        </p:spPr>
      </p:pic>
    </p:spTree>
    <p:extLst>
      <p:ext uri="{BB962C8B-B14F-4D97-AF65-F5344CB8AC3E}">
        <p14:creationId xmlns:p14="http://schemas.microsoft.com/office/powerpoint/2010/main" val="1954455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Reporting in DMS</a:t>
            </a:r>
          </a:p>
        </p:txBody>
      </p:sp>
      <p:sp>
        <p:nvSpPr>
          <p:cNvPr id="3" name="Content Placeholder 2"/>
          <p:cNvSpPr>
            <a:spLocks noGrp="1"/>
          </p:cNvSpPr>
          <p:nvPr>
            <p:ph idx="1"/>
          </p:nvPr>
        </p:nvSpPr>
        <p:spPr/>
        <p:txBody>
          <a:bodyPr/>
          <a:lstStyle/>
          <a:p>
            <a:pPr marL="855663" indent="-855663">
              <a:buNone/>
            </a:pPr>
            <a:r>
              <a:rPr lang="en-US" b="1" dirty="0" smtClean="0"/>
              <a:t>Step </a:t>
            </a:r>
            <a:r>
              <a:rPr lang="en-US" b="1" dirty="0"/>
              <a:t>4:</a:t>
            </a:r>
            <a:r>
              <a:rPr lang="en-US" dirty="0"/>
              <a:t> </a:t>
            </a:r>
            <a:r>
              <a:rPr lang="en-US" dirty="0" smtClean="0"/>
              <a:t>Verify the payment amount and details provided by the prime contractor.</a:t>
            </a:r>
          </a:p>
          <a:p>
            <a:pPr marL="855663" indent="-855663">
              <a:buNone/>
            </a:pPr>
            <a:endParaRPr lang="en-US" b="1" dirty="0"/>
          </a:p>
          <a:p>
            <a:pPr marL="855663" indent="-855663">
              <a:buNone/>
            </a:pPr>
            <a:endParaRPr lang="en-US" b="1" dirty="0" smtClean="0"/>
          </a:p>
          <a:p>
            <a:pPr marL="0" indent="-855663">
              <a:buNone/>
            </a:pPr>
            <a:r>
              <a:rPr lang="en-US" dirty="0" smtClean="0"/>
              <a:t>If the subcontractor selects </a:t>
            </a:r>
            <a:r>
              <a:rPr lang="en-US" b="1" dirty="0" smtClean="0"/>
              <a:t>Correct</a:t>
            </a:r>
            <a:r>
              <a:rPr lang="en-US" dirty="0" smtClean="0"/>
              <a:t> for the payment, it then enters the payment date, and confirms if it was paid within ten days of the prime being paid.</a:t>
            </a:r>
            <a:endParaRPr lang="en-US" dirty="0"/>
          </a:p>
          <a:p>
            <a:pPr marL="0" indent="0">
              <a:buNone/>
            </a:pPr>
            <a:endParaRPr lang="en-US" dirty="0"/>
          </a:p>
          <a:p>
            <a:pPr marL="0" indent="0">
              <a:buNone/>
            </a:pPr>
            <a:endParaRPr lang="en-US" dirty="0"/>
          </a:p>
        </p:txBody>
      </p:sp>
      <p:sp>
        <p:nvSpPr>
          <p:cNvPr id="16" name="Slide Number Placeholder 15"/>
          <p:cNvSpPr>
            <a:spLocks noGrp="1"/>
          </p:cNvSpPr>
          <p:nvPr>
            <p:ph type="sldNum" sz="quarter" idx="4"/>
          </p:nvPr>
        </p:nvSpPr>
        <p:spPr/>
        <p:txBody>
          <a:bodyPr/>
          <a:lstStyle/>
          <a:p>
            <a:pPr lvl="1"/>
            <a:fld id="{126B356D-DBE9-445A-9C43-3D3F41468F04}" type="slidenum">
              <a:rPr>
                <a:solidFill>
                  <a:prstClr val="white"/>
                </a:solidFill>
              </a:rPr>
              <a:pPr lvl="1"/>
              <a:t>23</a:t>
            </a:fld>
            <a:endParaRPr dirty="0">
              <a:solidFill>
                <a:prstClr val="white"/>
              </a:solidFill>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743200" y="1600200"/>
            <a:ext cx="3810000" cy="990600"/>
          </a:xfrm>
          <a:prstGeom prst="rect">
            <a:avLst/>
          </a:prstGeom>
          <a:noFill/>
          <a:ln>
            <a:noFill/>
          </a:ln>
          <a:effectLst>
            <a:outerShdw blurRad="38100" sx="103000" sy="103000" algn="ctr" rotWithShape="0">
              <a:prstClr val="black">
                <a:alpha val="40000"/>
              </a:prstClr>
            </a:outerShdw>
          </a:effectLst>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1966912" y="3733800"/>
            <a:ext cx="5195888" cy="2286000"/>
          </a:xfrm>
          <a:prstGeom prst="rect">
            <a:avLst/>
          </a:prstGeom>
          <a:noFill/>
          <a:ln>
            <a:noFill/>
          </a:ln>
          <a:effectLst>
            <a:outerShdw blurRad="38100" sx="103000" sy="103000" algn="ctr" rotWithShape="0">
              <a:prstClr val="black">
                <a:alpha val="40000"/>
              </a:prstClr>
            </a:outerShdw>
          </a:effectLst>
        </p:spPr>
      </p:pic>
    </p:spTree>
    <p:extLst>
      <p:ext uri="{BB962C8B-B14F-4D97-AF65-F5344CB8AC3E}">
        <p14:creationId xmlns:p14="http://schemas.microsoft.com/office/powerpoint/2010/main" val="1654027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Reporting in DMS</a:t>
            </a:r>
          </a:p>
        </p:txBody>
      </p:sp>
      <p:sp>
        <p:nvSpPr>
          <p:cNvPr id="3" name="Content Placeholder 2"/>
          <p:cNvSpPr>
            <a:spLocks noGrp="1"/>
          </p:cNvSpPr>
          <p:nvPr>
            <p:ph idx="1"/>
          </p:nvPr>
        </p:nvSpPr>
        <p:spPr>
          <a:xfrm>
            <a:off x="333374" y="1066800"/>
            <a:ext cx="8531225" cy="5181600"/>
          </a:xfrm>
        </p:spPr>
        <p:txBody>
          <a:bodyPr/>
          <a:lstStyle/>
          <a:p>
            <a:pPr marL="0" indent="-855663">
              <a:buNone/>
            </a:pPr>
            <a:r>
              <a:rPr lang="en-US" dirty="0" smtClean="0"/>
              <a:t>If the subcontractor selects </a:t>
            </a:r>
            <a:r>
              <a:rPr lang="en-US" b="1" dirty="0" smtClean="0"/>
              <a:t>Incorrect</a:t>
            </a:r>
            <a:r>
              <a:rPr lang="en-US" dirty="0" smtClean="0"/>
              <a:t> for the payment amount, DMS will prompt the subcontractor to enter the amount it was paid. The subcontractor is then asked to enter the payment date and if it was paid within ten days of the prime contractor being paid.</a:t>
            </a:r>
            <a:endParaRPr lang="en-US" dirty="0"/>
          </a:p>
          <a:p>
            <a:pPr marL="0" indent="0">
              <a:buNone/>
            </a:pPr>
            <a:endParaRPr lang="en-US" dirty="0"/>
          </a:p>
          <a:p>
            <a:pPr marL="0" indent="0">
              <a:buNone/>
            </a:pPr>
            <a:endParaRPr lang="en-US" dirty="0"/>
          </a:p>
        </p:txBody>
      </p:sp>
      <p:sp>
        <p:nvSpPr>
          <p:cNvPr id="16" name="Slide Number Placeholder 15"/>
          <p:cNvSpPr>
            <a:spLocks noGrp="1"/>
          </p:cNvSpPr>
          <p:nvPr>
            <p:ph type="sldNum" sz="quarter" idx="4"/>
          </p:nvPr>
        </p:nvSpPr>
        <p:spPr/>
        <p:txBody>
          <a:bodyPr/>
          <a:lstStyle/>
          <a:p>
            <a:pPr lvl="1"/>
            <a:fld id="{126B356D-DBE9-445A-9C43-3D3F41468F04}" type="slidenum">
              <a:rPr>
                <a:solidFill>
                  <a:prstClr val="white"/>
                </a:solidFill>
              </a:rPr>
              <a:pPr lvl="1"/>
              <a:t>24</a:t>
            </a:fld>
            <a:endParaRPr dirty="0">
              <a:solidFill>
                <a:prstClr val="white"/>
              </a:solidFil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2084386" y="2743200"/>
            <a:ext cx="5029200" cy="3053715"/>
          </a:xfrm>
          <a:prstGeom prst="rect">
            <a:avLst/>
          </a:prstGeom>
          <a:noFill/>
          <a:ln>
            <a:noFill/>
          </a:ln>
          <a:effectLst>
            <a:outerShdw blurRad="38100" sx="103000" sy="103000" algn="ctr" rotWithShape="0">
              <a:prstClr val="black">
                <a:alpha val="40000"/>
              </a:prstClr>
            </a:outerShdw>
          </a:effectLst>
        </p:spPr>
      </p:pic>
    </p:spTree>
    <p:extLst>
      <p:ext uri="{BB962C8B-B14F-4D97-AF65-F5344CB8AC3E}">
        <p14:creationId xmlns:p14="http://schemas.microsoft.com/office/powerpoint/2010/main" val="321942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Reporting in DMS</a:t>
            </a:r>
          </a:p>
        </p:txBody>
      </p:sp>
      <p:sp>
        <p:nvSpPr>
          <p:cNvPr id="3" name="Content Placeholder 2"/>
          <p:cNvSpPr>
            <a:spLocks noGrp="1"/>
          </p:cNvSpPr>
          <p:nvPr>
            <p:ph idx="1"/>
          </p:nvPr>
        </p:nvSpPr>
        <p:spPr/>
        <p:txBody>
          <a:bodyPr/>
          <a:lstStyle/>
          <a:p>
            <a:pPr marL="855663" indent="-855663">
              <a:buNone/>
            </a:pPr>
            <a:r>
              <a:rPr lang="en-US" b="1" dirty="0" smtClean="0"/>
              <a:t>Step </a:t>
            </a:r>
            <a:r>
              <a:rPr lang="en-US" b="1" dirty="0"/>
              <a:t>5:</a:t>
            </a:r>
            <a:r>
              <a:rPr lang="en-US" dirty="0"/>
              <a:t> </a:t>
            </a:r>
            <a:r>
              <a:rPr lang="en-US" dirty="0" smtClean="0"/>
              <a:t>Identify if payment is final</a:t>
            </a:r>
            <a:br>
              <a:rPr lang="en-US" dirty="0" smtClean="0"/>
            </a:br>
            <a:r>
              <a:rPr lang="en-US" dirty="0" smtClean="0"/>
              <a:t>or not.</a:t>
            </a:r>
            <a:endParaRPr lang="en-US" dirty="0"/>
          </a:p>
          <a:p>
            <a:pPr marL="855663" indent="-855663">
              <a:buNone/>
            </a:pPr>
            <a:r>
              <a:rPr lang="en-US" b="1" dirty="0"/>
              <a:t>Step 6:</a:t>
            </a:r>
            <a:r>
              <a:rPr lang="en-US" dirty="0"/>
              <a:t> </a:t>
            </a:r>
            <a:r>
              <a:rPr lang="en-US" dirty="0" smtClean="0"/>
              <a:t>Identify if the prime contractor</a:t>
            </a:r>
            <a:br>
              <a:rPr lang="en-US" dirty="0" smtClean="0"/>
            </a:br>
            <a:r>
              <a:rPr lang="en-US" dirty="0" smtClean="0"/>
              <a:t>is withholding retainage.</a:t>
            </a:r>
            <a:endParaRPr lang="en-US" dirty="0"/>
          </a:p>
          <a:p>
            <a:pPr marL="855663" indent="-855663">
              <a:buNone/>
            </a:pPr>
            <a:r>
              <a:rPr lang="en-US" b="1" dirty="0"/>
              <a:t>Step 7:</a:t>
            </a:r>
            <a:r>
              <a:rPr lang="en-US" dirty="0"/>
              <a:t> Attach </a:t>
            </a:r>
            <a:r>
              <a:rPr lang="en-US" dirty="0" smtClean="0"/>
              <a:t>necessary files by</a:t>
            </a:r>
            <a:r>
              <a:rPr lang="en-US" dirty="0"/>
              <a:t/>
            </a:r>
            <a:br>
              <a:rPr lang="en-US" dirty="0"/>
            </a:br>
            <a:r>
              <a:rPr lang="en-US" dirty="0"/>
              <a:t>clicking </a:t>
            </a:r>
            <a:r>
              <a:rPr lang="en-US" b="1" dirty="0"/>
              <a:t>Attach File</a:t>
            </a:r>
            <a:r>
              <a:rPr lang="en-US" dirty="0"/>
              <a:t>.</a:t>
            </a:r>
          </a:p>
          <a:p>
            <a:pPr marL="855663" indent="-855663">
              <a:buNone/>
            </a:pPr>
            <a:r>
              <a:rPr lang="en-US" b="1" dirty="0"/>
              <a:t>Step 8:</a:t>
            </a:r>
            <a:r>
              <a:rPr lang="en-US" dirty="0"/>
              <a:t> </a:t>
            </a:r>
            <a:r>
              <a:rPr lang="en-US" dirty="0" smtClean="0"/>
              <a:t>Provide any public or private</a:t>
            </a:r>
            <a:br>
              <a:rPr lang="en-US" dirty="0" smtClean="0"/>
            </a:br>
            <a:r>
              <a:rPr lang="en-US" dirty="0" smtClean="0"/>
              <a:t>comments.</a:t>
            </a:r>
          </a:p>
          <a:p>
            <a:pPr marL="855663" indent="-855663">
              <a:buNone/>
            </a:pPr>
            <a:r>
              <a:rPr lang="en-US" b="1" dirty="0" smtClean="0"/>
              <a:t>Step 9: </a:t>
            </a:r>
            <a:r>
              <a:rPr lang="en-US" dirty="0" smtClean="0"/>
              <a:t>Check the confirmation statement.</a:t>
            </a:r>
          </a:p>
          <a:p>
            <a:pPr marL="855663" indent="-855663">
              <a:buNone/>
            </a:pPr>
            <a:r>
              <a:rPr lang="en-US" b="1" dirty="0" smtClean="0"/>
              <a:t>Step 10:</a:t>
            </a:r>
            <a:r>
              <a:rPr lang="en-US" dirty="0" smtClean="0"/>
              <a:t> Click </a:t>
            </a:r>
            <a:r>
              <a:rPr lang="en-US" b="1" dirty="0" smtClean="0"/>
              <a:t>Save</a:t>
            </a:r>
            <a:r>
              <a:rPr lang="en-US" dirty="0" smtClean="0"/>
              <a:t>.</a:t>
            </a:r>
            <a:endParaRPr lang="en-US" b="1" dirty="0"/>
          </a:p>
          <a:p>
            <a:pPr marL="0" indent="0">
              <a:buNone/>
            </a:pPr>
            <a:endParaRPr lang="en-US" dirty="0"/>
          </a:p>
          <a:p>
            <a:pPr marL="0" indent="0">
              <a:buNone/>
            </a:pPr>
            <a:endParaRPr lang="en-US" dirty="0"/>
          </a:p>
        </p:txBody>
      </p:sp>
      <p:sp>
        <p:nvSpPr>
          <p:cNvPr id="16" name="Slide Number Placeholder 15"/>
          <p:cNvSpPr>
            <a:spLocks noGrp="1"/>
          </p:cNvSpPr>
          <p:nvPr>
            <p:ph type="sldNum" sz="quarter" idx="4"/>
          </p:nvPr>
        </p:nvSpPr>
        <p:spPr/>
        <p:txBody>
          <a:bodyPr/>
          <a:lstStyle/>
          <a:p>
            <a:pPr lvl="1"/>
            <a:fld id="{126B356D-DBE9-445A-9C43-3D3F41468F04}" type="slidenum">
              <a:rPr>
                <a:solidFill>
                  <a:prstClr val="white"/>
                </a:solidFill>
              </a:rPr>
              <a:pPr lvl="1"/>
              <a:t>25</a:t>
            </a:fld>
            <a:endParaRPr dirty="0">
              <a:solidFill>
                <a:prstClr val="white"/>
              </a:solidFill>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4495800" y="990600"/>
            <a:ext cx="4402817" cy="3130232"/>
          </a:xfrm>
          <a:prstGeom prst="rect">
            <a:avLst/>
          </a:prstGeom>
          <a:noFill/>
          <a:ln>
            <a:noFill/>
          </a:ln>
          <a:effectLst>
            <a:outerShdw blurRad="38100" sx="103000" sy="103000" algn="ctr" rotWithShape="0">
              <a:prstClr val="black">
                <a:alpha val="40000"/>
              </a:prstClr>
            </a:outerShdw>
          </a:effectLst>
        </p:spPr>
      </p:pic>
    </p:spTree>
    <p:extLst>
      <p:ext uri="{BB962C8B-B14F-4D97-AF65-F5344CB8AC3E}">
        <p14:creationId xmlns:p14="http://schemas.microsoft.com/office/powerpoint/2010/main" val="3690229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Training</a:t>
            </a:r>
          </a:p>
        </p:txBody>
      </p:sp>
    </p:spTree>
    <p:extLst>
      <p:ext uri="{BB962C8B-B14F-4D97-AF65-F5344CB8AC3E}">
        <p14:creationId xmlns:p14="http://schemas.microsoft.com/office/powerpoint/2010/main" val="8552844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a:t>
            </a:r>
          </a:p>
        </p:txBody>
      </p:sp>
      <p:sp>
        <p:nvSpPr>
          <p:cNvPr id="3" name="Content Placeholder 2"/>
          <p:cNvSpPr>
            <a:spLocks noGrp="1"/>
          </p:cNvSpPr>
          <p:nvPr>
            <p:ph idx="1"/>
          </p:nvPr>
        </p:nvSpPr>
        <p:spPr>
          <a:xfrm>
            <a:off x="333374" y="1066800"/>
            <a:ext cx="8505825" cy="5181600"/>
          </a:xfrm>
        </p:spPr>
        <p:txBody>
          <a:bodyPr/>
          <a:lstStyle/>
          <a:p>
            <a:pPr marL="0" indent="0">
              <a:buNone/>
            </a:pPr>
            <a:r>
              <a:rPr lang="en-US" b="1" dirty="0"/>
              <a:t>Diversity Management System</a:t>
            </a:r>
          </a:p>
          <a:p>
            <a:r>
              <a:rPr lang="en-US" dirty="0"/>
              <a:t>Training provided by B2Gnow.</a:t>
            </a:r>
          </a:p>
          <a:p>
            <a:r>
              <a:rPr lang="en-US" dirty="0"/>
              <a:t>Courses include:</a:t>
            </a:r>
          </a:p>
          <a:p>
            <a:pPr lvl="1"/>
            <a:r>
              <a:rPr lang="en-US" dirty="0"/>
              <a:t>Vendor registration and questionnaire</a:t>
            </a:r>
          </a:p>
          <a:p>
            <a:pPr lvl="1"/>
            <a:r>
              <a:rPr lang="en-US" dirty="0"/>
              <a:t>An introduction to the system</a:t>
            </a:r>
          </a:p>
          <a:p>
            <a:pPr lvl="1"/>
            <a:r>
              <a:rPr lang="en-US" dirty="0"/>
              <a:t>Utilization plan and contract </a:t>
            </a:r>
            <a:br>
              <a:rPr lang="en-US" dirty="0"/>
            </a:br>
            <a:r>
              <a:rPr lang="en-US" dirty="0"/>
              <a:t>compliance reporting</a:t>
            </a:r>
          </a:p>
        </p:txBody>
      </p:sp>
      <p:sp>
        <p:nvSpPr>
          <p:cNvPr id="16" name="Slide Number Placeholder 15"/>
          <p:cNvSpPr>
            <a:spLocks noGrp="1"/>
          </p:cNvSpPr>
          <p:nvPr>
            <p:ph type="sldNum" sz="quarter" idx="4"/>
          </p:nvPr>
        </p:nvSpPr>
        <p:spPr/>
        <p:txBody>
          <a:bodyPr/>
          <a:lstStyle/>
          <a:p>
            <a:pPr lvl="1"/>
            <a:fld id="{126B356D-DBE9-445A-9C43-3D3F41468F04}" type="slidenum">
              <a:rPr>
                <a:solidFill>
                  <a:prstClr val="white"/>
                </a:solidFill>
              </a:rPr>
              <a:pPr lvl="1"/>
              <a:t>27</a:t>
            </a:fld>
            <a:endParaRPr dirty="0">
              <a:solidFill>
                <a:prstClr val="white"/>
              </a:solidFill>
            </a:endParaRPr>
          </a:p>
        </p:txBody>
      </p:sp>
      <p:grpSp>
        <p:nvGrpSpPr>
          <p:cNvPr id="10" name="Group 9"/>
          <p:cNvGrpSpPr/>
          <p:nvPr/>
        </p:nvGrpSpPr>
        <p:grpSpPr>
          <a:xfrm>
            <a:off x="4038600" y="2819400"/>
            <a:ext cx="5050160" cy="2862592"/>
            <a:chOff x="4038600" y="2819400"/>
            <a:chExt cx="5050160" cy="2862592"/>
          </a:xfrm>
        </p:grpSpPr>
        <p:pic>
          <p:nvPicPr>
            <p:cNvPr id="747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2819400"/>
              <a:ext cx="5050160" cy="2862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a:off x="4495800" y="533400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7480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TxDOT References</a:t>
            </a:r>
            <a:endParaRPr lang="en-US" dirty="0"/>
          </a:p>
        </p:txBody>
      </p:sp>
      <p:sp>
        <p:nvSpPr>
          <p:cNvPr id="3" name="Content Placeholder 2"/>
          <p:cNvSpPr>
            <a:spLocks noGrp="1"/>
          </p:cNvSpPr>
          <p:nvPr>
            <p:ph idx="1"/>
          </p:nvPr>
        </p:nvSpPr>
        <p:spPr/>
        <p:txBody>
          <a:bodyPr/>
          <a:lstStyle/>
          <a:p>
            <a:r>
              <a:rPr lang="en-US" dirty="0" smtClean="0"/>
              <a:t>Diversity Management System Guides</a:t>
            </a:r>
            <a:endParaRPr lang="en-US" dirty="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lang="en-US" smtClean="0">
                <a:solidFill>
                  <a:prstClr val="white"/>
                </a:solidFill>
              </a:rPr>
              <a:pPr lvl="1">
                <a:spcBef>
                  <a:spcPts val="900"/>
                </a:spcBef>
              </a:pPr>
              <a:t>28</a:t>
            </a:fld>
            <a:endParaRPr lang="en-US" dirty="0">
              <a:solidFill>
                <a:prstClr val="white"/>
              </a:solidFill>
            </a:endParaRPr>
          </a:p>
        </p:txBody>
      </p:sp>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210" y="1759375"/>
            <a:ext cx="8305800" cy="437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Oval 14"/>
          <p:cNvSpPr/>
          <p:nvPr/>
        </p:nvSpPr>
        <p:spPr>
          <a:xfrm>
            <a:off x="4800600" y="4418029"/>
            <a:ext cx="3810000"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latin typeface="Arial" pitchFamily="34" charset="0"/>
              <a:cs typeface="Arial" pitchFamily="34" charset="0"/>
            </a:endParaRPr>
          </a:p>
        </p:txBody>
      </p:sp>
    </p:spTree>
    <p:extLst>
      <p:ext uri="{BB962C8B-B14F-4D97-AF65-F5344CB8AC3E}">
        <p14:creationId xmlns:p14="http://schemas.microsoft.com/office/powerpoint/2010/main" val="33306540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3200" b="1" cap="all" dirty="0" smtClean="0"/>
              <a:t>Questions?</a:t>
            </a:r>
            <a:endParaRPr lang="en-US" sz="3200" b="1" cap="all" dirty="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a:solidFill>
                  <a:prstClr val="white"/>
                </a:solidFill>
              </a:rPr>
              <a:pPr lvl="1">
                <a:spcBef>
                  <a:spcPts val="900"/>
                </a:spcBef>
              </a:pPr>
              <a:t>29</a:t>
            </a:fld>
            <a:endParaRPr dirty="0">
              <a:solidFill>
                <a:prstClr val="white"/>
              </a:solidFill>
            </a:endParaRPr>
          </a:p>
        </p:txBody>
      </p:sp>
    </p:spTree>
    <p:extLst>
      <p:ext uri="{BB962C8B-B14F-4D97-AF65-F5344CB8AC3E}">
        <p14:creationId xmlns:p14="http://schemas.microsoft.com/office/powerpoint/2010/main" val="3799365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Contract Letting</a:t>
            </a:r>
          </a:p>
        </p:txBody>
      </p:sp>
    </p:spTree>
    <p:extLst>
      <p:ext uri="{BB962C8B-B14F-4D97-AF65-F5344CB8AC3E}">
        <p14:creationId xmlns:p14="http://schemas.microsoft.com/office/powerpoint/2010/main" val="2916727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477250" cy="5181600"/>
          </a:xfrm>
        </p:spPr>
        <p:txBody>
          <a:bodyPr>
            <a:normAutofit/>
          </a:bodyPr>
          <a:lstStyle/>
          <a:p>
            <a:pPr marL="0" indent="0" algn="ctr">
              <a:spcBef>
                <a:spcPts val="1800"/>
              </a:spcBef>
              <a:buNone/>
              <a:tabLst>
                <a:tab pos="2060575" algn="l"/>
              </a:tabLst>
            </a:pPr>
            <a:endParaRPr lang="en-US" dirty="0" smtClean="0">
              <a:latin typeface="Franklin Gothic Medium" panose="020B0603020102020204" pitchFamily="34" charset="0"/>
            </a:endParaRPr>
          </a:p>
          <a:p>
            <a:pPr marL="0" indent="0" algn="ctr">
              <a:spcBef>
                <a:spcPts val="1800"/>
              </a:spcBef>
              <a:buNone/>
              <a:tabLst>
                <a:tab pos="2060575" algn="l"/>
              </a:tabLst>
            </a:pPr>
            <a:r>
              <a:rPr lang="en-US" dirty="0" smtClean="0">
                <a:latin typeface="Franklin Gothic Medium" panose="020B0603020102020204" pitchFamily="34" charset="0"/>
              </a:rPr>
              <a:t>Texas </a:t>
            </a:r>
            <a:r>
              <a:rPr lang="en-US" dirty="0">
                <a:latin typeface="Franklin Gothic Medium" panose="020B0603020102020204" pitchFamily="34" charset="0"/>
              </a:rPr>
              <a:t>Department of Transportation</a:t>
            </a:r>
          </a:p>
          <a:p>
            <a:pPr marL="0" indent="0" algn="ctr">
              <a:buNone/>
              <a:tabLst>
                <a:tab pos="2060575" algn="l"/>
              </a:tabLst>
            </a:pPr>
            <a:r>
              <a:rPr lang="en-US" dirty="0">
                <a:latin typeface="Franklin Gothic Medium" panose="020B0603020102020204" pitchFamily="34" charset="0"/>
              </a:rPr>
              <a:t>Civil Rights Division </a:t>
            </a:r>
          </a:p>
          <a:p>
            <a:pPr marL="0" indent="0" algn="ctr">
              <a:buNone/>
              <a:tabLst>
                <a:tab pos="2060575" algn="l"/>
              </a:tabLst>
            </a:pPr>
            <a:r>
              <a:rPr lang="en-US" dirty="0">
                <a:latin typeface="Franklin Gothic Medium" panose="020B0603020102020204" pitchFamily="34" charset="0"/>
              </a:rPr>
              <a:t>125 East 11</a:t>
            </a:r>
            <a:r>
              <a:rPr lang="en-US" baseline="30000" dirty="0">
                <a:latin typeface="Franklin Gothic Medium" panose="020B0603020102020204" pitchFamily="34" charset="0"/>
              </a:rPr>
              <a:t>th</a:t>
            </a:r>
            <a:r>
              <a:rPr lang="en-US" dirty="0">
                <a:latin typeface="Franklin Gothic Medium" panose="020B0603020102020204" pitchFamily="34" charset="0"/>
              </a:rPr>
              <a:t> St.</a:t>
            </a:r>
          </a:p>
          <a:p>
            <a:pPr marL="0" indent="0" algn="ctr">
              <a:buNone/>
              <a:tabLst>
                <a:tab pos="2060575" algn="l"/>
              </a:tabLst>
            </a:pPr>
            <a:r>
              <a:rPr lang="en-US" dirty="0">
                <a:latin typeface="Franklin Gothic Medium" panose="020B0603020102020204" pitchFamily="34" charset="0"/>
              </a:rPr>
              <a:t>Austin, TX 78701</a:t>
            </a:r>
          </a:p>
          <a:p>
            <a:pPr marL="0" indent="0" algn="ctr">
              <a:buNone/>
              <a:tabLst>
                <a:tab pos="2060575" algn="l"/>
              </a:tabLst>
            </a:pPr>
            <a:endParaRPr lang="en-US" dirty="0">
              <a:latin typeface="Franklin Gothic Medium" panose="020B0603020102020204" pitchFamily="34" charset="0"/>
            </a:endParaRPr>
          </a:p>
          <a:p>
            <a:pPr marL="0" indent="0" algn="ctr">
              <a:buNone/>
              <a:tabLst>
                <a:tab pos="2060575" algn="l"/>
              </a:tabLst>
            </a:pPr>
            <a:r>
              <a:rPr lang="en-US" dirty="0">
                <a:latin typeface="Franklin Gothic Medium" panose="020B0603020102020204" pitchFamily="34" charset="0"/>
              </a:rPr>
              <a:t>(512) 416-4700</a:t>
            </a:r>
          </a:p>
          <a:p>
            <a:pPr marL="0" indent="0" algn="ctr">
              <a:buNone/>
              <a:tabLst>
                <a:tab pos="2060575" algn="l"/>
              </a:tabLst>
            </a:pPr>
            <a:r>
              <a:rPr lang="en-US" dirty="0">
                <a:latin typeface="Franklin Gothic Medium" panose="020B0603020102020204" pitchFamily="34" charset="0"/>
              </a:rPr>
              <a:t>CivilRights@txdot.gov</a:t>
            </a:r>
          </a:p>
          <a:p>
            <a:pPr marL="0" indent="0" algn="ctr">
              <a:buNone/>
              <a:tabLst>
                <a:tab pos="2060575" algn="l"/>
              </a:tabLst>
            </a:pPr>
            <a:endParaRPr lang="en-US" dirty="0">
              <a:latin typeface="Franklin Gothic Medium" panose="020B0603020102020204" pitchFamily="34" charset="0"/>
            </a:endParaRPr>
          </a:p>
          <a:p>
            <a:pPr marL="0" indent="0" algn="ctr">
              <a:buNone/>
              <a:tabLst>
                <a:tab pos="2060575" algn="l"/>
              </a:tabLst>
            </a:pPr>
            <a:r>
              <a:rPr lang="en-US" dirty="0">
                <a:latin typeface="Franklin Gothic Medium" panose="020B0603020102020204" pitchFamily="34" charset="0"/>
              </a:rPr>
              <a:t>www.txdot.gov</a:t>
            </a:r>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a:solidFill>
                  <a:prstClr val="white"/>
                </a:solidFill>
              </a:rPr>
              <a:pPr lvl="1">
                <a:spcBef>
                  <a:spcPts val="900"/>
                </a:spcBef>
              </a:pPr>
              <a:t>30</a:t>
            </a:fld>
            <a:endParaRPr dirty="0">
              <a:solidFill>
                <a:prstClr val="white"/>
              </a:solidFill>
            </a:endParaRPr>
          </a:p>
        </p:txBody>
      </p:sp>
      <p:sp>
        <p:nvSpPr>
          <p:cNvPr id="5" name="Title 1"/>
          <p:cNvSpPr>
            <a:spLocks noGrp="1"/>
          </p:cNvSpPr>
          <p:nvPr>
            <p:ph type="title"/>
          </p:nvPr>
        </p:nvSpPr>
        <p:spPr>
          <a:xfrm>
            <a:off x="304800" y="76200"/>
            <a:ext cx="8353425" cy="461665"/>
          </a:xfrm>
        </p:spPr>
        <p:txBody>
          <a:bodyPr/>
          <a:lstStyle/>
          <a:p>
            <a:r>
              <a:rPr lang="en-US" dirty="0" smtClean="0"/>
              <a:t>Contact Information</a:t>
            </a:r>
            <a:endParaRPr lang="en-US" dirty="0"/>
          </a:p>
        </p:txBody>
      </p:sp>
    </p:spTree>
    <p:extLst>
      <p:ext uri="{BB962C8B-B14F-4D97-AF65-F5344CB8AC3E}">
        <p14:creationId xmlns:p14="http://schemas.microsoft.com/office/powerpoint/2010/main" val="87493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Letting</a:t>
            </a:r>
          </a:p>
        </p:txBody>
      </p:sp>
      <p:sp>
        <p:nvSpPr>
          <p:cNvPr id="3" name="Content Placeholder 2"/>
          <p:cNvSpPr>
            <a:spLocks noGrp="1"/>
          </p:cNvSpPr>
          <p:nvPr>
            <p:ph idx="1"/>
          </p:nvPr>
        </p:nvSpPr>
        <p:spPr>
          <a:xfrm>
            <a:off x="333374" y="1066800"/>
            <a:ext cx="8505825" cy="5105400"/>
          </a:xfrm>
        </p:spPr>
        <p:txBody>
          <a:bodyPr>
            <a:normAutofit/>
          </a:bodyPr>
          <a:lstStyle/>
          <a:p>
            <a:r>
              <a:rPr lang="en-US" dirty="0"/>
              <a:t>TxDOT determines the DBE project goal prior to letting a construction project.</a:t>
            </a:r>
          </a:p>
          <a:p>
            <a:r>
              <a:rPr lang="en-US" dirty="0"/>
              <a:t>Prime contractors make a commitment to meet the goal by signing the proposal and submitting a bid</a:t>
            </a:r>
            <a:r>
              <a:rPr lang="en-US" dirty="0" smtClean="0"/>
              <a:t>.</a:t>
            </a:r>
          </a:p>
          <a:p>
            <a:r>
              <a:rPr lang="en-US" dirty="0" smtClean="0"/>
              <a:t>Bidders are required to submit a DBE Utilization Plan or GFE documentation no later than 5 days after bid opening.</a:t>
            </a:r>
          </a:p>
          <a:p>
            <a:r>
              <a:rPr lang="en-US" dirty="0"/>
              <a:t>Prior planning will help to ensure the </a:t>
            </a:r>
            <a:r>
              <a:rPr lang="en-US" dirty="0" smtClean="0"/>
              <a:t>prime contractor </a:t>
            </a:r>
            <a:r>
              <a:rPr lang="en-US" dirty="0"/>
              <a:t>is prepared to attain the DBE goal if awarded the contract.</a:t>
            </a:r>
          </a:p>
          <a:p>
            <a:endParaRPr lang="en-US" dirty="0" smtClean="0"/>
          </a:p>
        </p:txBody>
      </p:sp>
      <p:sp>
        <p:nvSpPr>
          <p:cNvPr id="16" name="Slide Number Placeholder 15"/>
          <p:cNvSpPr>
            <a:spLocks noGrp="1"/>
          </p:cNvSpPr>
          <p:nvPr>
            <p:ph type="sldNum" sz="quarter" idx="4"/>
          </p:nvPr>
        </p:nvSpPr>
        <p:spPr/>
        <p:txBody>
          <a:bodyPr/>
          <a:lstStyle/>
          <a:p>
            <a:pPr lvl="1"/>
            <a:fld id="{126B356D-DBE9-445A-9C43-3D3F41468F04}" type="slidenum">
              <a:rPr>
                <a:solidFill>
                  <a:prstClr val="white"/>
                </a:solidFill>
              </a:rPr>
              <a:pPr lvl="1"/>
              <a:t>4</a:t>
            </a:fld>
            <a:endParaRPr dirty="0">
              <a:solidFill>
                <a:prstClr val="white"/>
              </a:solidFill>
            </a:endParaRPr>
          </a:p>
        </p:txBody>
      </p:sp>
    </p:spTree>
    <p:extLst>
      <p:ext uri="{BB962C8B-B14F-4D97-AF65-F5344CB8AC3E}">
        <p14:creationId xmlns:p14="http://schemas.microsoft.com/office/powerpoint/2010/main" val="3208292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Faith </a:t>
            </a:r>
            <a:r>
              <a:rPr lang="en-US" dirty="0" smtClean="0"/>
              <a:t>Efforts</a:t>
            </a:r>
            <a:endParaRPr lang="en-US" dirty="0"/>
          </a:p>
        </p:txBody>
      </p:sp>
      <p:sp>
        <p:nvSpPr>
          <p:cNvPr id="3" name="Content Placeholder 2"/>
          <p:cNvSpPr>
            <a:spLocks noGrp="1"/>
          </p:cNvSpPr>
          <p:nvPr>
            <p:ph idx="1"/>
          </p:nvPr>
        </p:nvSpPr>
        <p:spPr>
          <a:xfrm>
            <a:off x="333374" y="1066800"/>
            <a:ext cx="8505825" cy="5105400"/>
          </a:xfrm>
        </p:spPr>
        <p:txBody>
          <a:bodyPr>
            <a:normAutofit/>
          </a:bodyPr>
          <a:lstStyle/>
          <a:p>
            <a:pPr marL="0" indent="0">
              <a:buNone/>
            </a:pPr>
            <a:r>
              <a:rPr lang="en-US" b="1" dirty="0"/>
              <a:t>Utilization Plan (UP)</a:t>
            </a:r>
          </a:p>
          <a:p>
            <a:r>
              <a:rPr lang="en-US" dirty="0"/>
              <a:t>TxDOT creates a UP record in DMS and assigns it to the apparent low bidder.</a:t>
            </a:r>
          </a:p>
          <a:p>
            <a:r>
              <a:rPr lang="en-US" dirty="0"/>
              <a:t>Prime contractor’s main contact in DMS is notified when the UP record has been released.</a:t>
            </a:r>
          </a:p>
          <a:p>
            <a:r>
              <a:rPr lang="en-US" dirty="0"/>
              <a:t>Prime contractor is required to submit </a:t>
            </a:r>
            <a:r>
              <a:rPr lang="en-US" dirty="0" smtClean="0"/>
              <a:t>the UP </a:t>
            </a:r>
            <a:r>
              <a:rPr lang="en-US" dirty="0"/>
              <a:t>through DMS within five calendar days of </a:t>
            </a:r>
            <a:r>
              <a:rPr lang="en-US" dirty="0" smtClean="0"/>
              <a:t>notification that they are the apparent low bidder, </a:t>
            </a:r>
            <a:r>
              <a:rPr lang="en-US" dirty="0"/>
              <a:t>unless the fifth day is a weekend or holiday, in which case the deadline moves to the next business day.</a:t>
            </a:r>
          </a:p>
          <a:p>
            <a:pPr>
              <a:spcAft>
                <a:spcPts val="600"/>
              </a:spcAft>
            </a:pPr>
            <a:r>
              <a:rPr lang="en-US" dirty="0" smtClean="0"/>
              <a:t>Civil Rights will either:</a:t>
            </a:r>
            <a:endParaRPr lang="en-US" dirty="0"/>
          </a:p>
          <a:p>
            <a:pPr lvl="1">
              <a:spcAft>
                <a:spcPts val="600"/>
              </a:spcAft>
            </a:pPr>
            <a:r>
              <a:rPr lang="en-US" dirty="0"/>
              <a:t>Return the plan.</a:t>
            </a:r>
          </a:p>
          <a:p>
            <a:pPr lvl="1">
              <a:spcAft>
                <a:spcPts val="600"/>
              </a:spcAft>
            </a:pPr>
            <a:r>
              <a:rPr lang="en-US" dirty="0"/>
              <a:t>Conditionally approve the plan.</a:t>
            </a:r>
          </a:p>
          <a:p>
            <a:pPr lvl="1">
              <a:spcAft>
                <a:spcPts val="600"/>
              </a:spcAft>
            </a:pPr>
            <a:r>
              <a:rPr lang="en-US" dirty="0"/>
              <a:t>Approve the plan.</a:t>
            </a:r>
          </a:p>
          <a:p>
            <a:pPr lvl="1">
              <a:spcAft>
                <a:spcPts val="600"/>
              </a:spcAft>
            </a:pPr>
            <a:r>
              <a:rPr lang="en-US" dirty="0"/>
              <a:t>Deny the plan.</a:t>
            </a:r>
          </a:p>
        </p:txBody>
      </p:sp>
      <p:sp>
        <p:nvSpPr>
          <p:cNvPr id="16" name="Slide Number Placeholder 15"/>
          <p:cNvSpPr>
            <a:spLocks noGrp="1"/>
          </p:cNvSpPr>
          <p:nvPr>
            <p:ph type="sldNum" sz="quarter" idx="4"/>
          </p:nvPr>
        </p:nvSpPr>
        <p:spPr/>
        <p:txBody>
          <a:bodyPr/>
          <a:lstStyle/>
          <a:p>
            <a:pPr lvl="1"/>
            <a:fld id="{126B356D-DBE9-445A-9C43-3D3F41468F04}" type="slidenum">
              <a:rPr>
                <a:solidFill>
                  <a:prstClr val="white"/>
                </a:solidFill>
              </a:rPr>
              <a:pPr lvl="1"/>
              <a:t>5</a:t>
            </a:fld>
            <a:endParaRPr dirty="0">
              <a:solidFill>
                <a:prstClr val="white"/>
              </a:solidFill>
            </a:endParaRPr>
          </a:p>
        </p:txBody>
      </p:sp>
    </p:spTree>
    <p:extLst>
      <p:ext uri="{BB962C8B-B14F-4D97-AF65-F5344CB8AC3E}">
        <p14:creationId xmlns:p14="http://schemas.microsoft.com/office/powerpoint/2010/main" val="23004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53425" cy="830997"/>
          </a:xfrm>
        </p:spPr>
        <p:txBody>
          <a:bodyPr/>
          <a:lstStyle/>
          <a:p>
            <a:r>
              <a:rPr lang="en-US" dirty="0"/>
              <a:t>Submitting a UP in DMS</a:t>
            </a:r>
            <a:br>
              <a:rPr lang="en-US" dirty="0"/>
            </a:br>
            <a:endParaRPr lang="en-US" dirty="0"/>
          </a:p>
        </p:txBody>
      </p:sp>
      <p:sp>
        <p:nvSpPr>
          <p:cNvPr id="3" name="Content Placeholder 2"/>
          <p:cNvSpPr>
            <a:spLocks noGrp="1"/>
          </p:cNvSpPr>
          <p:nvPr>
            <p:ph idx="1"/>
          </p:nvPr>
        </p:nvSpPr>
        <p:spPr>
          <a:xfrm>
            <a:off x="333374" y="1066800"/>
            <a:ext cx="8505825" cy="5105400"/>
          </a:xfrm>
        </p:spPr>
        <p:txBody>
          <a:bodyPr>
            <a:normAutofit/>
          </a:bodyPr>
          <a:lstStyle/>
          <a:p>
            <a:pPr marL="0" indent="0">
              <a:buNone/>
            </a:pPr>
            <a:r>
              <a:rPr lang="en-US" b="1" dirty="0"/>
              <a:t>Overview</a:t>
            </a:r>
          </a:p>
          <a:p>
            <a:pPr marL="0" indent="0">
              <a:buNone/>
            </a:pPr>
            <a:r>
              <a:rPr lang="en-US" dirty="0"/>
              <a:t>The following steps are used to </a:t>
            </a:r>
            <a:r>
              <a:rPr lang="en-US" dirty="0" smtClean="0"/>
              <a:t>submit a UP in DMS:</a:t>
            </a:r>
            <a:endParaRPr lang="en-US" dirty="0"/>
          </a:p>
        </p:txBody>
      </p:sp>
      <p:sp>
        <p:nvSpPr>
          <p:cNvPr id="16" name="Slide Number Placeholder 15"/>
          <p:cNvSpPr>
            <a:spLocks noGrp="1"/>
          </p:cNvSpPr>
          <p:nvPr>
            <p:ph type="sldNum" sz="quarter" idx="4"/>
          </p:nvPr>
        </p:nvSpPr>
        <p:spPr/>
        <p:txBody>
          <a:bodyPr/>
          <a:lstStyle/>
          <a:p>
            <a:pPr lvl="1"/>
            <a:fld id="{126B356D-DBE9-445A-9C43-3D3F41468F04}" type="slidenum">
              <a:rPr>
                <a:solidFill>
                  <a:prstClr val="white"/>
                </a:solidFill>
              </a:rPr>
              <a:pPr lvl="1"/>
              <a:t>6</a:t>
            </a:fld>
            <a:endParaRPr dirty="0">
              <a:solidFill>
                <a:prstClr val="white"/>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167340899"/>
              </p:ext>
            </p:extLst>
          </p:nvPr>
        </p:nvGraphicFramePr>
        <p:xfrm>
          <a:off x="762000" y="2133600"/>
          <a:ext cx="7239000" cy="316484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xmlns="" val="20000"/>
                    </a:ext>
                  </a:extLst>
                </a:gridCol>
                <a:gridCol w="2438400">
                  <a:extLst>
                    <a:ext uri="{9D8B030D-6E8A-4147-A177-3AD203B41FA5}">
                      <a16:colId xmlns:a16="http://schemas.microsoft.com/office/drawing/2014/main" xmlns="" val="20001"/>
                    </a:ext>
                  </a:extLst>
                </a:gridCol>
                <a:gridCol w="4114800">
                  <a:extLst>
                    <a:ext uri="{9D8B030D-6E8A-4147-A177-3AD203B41FA5}">
                      <a16:colId xmlns:a16="http://schemas.microsoft.com/office/drawing/2014/main" xmlns="" val="20002"/>
                    </a:ext>
                  </a:extLst>
                </a:gridCol>
              </a:tblGrid>
              <a:tr h="370840">
                <a:tc>
                  <a:txBody>
                    <a:bodyPr/>
                    <a:lstStyle/>
                    <a:p>
                      <a:pPr algn="ctr"/>
                      <a:r>
                        <a:rPr lang="en-US" sz="2000" dirty="0"/>
                        <a:t>Step</a:t>
                      </a:r>
                    </a:p>
                  </a:txBody>
                  <a:tcPr/>
                </a:tc>
                <a:tc>
                  <a:txBody>
                    <a:bodyPr/>
                    <a:lstStyle/>
                    <a:p>
                      <a:pPr algn="ctr"/>
                      <a:r>
                        <a:rPr lang="en-US" sz="2000" dirty="0"/>
                        <a:t>Party</a:t>
                      </a:r>
                    </a:p>
                  </a:txBody>
                  <a:tcPr/>
                </a:tc>
                <a:tc>
                  <a:txBody>
                    <a:bodyPr/>
                    <a:lstStyle/>
                    <a:p>
                      <a:pPr algn="ctr"/>
                      <a:r>
                        <a:rPr lang="en-US" sz="2000" dirty="0"/>
                        <a:t>Action</a:t>
                      </a:r>
                    </a:p>
                  </a:txBody>
                  <a:tcPr/>
                </a:tc>
                <a:extLst>
                  <a:ext uri="{0D108BD9-81ED-4DB2-BD59-A6C34878D82A}">
                    <a16:rowId xmlns:a16="http://schemas.microsoft.com/office/drawing/2014/main" xmlns="" val="10000"/>
                  </a:ext>
                </a:extLst>
              </a:tr>
              <a:tr h="370840">
                <a:tc>
                  <a:txBody>
                    <a:bodyPr/>
                    <a:lstStyle/>
                    <a:p>
                      <a:pPr algn="ctr"/>
                      <a:r>
                        <a:rPr lang="en-US" dirty="0"/>
                        <a:t>1</a:t>
                      </a:r>
                    </a:p>
                  </a:txBody>
                  <a:tcPr/>
                </a:tc>
                <a:tc>
                  <a:txBody>
                    <a:bodyPr/>
                    <a:lstStyle/>
                    <a:p>
                      <a:r>
                        <a:rPr lang="en-US" dirty="0"/>
                        <a:t>TxDOT </a:t>
                      </a:r>
                      <a:r>
                        <a:rPr lang="en-US" dirty="0" smtClean="0"/>
                        <a:t>Civil</a:t>
                      </a:r>
                      <a:r>
                        <a:rPr lang="en-US" baseline="0" dirty="0" smtClean="0"/>
                        <a:t> Rights</a:t>
                      </a:r>
                      <a:endParaRPr lang="en-US" dirty="0"/>
                    </a:p>
                  </a:txBody>
                  <a:tcPr/>
                </a:tc>
                <a:tc>
                  <a:txBody>
                    <a:bodyPr/>
                    <a:lstStyle/>
                    <a:p>
                      <a:r>
                        <a:rPr lang="en-US" dirty="0"/>
                        <a:t>Releases UP to prime contractor</a:t>
                      </a:r>
                    </a:p>
                  </a:txBody>
                  <a:tcPr/>
                </a:tc>
                <a:extLst>
                  <a:ext uri="{0D108BD9-81ED-4DB2-BD59-A6C34878D82A}">
                    <a16:rowId xmlns:a16="http://schemas.microsoft.com/office/drawing/2014/main" xmlns="" val="10001"/>
                  </a:ext>
                </a:extLst>
              </a:tr>
              <a:tr h="370840">
                <a:tc>
                  <a:txBody>
                    <a:bodyPr/>
                    <a:lstStyle/>
                    <a:p>
                      <a:pPr algn="ctr"/>
                      <a:r>
                        <a:rPr lang="en-US" dirty="0"/>
                        <a:t>2</a:t>
                      </a:r>
                    </a:p>
                  </a:txBody>
                  <a:tcPr/>
                </a:tc>
                <a:tc>
                  <a:txBody>
                    <a:bodyPr/>
                    <a:lstStyle/>
                    <a:p>
                      <a:r>
                        <a:rPr lang="en-US" dirty="0"/>
                        <a:t>Prime Contractor</a:t>
                      </a:r>
                    </a:p>
                  </a:txBody>
                  <a:tcPr/>
                </a:tc>
                <a:tc>
                  <a:txBody>
                    <a:bodyPr/>
                    <a:lstStyle/>
                    <a:p>
                      <a:r>
                        <a:rPr lang="en-US" dirty="0" smtClean="0"/>
                        <a:t>Adds </a:t>
                      </a:r>
                      <a:r>
                        <a:rPr lang="en-US" dirty="0"/>
                        <a:t>subcontractor(s)</a:t>
                      </a:r>
                      <a:r>
                        <a:rPr lang="en-US" baseline="0" dirty="0"/>
                        <a:t> to the UP</a:t>
                      </a:r>
                    </a:p>
                  </a:txBody>
                  <a:tcPr/>
                </a:tc>
                <a:extLst>
                  <a:ext uri="{0D108BD9-81ED-4DB2-BD59-A6C34878D82A}">
                    <a16:rowId xmlns:a16="http://schemas.microsoft.com/office/drawing/2014/main" xmlns="" val="10002"/>
                  </a:ext>
                </a:extLst>
              </a:tr>
              <a:tr h="370840">
                <a:tc>
                  <a:txBody>
                    <a:bodyPr/>
                    <a:lstStyle/>
                    <a:p>
                      <a:pPr algn="ctr"/>
                      <a:r>
                        <a:rPr lang="en-US" dirty="0"/>
                        <a:t>3</a:t>
                      </a:r>
                    </a:p>
                  </a:txBody>
                  <a:tcPr/>
                </a:tc>
                <a:tc>
                  <a:txBody>
                    <a:bodyPr/>
                    <a:lstStyle/>
                    <a:p>
                      <a:r>
                        <a:rPr lang="en-US" dirty="0" smtClean="0"/>
                        <a:t>DBE Subcontractor</a:t>
                      </a:r>
                      <a:endParaRPr lang="en-US" dirty="0"/>
                    </a:p>
                  </a:txBody>
                  <a:tcPr/>
                </a:tc>
                <a:tc>
                  <a:txBody>
                    <a:bodyPr/>
                    <a:lstStyle/>
                    <a:p>
                      <a:r>
                        <a:rPr lang="en-US" dirty="0" smtClean="0"/>
                        <a:t>Confirms </a:t>
                      </a:r>
                      <a:r>
                        <a:rPr lang="en-US" dirty="0"/>
                        <a:t>participation</a:t>
                      </a:r>
                    </a:p>
                  </a:txBody>
                  <a:tcPr/>
                </a:tc>
                <a:extLst>
                  <a:ext uri="{0D108BD9-81ED-4DB2-BD59-A6C34878D82A}">
                    <a16:rowId xmlns:a16="http://schemas.microsoft.com/office/drawing/2014/main" xmlns="" val="10003"/>
                  </a:ext>
                </a:extLst>
              </a:tr>
              <a:tr h="370840">
                <a:tc>
                  <a:txBody>
                    <a:bodyPr/>
                    <a:lstStyle/>
                    <a:p>
                      <a:pPr algn="ctr"/>
                      <a:r>
                        <a:rPr lang="en-US" dirty="0"/>
                        <a:t>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Prime Contractor</a:t>
                      </a:r>
                    </a:p>
                    <a:p>
                      <a:endParaRPr lang="en-US" dirty="0"/>
                    </a:p>
                  </a:txBody>
                  <a:tcPr/>
                </a:tc>
                <a:tc>
                  <a:txBody>
                    <a:bodyPr/>
                    <a:lstStyle/>
                    <a:p>
                      <a:r>
                        <a:rPr lang="en-US" dirty="0" smtClean="0"/>
                        <a:t>Attaches GFE form and documentation (if it does not meet the DBE contract goal)</a:t>
                      </a:r>
                      <a:endParaRPr lang="en-US" dirty="0"/>
                    </a:p>
                  </a:txBody>
                  <a:tcPr/>
                </a:tc>
                <a:extLst>
                  <a:ext uri="{0D108BD9-81ED-4DB2-BD59-A6C34878D82A}">
                    <a16:rowId xmlns:a16="http://schemas.microsoft.com/office/drawing/2014/main" xmlns="" val="10004"/>
                  </a:ext>
                </a:extLst>
              </a:tr>
              <a:tr h="370840">
                <a:tc>
                  <a:txBody>
                    <a:bodyPr/>
                    <a:lstStyle/>
                    <a:p>
                      <a:pPr algn="ctr"/>
                      <a:r>
                        <a:rPr lang="en-US" dirty="0"/>
                        <a:t>5</a:t>
                      </a:r>
                    </a:p>
                  </a:txBody>
                  <a:tcPr/>
                </a:tc>
                <a:tc>
                  <a:txBody>
                    <a:bodyPr/>
                    <a:lstStyle/>
                    <a:p>
                      <a:r>
                        <a:rPr lang="en-US" dirty="0"/>
                        <a:t>Prime Contractor</a:t>
                      </a:r>
                    </a:p>
                  </a:txBody>
                  <a:tcPr/>
                </a:tc>
                <a:tc>
                  <a:txBody>
                    <a:bodyPr/>
                    <a:lstStyle/>
                    <a:p>
                      <a:r>
                        <a:rPr lang="en-US" dirty="0" smtClean="0"/>
                        <a:t>Signs </a:t>
                      </a:r>
                      <a:r>
                        <a:rPr lang="en-US" dirty="0"/>
                        <a:t>and </a:t>
                      </a:r>
                      <a:r>
                        <a:rPr lang="en-US" dirty="0" smtClean="0"/>
                        <a:t>submits</a:t>
                      </a:r>
                      <a:r>
                        <a:rPr lang="en-US" baseline="0" dirty="0" smtClean="0"/>
                        <a:t> </a:t>
                      </a:r>
                      <a:r>
                        <a:rPr lang="en-US" baseline="0" dirty="0"/>
                        <a:t>completed UP</a:t>
                      </a:r>
                      <a:endParaRPr lang="en-US" dirty="0"/>
                    </a:p>
                  </a:txBody>
                  <a:tcPr/>
                </a:tc>
                <a:extLst>
                  <a:ext uri="{0D108BD9-81ED-4DB2-BD59-A6C34878D82A}">
                    <a16:rowId xmlns:a16="http://schemas.microsoft.com/office/drawing/2014/main" xmlns="" val="10005"/>
                  </a:ext>
                </a:extLst>
              </a:tr>
              <a:tr h="370840">
                <a:tc>
                  <a:txBody>
                    <a:bodyPr/>
                    <a:lstStyle/>
                    <a:p>
                      <a:pPr algn="ctr"/>
                      <a:r>
                        <a:rPr lang="en-US" dirty="0"/>
                        <a:t>6</a:t>
                      </a:r>
                    </a:p>
                  </a:txBody>
                  <a:tcPr/>
                </a:tc>
                <a:tc>
                  <a:txBody>
                    <a:bodyPr/>
                    <a:lstStyle/>
                    <a:p>
                      <a:r>
                        <a:rPr lang="en-US" dirty="0"/>
                        <a:t>TxDOT </a:t>
                      </a:r>
                      <a:r>
                        <a:rPr lang="en-US" dirty="0" smtClean="0"/>
                        <a:t>Civil</a:t>
                      </a:r>
                      <a:r>
                        <a:rPr lang="en-US" baseline="0" dirty="0" smtClean="0"/>
                        <a:t> Rights</a:t>
                      </a:r>
                      <a:endParaRPr lang="en-US" dirty="0"/>
                    </a:p>
                  </a:txBody>
                  <a:tcPr/>
                </a:tc>
                <a:tc>
                  <a:txBody>
                    <a:bodyPr/>
                    <a:lstStyle/>
                    <a:p>
                      <a:r>
                        <a:rPr lang="en-US" dirty="0" smtClean="0"/>
                        <a:t>Reviews </a:t>
                      </a:r>
                      <a:r>
                        <a:rPr lang="en-US" dirty="0"/>
                        <a:t>and </a:t>
                      </a:r>
                      <a:r>
                        <a:rPr lang="en-US" dirty="0" smtClean="0"/>
                        <a:t>approves </a:t>
                      </a:r>
                      <a:r>
                        <a:rPr lang="en-US" dirty="0"/>
                        <a:t>the UP</a:t>
                      </a:r>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366746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53425" cy="830997"/>
          </a:xfrm>
        </p:spPr>
        <p:txBody>
          <a:bodyPr/>
          <a:lstStyle/>
          <a:p>
            <a:r>
              <a:rPr lang="en-US" dirty="0" smtClean="0"/>
              <a:t>Confirm Participation Using DMS</a:t>
            </a:r>
            <a:r>
              <a:rPr lang="en-US" dirty="0"/>
              <a:t/>
            </a:r>
            <a:br>
              <a:rPr lang="en-US" dirty="0"/>
            </a:br>
            <a:endParaRPr lang="en-US" dirty="0"/>
          </a:p>
        </p:txBody>
      </p:sp>
      <p:sp>
        <p:nvSpPr>
          <p:cNvPr id="3" name="Content Placeholder 2"/>
          <p:cNvSpPr>
            <a:spLocks noGrp="1"/>
          </p:cNvSpPr>
          <p:nvPr>
            <p:ph idx="1"/>
          </p:nvPr>
        </p:nvSpPr>
        <p:spPr>
          <a:xfrm>
            <a:off x="333374" y="838200"/>
            <a:ext cx="8505825" cy="1143000"/>
          </a:xfrm>
        </p:spPr>
        <p:txBody>
          <a:bodyPr>
            <a:normAutofit/>
          </a:bodyPr>
          <a:lstStyle/>
          <a:p>
            <a:pPr marL="0" indent="0">
              <a:buNone/>
            </a:pPr>
            <a:r>
              <a:rPr lang="en-US" b="1" dirty="0"/>
              <a:t>Step 1: </a:t>
            </a:r>
            <a:r>
              <a:rPr lang="en-US" b="1" dirty="0" smtClean="0"/>
              <a:t>Notification via Email to DBE Subcontractor</a:t>
            </a:r>
            <a:endParaRPr lang="en-US" b="1" dirty="0"/>
          </a:p>
          <a:p>
            <a:r>
              <a:rPr lang="en-US" dirty="0"/>
              <a:t>Once the prime contractor has saved each commitment, the DBE subcontractor will receive the following e-mail notice from DMS.</a:t>
            </a:r>
          </a:p>
        </p:txBody>
      </p:sp>
      <p:sp>
        <p:nvSpPr>
          <p:cNvPr id="16" name="Slide Number Placeholder 15"/>
          <p:cNvSpPr>
            <a:spLocks noGrp="1"/>
          </p:cNvSpPr>
          <p:nvPr>
            <p:ph type="sldNum" sz="quarter" idx="4"/>
          </p:nvPr>
        </p:nvSpPr>
        <p:spPr/>
        <p:txBody>
          <a:bodyPr/>
          <a:lstStyle/>
          <a:p>
            <a:pPr lvl="1"/>
            <a:fld id="{126B356D-DBE9-445A-9C43-3D3F41468F04}" type="slidenum">
              <a:rPr>
                <a:solidFill>
                  <a:prstClr val="white"/>
                </a:solidFill>
              </a:rPr>
              <a:pPr lvl="1"/>
              <a:t>7</a:t>
            </a:fld>
            <a:endParaRPr dirty="0">
              <a:solidFill>
                <a:prstClr val="white"/>
              </a:solidFill>
            </a:endParaRPr>
          </a:p>
        </p:txBody>
      </p:sp>
      <p:pic>
        <p:nvPicPr>
          <p:cNvPr id="4" name="Picture 3"/>
          <p:cNvPicPr>
            <a:picLocks noChangeAspect="1"/>
          </p:cNvPicPr>
          <p:nvPr/>
        </p:nvPicPr>
        <p:blipFill>
          <a:blip r:embed="rId2"/>
          <a:stretch>
            <a:fillRect/>
          </a:stretch>
        </p:blipFill>
        <p:spPr>
          <a:xfrm>
            <a:off x="1848812" y="2286000"/>
            <a:ext cx="5313988" cy="3570627"/>
          </a:xfrm>
          <a:prstGeom prst="rect">
            <a:avLst/>
          </a:prstGeom>
          <a:noFill/>
          <a:ln>
            <a:noFill/>
          </a:ln>
          <a:effectLst>
            <a:outerShdw blurRad="38100" sx="103000" sy="103000" algn="ctr" rotWithShape="0">
              <a:prstClr val="black">
                <a:alpha val="40000"/>
              </a:prstClr>
            </a:outerShdw>
          </a:effectLst>
        </p:spPr>
      </p:pic>
      <p:sp>
        <p:nvSpPr>
          <p:cNvPr id="7" name="Left Arrow 6"/>
          <p:cNvSpPr/>
          <p:nvPr/>
        </p:nvSpPr>
        <p:spPr>
          <a:xfrm>
            <a:off x="6096000" y="4572000"/>
            <a:ext cx="609600" cy="228600"/>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907505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53425" cy="830997"/>
          </a:xfrm>
        </p:spPr>
        <p:txBody>
          <a:bodyPr/>
          <a:lstStyle/>
          <a:p>
            <a:r>
              <a:rPr lang="en-US" dirty="0"/>
              <a:t>Confirm Participation Using DMS</a:t>
            </a:r>
            <a:br>
              <a:rPr lang="en-US" dirty="0"/>
            </a:br>
            <a:endParaRPr lang="en-US" dirty="0"/>
          </a:p>
        </p:txBody>
      </p:sp>
      <p:sp>
        <p:nvSpPr>
          <p:cNvPr id="3" name="Content Placeholder 2"/>
          <p:cNvSpPr>
            <a:spLocks noGrp="1"/>
          </p:cNvSpPr>
          <p:nvPr>
            <p:ph idx="1"/>
          </p:nvPr>
        </p:nvSpPr>
        <p:spPr>
          <a:xfrm>
            <a:off x="333374" y="1066800"/>
            <a:ext cx="8505825" cy="5105400"/>
          </a:xfrm>
        </p:spPr>
        <p:txBody>
          <a:bodyPr>
            <a:normAutofit/>
          </a:bodyPr>
          <a:lstStyle/>
          <a:p>
            <a:pPr marL="574675" indent="-574675">
              <a:buNone/>
            </a:pPr>
            <a:r>
              <a:rPr lang="en-US" b="1" dirty="0"/>
              <a:t>Step 3: </a:t>
            </a:r>
            <a:r>
              <a:rPr lang="en-US" b="1" dirty="0" smtClean="0"/>
              <a:t>Navigate to Utilization Plans: Confirm Participation</a:t>
            </a:r>
            <a:endParaRPr lang="en-US" b="1" dirty="0"/>
          </a:p>
          <a:p>
            <a:pPr marL="574675" indent="-574675">
              <a:buNone/>
            </a:pPr>
            <a:r>
              <a:rPr lang="en-US" b="1" dirty="0"/>
              <a:t>	</a:t>
            </a:r>
            <a:r>
              <a:rPr lang="en-US" dirty="0" smtClean="0"/>
              <a:t>Log in to DMS and find the </a:t>
            </a:r>
            <a:r>
              <a:rPr lang="en-US" b="1" dirty="0" smtClean="0"/>
              <a:t>Utilization Plans, Pending Confirmation as Subcontractor</a:t>
            </a:r>
            <a:r>
              <a:rPr lang="en-US" dirty="0" smtClean="0"/>
              <a:t> icon.</a:t>
            </a:r>
          </a:p>
          <a:p>
            <a:pPr marL="574675" indent="-574675">
              <a:buNone/>
            </a:pPr>
            <a:r>
              <a:rPr lang="en-US" dirty="0"/>
              <a:t>	</a:t>
            </a:r>
            <a:r>
              <a:rPr lang="en-US" b="1" dirty="0" smtClean="0"/>
              <a:t>1:</a:t>
            </a:r>
            <a:r>
              <a:rPr lang="en-US" dirty="0" smtClean="0"/>
              <a:t> Click </a:t>
            </a:r>
            <a:r>
              <a:rPr lang="en-US" b="1" dirty="0" smtClean="0"/>
              <a:t>Pending Confirmation as Subcontractor.</a:t>
            </a:r>
          </a:p>
          <a:p>
            <a:pPr marL="574675" indent="-574675">
              <a:buNone/>
            </a:pPr>
            <a:endParaRPr lang="en-US" b="1" dirty="0"/>
          </a:p>
          <a:p>
            <a:pPr marL="574675" indent="-574675">
              <a:buNone/>
            </a:pPr>
            <a:endParaRPr lang="en-US" b="1" dirty="0" smtClean="0"/>
          </a:p>
          <a:p>
            <a:pPr marL="574675" indent="-574675">
              <a:buNone/>
            </a:pPr>
            <a:endParaRPr lang="en-US" b="1" dirty="0"/>
          </a:p>
          <a:p>
            <a:pPr marL="574675" indent="-574675">
              <a:buNone/>
            </a:pPr>
            <a:r>
              <a:rPr lang="en-US" b="1" dirty="0" smtClean="0"/>
              <a:t>	2:</a:t>
            </a:r>
            <a:r>
              <a:rPr lang="en-US" dirty="0" smtClean="0"/>
              <a:t> Click </a:t>
            </a:r>
            <a:r>
              <a:rPr lang="en-US" b="1" dirty="0" smtClean="0"/>
              <a:t>Confirm</a:t>
            </a:r>
            <a:r>
              <a:rPr lang="en-US" dirty="0" smtClean="0"/>
              <a:t>.</a:t>
            </a:r>
          </a:p>
          <a:p>
            <a:pPr marL="574675" indent="-574675">
              <a:buNone/>
            </a:pPr>
            <a:endParaRPr lang="en-US" dirty="0"/>
          </a:p>
        </p:txBody>
      </p:sp>
      <p:sp>
        <p:nvSpPr>
          <p:cNvPr id="16" name="Slide Number Placeholder 15"/>
          <p:cNvSpPr>
            <a:spLocks noGrp="1"/>
          </p:cNvSpPr>
          <p:nvPr>
            <p:ph type="sldNum" sz="quarter" idx="4"/>
          </p:nvPr>
        </p:nvSpPr>
        <p:spPr/>
        <p:txBody>
          <a:bodyPr/>
          <a:lstStyle/>
          <a:p>
            <a:pPr lvl="1"/>
            <a:fld id="{126B356D-DBE9-445A-9C43-3D3F41468F04}" type="slidenum">
              <a:rPr>
                <a:solidFill>
                  <a:prstClr val="white"/>
                </a:solidFill>
              </a:rPr>
              <a:pPr lvl="1"/>
              <a:t>8</a:t>
            </a:fld>
            <a:endParaRPr dirty="0">
              <a:solidFill>
                <a:prstClr val="white"/>
              </a:solidFill>
            </a:endParaRP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057400" y="2676487"/>
            <a:ext cx="3733800" cy="1133513"/>
          </a:xfrm>
          <a:prstGeom prst="rect">
            <a:avLst/>
          </a:prstGeom>
          <a:noFill/>
          <a:ln>
            <a:noFill/>
          </a:ln>
          <a:effectLst>
            <a:outerShdw blurRad="38100" sx="103000" sy="103000" algn="ctr" rotWithShape="0">
              <a:prstClr val="black">
                <a:alpha val="40000"/>
              </a:prstClr>
            </a:outerShdw>
          </a:effectLst>
        </p:spPr>
      </p:pic>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3124199" y="4114800"/>
            <a:ext cx="4495801" cy="2037109"/>
          </a:xfrm>
          <a:prstGeom prst="rect">
            <a:avLst/>
          </a:prstGeom>
          <a:noFill/>
          <a:ln>
            <a:noFill/>
          </a:ln>
          <a:effectLst>
            <a:outerShdw blurRad="38100" sx="103000" sy="103000" algn="ctr" rotWithShape="0">
              <a:prstClr val="black">
                <a:alpha val="40000"/>
              </a:prstClr>
            </a:outerShdw>
          </a:effectLst>
        </p:spPr>
      </p:pic>
    </p:spTree>
    <p:extLst>
      <p:ext uri="{BB962C8B-B14F-4D97-AF65-F5344CB8AC3E}">
        <p14:creationId xmlns:p14="http://schemas.microsoft.com/office/powerpoint/2010/main" val="3225374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53425" cy="830997"/>
          </a:xfrm>
        </p:spPr>
        <p:txBody>
          <a:bodyPr/>
          <a:lstStyle/>
          <a:p>
            <a:r>
              <a:rPr lang="en-US" dirty="0"/>
              <a:t>Confirm Participation Using DMS</a:t>
            </a:r>
            <a:br>
              <a:rPr lang="en-US" dirty="0"/>
            </a:br>
            <a:endParaRPr lang="en-US" dirty="0"/>
          </a:p>
        </p:txBody>
      </p:sp>
      <p:sp>
        <p:nvSpPr>
          <p:cNvPr id="3" name="Content Placeholder 2"/>
          <p:cNvSpPr>
            <a:spLocks noGrp="1"/>
          </p:cNvSpPr>
          <p:nvPr>
            <p:ph idx="1"/>
          </p:nvPr>
        </p:nvSpPr>
        <p:spPr>
          <a:xfrm>
            <a:off x="333374" y="1066800"/>
            <a:ext cx="8505825" cy="5105400"/>
          </a:xfrm>
        </p:spPr>
        <p:txBody>
          <a:bodyPr>
            <a:normAutofit/>
          </a:bodyPr>
          <a:lstStyle/>
          <a:p>
            <a:pPr marL="574675" indent="-574675">
              <a:buNone/>
            </a:pPr>
            <a:r>
              <a:rPr lang="en-US" b="1" dirty="0"/>
              <a:t>	</a:t>
            </a:r>
            <a:r>
              <a:rPr lang="en-US" b="1" dirty="0" smtClean="0"/>
              <a:t>3:</a:t>
            </a:r>
            <a:r>
              <a:rPr lang="en-US" dirty="0" smtClean="0"/>
              <a:t> Click </a:t>
            </a:r>
            <a:r>
              <a:rPr lang="en-US" b="1" dirty="0" smtClean="0"/>
              <a:t>Confirm proposed utilization.</a:t>
            </a:r>
          </a:p>
          <a:p>
            <a:pPr marL="574675" indent="-574675">
              <a:buNone/>
            </a:pPr>
            <a:endParaRPr lang="en-US" b="1" dirty="0"/>
          </a:p>
          <a:p>
            <a:pPr marL="574675" indent="-574675">
              <a:buNone/>
            </a:pPr>
            <a:endParaRPr lang="en-US" b="1" dirty="0" smtClean="0"/>
          </a:p>
          <a:p>
            <a:pPr marL="574675" indent="-574675">
              <a:buNone/>
            </a:pPr>
            <a:endParaRPr lang="en-US" b="1" dirty="0"/>
          </a:p>
          <a:p>
            <a:pPr marL="574675" indent="-574675">
              <a:buNone/>
            </a:pPr>
            <a:r>
              <a:rPr lang="en-US" b="1" dirty="0" smtClean="0"/>
              <a:t>	</a:t>
            </a:r>
            <a:endParaRPr lang="en-US" dirty="0"/>
          </a:p>
        </p:txBody>
      </p:sp>
      <p:sp>
        <p:nvSpPr>
          <p:cNvPr id="16" name="Slide Number Placeholder 15"/>
          <p:cNvSpPr>
            <a:spLocks noGrp="1"/>
          </p:cNvSpPr>
          <p:nvPr>
            <p:ph type="sldNum" sz="quarter" idx="4"/>
          </p:nvPr>
        </p:nvSpPr>
        <p:spPr/>
        <p:txBody>
          <a:bodyPr/>
          <a:lstStyle/>
          <a:p>
            <a:pPr lvl="1"/>
            <a:fld id="{126B356D-DBE9-445A-9C43-3D3F41468F04}" type="slidenum">
              <a:rPr>
                <a:solidFill>
                  <a:prstClr val="white"/>
                </a:solidFill>
              </a:rPr>
              <a:pPr lvl="1"/>
              <a:t>9</a:t>
            </a:fld>
            <a:endParaRPr dirty="0">
              <a:solidFill>
                <a:prstClr val="white"/>
              </a:solidFill>
            </a:endParaRPr>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1219200" y="2057400"/>
            <a:ext cx="6629400" cy="3581400"/>
          </a:xfrm>
          <a:prstGeom prst="rect">
            <a:avLst/>
          </a:prstGeom>
          <a:noFill/>
          <a:ln>
            <a:noFill/>
          </a:ln>
          <a:effectLst>
            <a:outerShdw blurRad="38100" sx="103000" sy="103000" algn="ctr" rotWithShape="0">
              <a:prstClr val="black">
                <a:alpha val="40000"/>
              </a:prstClr>
            </a:outerShdw>
          </a:effectLst>
        </p:spPr>
      </p:pic>
    </p:spTree>
    <p:extLst>
      <p:ext uri="{BB962C8B-B14F-4D97-AF65-F5344CB8AC3E}">
        <p14:creationId xmlns:p14="http://schemas.microsoft.com/office/powerpoint/2010/main" val="14387572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7E1_nFA840OlZ.4Wz9RlB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YQUdFQdb3k6Pf0.tJe3aj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7E1_nFA840OlZ.4Wz9RlB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YQUdFQdb3k6Pf0.tJe3aj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7E1_nFA840OlZ.4Wz9RlB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YQUdFQdb3k6Pf0.tJe3aj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7E1_nFA840OlZ.4Wz9RlB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YQUdFQdb3k6Pf0.tJe3aj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7E1_nFA840OlZ.4Wz9RlB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7E1_nFA840OlZ.4Wz9RlB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YQUdFQdb3k6Pf0.tJe3aj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YQUdFQdb3k6Pf0.tJe3aj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7E1_nFA840OlZ.4Wz9RlB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YQUdFQdb3k6Pf0.tJe3aj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7E1_nFA840OlZ.4Wz9RlB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YQUdFQdb3k6Pf0.tJe3aj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7E1_nFA840OlZ.4Wz9RlB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YQUdFQdb3k6Pf0.tJe3aj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7E1_nFA840OlZ.4Wz9RlB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YQUdFQdb3k6Pf0.tJe3aj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7E1_nFA840OlZ.4Wz9RlB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YQUdFQdb3k6Pf0.tJe3aj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E1_nFA840OlZ.4Wz9RlB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7E1_nFA840OlZ.4Wz9RlB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YQUdFQdb3k6Pf0.tJe3aj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YQUdFQdb3k6Pf0.tJe3aj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7E1_nFA840OlZ.4Wz9RlB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YQUdFQdb3k6Pf0.tJe3aj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7E1_nFA840OlZ.4Wz9RlB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YQUdFQdb3k6Pf0.tJe3aj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7E1_nFA840OlZ.4Wz9RlB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YQUdFQdb3k6Pf0.tJe3aj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7E1_nFA840OlZ.4Wz9RlB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YQUdFQdb3k6Pf0.tJe3aj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7E1_nFA840OlZ.4Wz9RlB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YQUdFQdb3k6Pf0.tJe3aj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heme/theme1.xml><?xml version="1.0" encoding="utf-8"?>
<a:theme xmlns:a="http://schemas.openxmlformats.org/drawingml/2006/main" name="TxDOT_MASTER_Powerpoint_Template_STANDARD_7.15">
  <a:themeElements>
    <a:clrScheme name="Custom 7">
      <a:dk1>
        <a:sysClr val="windowText" lastClr="000000"/>
      </a:dk1>
      <a:lt1>
        <a:sysClr val="window" lastClr="FFFFFF"/>
      </a:lt1>
      <a:dk2>
        <a:srgbClr val="E2E7EB"/>
      </a:dk2>
      <a:lt2>
        <a:srgbClr val="F9EFE0"/>
      </a:lt2>
      <a:accent1>
        <a:srgbClr val="0A1B2B"/>
      </a:accent1>
      <a:accent2>
        <a:srgbClr val="14385C"/>
      </a:accent2>
      <a:accent3>
        <a:srgbClr val="899BAD"/>
      </a:accent3>
      <a:accent4>
        <a:srgbClr val="925700"/>
      </a:accent4>
      <a:accent5>
        <a:srgbClr val="CC7A00"/>
      </a:accent5>
      <a:accent6>
        <a:srgbClr val="E5BC7F"/>
      </a:accent6>
      <a:hlink>
        <a:srgbClr val="042A45"/>
      </a:hlink>
      <a:folHlink>
        <a:srgbClr val="4D4D4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defPPr>
      </a:lstStyle>
    </a:txDef>
  </a:objectDefaults>
  <a:extraClrSchemeLst/>
</a:theme>
</file>

<file path=ppt/theme/theme10.xml><?xml version="1.0" encoding="utf-8"?>
<a:theme xmlns:a="http://schemas.openxmlformats.org/drawingml/2006/main" name="10_TxDOT_MASTER_Powerpoint_Template_STANDARD_7.15">
  <a:themeElements>
    <a:clrScheme name="Custom 7">
      <a:dk1>
        <a:sysClr val="windowText" lastClr="000000"/>
      </a:dk1>
      <a:lt1>
        <a:sysClr val="window" lastClr="FFFFFF"/>
      </a:lt1>
      <a:dk2>
        <a:srgbClr val="E2E7EB"/>
      </a:dk2>
      <a:lt2>
        <a:srgbClr val="F9EFE0"/>
      </a:lt2>
      <a:accent1>
        <a:srgbClr val="0A1B2B"/>
      </a:accent1>
      <a:accent2>
        <a:srgbClr val="14385C"/>
      </a:accent2>
      <a:accent3>
        <a:srgbClr val="899BAD"/>
      </a:accent3>
      <a:accent4>
        <a:srgbClr val="925700"/>
      </a:accent4>
      <a:accent5>
        <a:srgbClr val="CC7A00"/>
      </a:accent5>
      <a:accent6>
        <a:srgbClr val="E5BC7F"/>
      </a:accent6>
      <a:hlink>
        <a:srgbClr val="042A45"/>
      </a:hlink>
      <a:folHlink>
        <a:srgbClr val="4D4D4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defPPr>
      </a:lstStyle>
    </a:txDef>
  </a:objectDefaults>
  <a:extraClrSchemeLst/>
</a:theme>
</file>

<file path=ppt/theme/theme11.xml><?xml version="1.0" encoding="utf-8"?>
<a:theme xmlns:a="http://schemas.openxmlformats.org/drawingml/2006/main" name="11_TxDOT_MASTER_Powerpoint_Template_STANDARD_7.15">
  <a:themeElements>
    <a:clrScheme name="Custom 7">
      <a:dk1>
        <a:sysClr val="windowText" lastClr="000000"/>
      </a:dk1>
      <a:lt1>
        <a:sysClr val="window" lastClr="FFFFFF"/>
      </a:lt1>
      <a:dk2>
        <a:srgbClr val="E2E7EB"/>
      </a:dk2>
      <a:lt2>
        <a:srgbClr val="F9EFE0"/>
      </a:lt2>
      <a:accent1>
        <a:srgbClr val="0A1B2B"/>
      </a:accent1>
      <a:accent2>
        <a:srgbClr val="14385C"/>
      </a:accent2>
      <a:accent3>
        <a:srgbClr val="899BAD"/>
      </a:accent3>
      <a:accent4>
        <a:srgbClr val="925700"/>
      </a:accent4>
      <a:accent5>
        <a:srgbClr val="CC7A00"/>
      </a:accent5>
      <a:accent6>
        <a:srgbClr val="E5BC7F"/>
      </a:accent6>
      <a:hlink>
        <a:srgbClr val="042A45"/>
      </a:hlink>
      <a:folHlink>
        <a:srgbClr val="4D4D4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defPPr>
      </a:lstStyle>
    </a:txDef>
  </a:objectDefaults>
  <a:extraClrSchemeLst/>
</a:theme>
</file>

<file path=ppt/theme/theme12.xml><?xml version="1.0" encoding="utf-8"?>
<a:theme xmlns:a="http://schemas.openxmlformats.org/drawingml/2006/main" name="12_TxDOT_MASTER_Powerpoint_Template_STANDARD_7.15">
  <a:themeElements>
    <a:clrScheme name="Custom 7">
      <a:dk1>
        <a:sysClr val="windowText" lastClr="000000"/>
      </a:dk1>
      <a:lt1>
        <a:sysClr val="window" lastClr="FFFFFF"/>
      </a:lt1>
      <a:dk2>
        <a:srgbClr val="E2E7EB"/>
      </a:dk2>
      <a:lt2>
        <a:srgbClr val="F9EFE0"/>
      </a:lt2>
      <a:accent1>
        <a:srgbClr val="0A1B2B"/>
      </a:accent1>
      <a:accent2>
        <a:srgbClr val="14385C"/>
      </a:accent2>
      <a:accent3>
        <a:srgbClr val="899BAD"/>
      </a:accent3>
      <a:accent4>
        <a:srgbClr val="925700"/>
      </a:accent4>
      <a:accent5>
        <a:srgbClr val="CC7A00"/>
      </a:accent5>
      <a:accent6>
        <a:srgbClr val="E5BC7F"/>
      </a:accent6>
      <a:hlink>
        <a:srgbClr val="042A45"/>
      </a:hlink>
      <a:folHlink>
        <a:srgbClr val="4D4D4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defPPr>
      </a:lstStyle>
    </a:txDef>
  </a:objectDefaults>
  <a:extraClrSchemeLst/>
</a:theme>
</file>

<file path=ppt/theme/theme13.xml><?xml version="1.0" encoding="utf-8"?>
<a:theme xmlns:a="http://schemas.openxmlformats.org/drawingml/2006/main" name="13_TxDOT_MASTER_Powerpoint_Template_STANDARD_7.15">
  <a:themeElements>
    <a:clrScheme name="Custom 7">
      <a:dk1>
        <a:sysClr val="windowText" lastClr="000000"/>
      </a:dk1>
      <a:lt1>
        <a:sysClr val="window" lastClr="FFFFFF"/>
      </a:lt1>
      <a:dk2>
        <a:srgbClr val="E2E7EB"/>
      </a:dk2>
      <a:lt2>
        <a:srgbClr val="F9EFE0"/>
      </a:lt2>
      <a:accent1>
        <a:srgbClr val="0A1B2B"/>
      </a:accent1>
      <a:accent2>
        <a:srgbClr val="14385C"/>
      </a:accent2>
      <a:accent3>
        <a:srgbClr val="899BAD"/>
      </a:accent3>
      <a:accent4>
        <a:srgbClr val="925700"/>
      </a:accent4>
      <a:accent5>
        <a:srgbClr val="CC7A00"/>
      </a:accent5>
      <a:accent6>
        <a:srgbClr val="E5BC7F"/>
      </a:accent6>
      <a:hlink>
        <a:srgbClr val="042A45"/>
      </a:hlink>
      <a:folHlink>
        <a:srgbClr val="4D4D4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defPPr>
      </a:lstStyle>
    </a:txDef>
  </a:objectDefaults>
  <a:extraClrSchemeLst/>
</a:theme>
</file>

<file path=ppt/theme/theme14.xml><?xml version="1.0" encoding="utf-8"?>
<a:theme xmlns:a="http://schemas.openxmlformats.org/drawingml/2006/main" name="14_TxDOT_MASTER_Powerpoint_Template_STANDARD_7.15">
  <a:themeElements>
    <a:clrScheme name="Custom 7">
      <a:dk1>
        <a:sysClr val="windowText" lastClr="000000"/>
      </a:dk1>
      <a:lt1>
        <a:sysClr val="window" lastClr="FFFFFF"/>
      </a:lt1>
      <a:dk2>
        <a:srgbClr val="E2E7EB"/>
      </a:dk2>
      <a:lt2>
        <a:srgbClr val="F9EFE0"/>
      </a:lt2>
      <a:accent1>
        <a:srgbClr val="0A1B2B"/>
      </a:accent1>
      <a:accent2>
        <a:srgbClr val="14385C"/>
      </a:accent2>
      <a:accent3>
        <a:srgbClr val="899BAD"/>
      </a:accent3>
      <a:accent4>
        <a:srgbClr val="925700"/>
      </a:accent4>
      <a:accent5>
        <a:srgbClr val="CC7A00"/>
      </a:accent5>
      <a:accent6>
        <a:srgbClr val="E5BC7F"/>
      </a:accent6>
      <a:hlink>
        <a:srgbClr val="042A45"/>
      </a:hlink>
      <a:folHlink>
        <a:srgbClr val="4D4D4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defPPr>
      </a:lstStyle>
    </a:txDef>
  </a:objectDefaults>
  <a:extraClrSchemeLst/>
</a:theme>
</file>

<file path=ppt/theme/theme15.xml><?xml version="1.0" encoding="utf-8"?>
<a:theme xmlns:a="http://schemas.openxmlformats.org/drawingml/2006/main" name="15_TxDOT_MASTER_Powerpoint_Template_STANDARD_7.15">
  <a:themeElements>
    <a:clrScheme name="Custom 7">
      <a:dk1>
        <a:sysClr val="windowText" lastClr="000000"/>
      </a:dk1>
      <a:lt1>
        <a:sysClr val="window" lastClr="FFFFFF"/>
      </a:lt1>
      <a:dk2>
        <a:srgbClr val="E2E7EB"/>
      </a:dk2>
      <a:lt2>
        <a:srgbClr val="F9EFE0"/>
      </a:lt2>
      <a:accent1>
        <a:srgbClr val="0A1B2B"/>
      </a:accent1>
      <a:accent2>
        <a:srgbClr val="14385C"/>
      </a:accent2>
      <a:accent3>
        <a:srgbClr val="899BAD"/>
      </a:accent3>
      <a:accent4>
        <a:srgbClr val="925700"/>
      </a:accent4>
      <a:accent5>
        <a:srgbClr val="CC7A00"/>
      </a:accent5>
      <a:accent6>
        <a:srgbClr val="E5BC7F"/>
      </a:accent6>
      <a:hlink>
        <a:srgbClr val="042A45"/>
      </a:hlink>
      <a:folHlink>
        <a:srgbClr val="4D4D4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defPPr>
      </a:lstStyle>
    </a:txDef>
  </a:objectDefaults>
  <a:extraClrSchemeLst/>
</a:theme>
</file>

<file path=ppt/theme/theme16.xml><?xml version="1.0" encoding="utf-8"?>
<a:theme xmlns:a="http://schemas.openxmlformats.org/drawingml/2006/main" name="16_TxDOT_MASTER_Powerpoint_Template_STANDARD_7.15">
  <a:themeElements>
    <a:clrScheme name="Custom 7">
      <a:dk1>
        <a:sysClr val="windowText" lastClr="000000"/>
      </a:dk1>
      <a:lt1>
        <a:sysClr val="window" lastClr="FFFFFF"/>
      </a:lt1>
      <a:dk2>
        <a:srgbClr val="E2E7EB"/>
      </a:dk2>
      <a:lt2>
        <a:srgbClr val="F9EFE0"/>
      </a:lt2>
      <a:accent1>
        <a:srgbClr val="0A1B2B"/>
      </a:accent1>
      <a:accent2>
        <a:srgbClr val="14385C"/>
      </a:accent2>
      <a:accent3>
        <a:srgbClr val="899BAD"/>
      </a:accent3>
      <a:accent4>
        <a:srgbClr val="925700"/>
      </a:accent4>
      <a:accent5>
        <a:srgbClr val="CC7A00"/>
      </a:accent5>
      <a:accent6>
        <a:srgbClr val="E5BC7F"/>
      </a:accent6>
      <a:hlink>
        <a:srgbClr val="042A45"/>
      </a:hlink>
      <a:folHlink>
        <a:srgbClr val="4D4D4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defPPr>
      </a:lstStyle>
    </a:txDef>
  </a:objectDefaults>
  <a:extraClrSchemeLst/>
</a:theme>
</file>

<file path=ppt/theme/theme17.xml><?xml version="1.0" encoding="utf-8"?>
<a:theme xmlns:a="http://schemas.openxmlformats.org/drawingml/2006/main" name="17_TxDOT_MASTER_Powerpoint_Template_STANDARD_7.15">
  <a:themeElements>
    <a:clrScheme name="Custom 7">
      <a:dk1>
        <a:sysClr val="windowText" lastClr="000000"/>
      </a:dk1>
      <a:lt1>
        <a:sysClr val="window" lastClr="FFFFFF"/>
      </a:lt1>
      <a:dk2>
        <a:srgbClr val="E2E7EB"/>
      </a:dk2>
      <a:lt2>
        <a:srgbClr val="F9EFE0"/>
      </a:lt2>
      <a:accent1>
        <a:srgbClr val="0A1B2B"/>
      </a:accent1>
      <a:accent2>
        <a:srgbClr val="14385C"/>
      </a:accent2>
      <a:accent3>
        <a:srgbClr val="899BAD"/>
      </a:accent3>
      <a:accent4>
        <a:srgbClr val="925700"/>
      </a:accent4>
      <a:accent5>
        <a:srgbClr val="CC7A00"/>
      </a:accent5>
      <a:accent6>
        <a:srgbClr val="E5BC7F"/>
      </a:accent6>
      <a:hlink>
        <a:srgbClr val="042A45"/>
      </a:hlink>
      <a:folHlink>
        <a:srgbClr val="4D4D4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defPPr>
      </a:lstStyle>
    </a:txDef>
  </a:objectDefaults>
  <a:extraClrSchemeLst/>
</a:theme>
</file>

<file path=ppt/theme/theme18.xml><?xml version="1.0" encoding="utf-8"?>
<a:theme xmlns:a="http://schemas.openxmlformats.org/drawingml/2006/main" name="4_MASTER_powerpoint_template[1]">
  <a:themeElements>
    <a:clrScheme name="Custom 7">
      <a:dk1>
        <a:sysClr val="windowText" lastClr="000000"/>
      </a:dk1>
      <a:lt1>
        <a:sysClr val="window" lastClr="FFFFFF"/>
      </a:lt1>
      <a:dk2>
        <a:srgbClr val="E2E7EB"/>
      </a:dk2>
      <a:lt2>
        <a:srgbClr val="F9EFE0"/>
      </a:lt2>
      <a:accent1>
        <a:srgbClr val="0A1B2B"/>
      </a:accent1>
      <a:accent2>
        <a:srgbClr val="14385C"/>
      </a:accent2>
      <a:accent3>
        <a:srgbClr val="899BAD"/>
      </a:accent3>
      <a:accent4>
        <a:srgbClr val="925700"/>
      </a:accent4>
      <a:accent5>
        <a:srgbClr val="CC7A00"/>
      </a:accent5>
      <a:accent6>
        <a:srgbClr val="E5BC7F"/>
      </a:accent6>
      <a:hlink>
        <a:srgbClr val="042A45"/>
      </a:hlink>
      <a:folHlink>
        <a:srgbClr val="4D4D4D"/>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defPPr>
      </a:lstStyle>
    </a:txDef>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xDOT_MASTER_Powerpoint_Template_STANDARD_7.15">
  <a:themeElements>
    <a:clrScheme name="Custom 7">
      <a:dk1>
        <a:sysClr val="windowText" lastClr="000000"/>
      </a:dk1>
      <a:lt1>
        <a:sysClr val="window" lastClr="FFFFFF"/>
      </a:lt1>
      <a:dk2>
        <a:srgbClr val="E2E7EB"/>
      </a:dk2>
      <a:lt2>
        <a:srgbClr val="F9EFE0"/>
      </a:lt2>
      <a:accent1>
        <a:srgbClr val="0A1B2B"/>
      </a:accent1>
      <a:accent2>
        <a:srgbClr val="14385C"/>
      </a:accent2>
      <a:accent3>
        <a:srgbClr val="899BAD"/>
      </a:accent3>
      <a:accent4>
        <a:srgbClr val="925700"/>
      </a:accent4>
      <a:accent5>
        <a:srgbClr val="CC7A00"/>
      </a:accent5>
      <a:accent6>
        <a:srgbClr val="E5BC7F"/>
      </a:accent6>
      <a:hlink>
        <a:srgbClr val="042A45"/>
      </a:hlink>
      <a:folHlink>
        <a:srgbClr val="4D4D4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defPPr>
      </a:lstStyle>
    </a:txDef>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xDOT_MASTER_Powerpoint_Template_STANDARD_7.15">
  <a:themeElements>
    <a:clrScheme name="Custom 7">
      <a:dk1>
        <a:sysClr val="windowText" lastClr="000000"/>
      </a:dk1>
      <a:lt1>
        <a:sysClr val="window" lastClr="FFFFFF"/>
      </a:lt1>
      <a:dk2>
        <a:srgbClr val="E2E7EB"/>
      </a:dk2>
      <a:lt2>
        <a:srgbClr val="F9EFE0"/>
      </a:lt2>
      <a:accent1>
        <a:srgbClr val="0A1B2B"/>
      </a:accent1>
      <a:accent2>
        <a:srgbClr val="14385C"/>
      </a:accent2>
      <a:accent3>
        <a:srgbClr val="899BAD"/>
      </a:accent3>
      <a:accent4>
        <a:srgbClr val="925700"/>
      </a:accent4>
      <a:accent5>
        <a:srgbClr val="CC7A00"/>
      </a:accent5>
      <a:accent6>
        <a:srgbClr val="E5BC7F"/>
      </a:accent6>
      <a:hlink>
        <a:srgbClr val="042A45"/>
      </a:hlink>
      <a:folHlink>
        <a:srgbClr val="4D4D4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defPPr>
      </a:lstStyle>
    </a:txDef>
  </a:objectDefaults>
  <a:extraClrSchemeLst/>
</a:theme>
</file>

<file path=ppt/theme/theme4.xml><?xml version="1.0" encoding="utf-8"?>
<a:theme xmlns:a="http://schemas.openxmlformats.org/drawingml/2006/main" name="4_TxDOT_MASTER_Powerpoint_Template_STANDARD_7.15">
  <a:themeElements>
    <a:clrScheme name="Custom 7">
      <a:dk1>
        <a:sysClr val="windowText" lastClr="000000"/>
      </a:dk1>
      <a:lt1>
        <a:sysClr val="window" lastClr="FFFFFF"/>
      </a:lt1>
      <a:dk2>
        <a:srgbClr val="E2E7EB"/>
      </a:dk2>
      <a:lt2>
        <a:srgbClr val="F9EFE0"/>
      </a:lt2>
      <a:accent1>
        <a:srgbClr val="0A1B2B"/>
      </a:accent1>
      <a:accent2>
        <a:srgbClr val="14385C"/>
      </a:accent2>
      <a:accent3>
        <a:srgbClr val="899BAD"/>
      </a:accent3>
      <a:accent4>
        <a:srgbClr val="925700"/>
      </a:accent4>
      <a:accent5>
        <a:srgbClr val="CC7A00"/>
      </a:accent5>
      <a:accent6>
        <a:srgbClr val="E5BC7F"/>
      </a:accent6>
      <a:hlink>
        <a:srgbClr val="042A45"/>
      </a:hlink>
      <a:folHlink>
        <a:srgbClr val="4D4D4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defPPr>
      </a:lstStyle>
    </a:txDef>
  </a:objectDefaults>
  <a:extraClrSchemeLst/>
</a:theme>
</file>

<file path=ppt/theme/theme5.xml><?xml version="1.0" encoding="utf-8"?>
<a:theme xmlns:a="http://schemas.openxmlformats.org/drawingml/2006/main" name="5_TxDOT_MASTER_Powerpoint_Template_STANDARD_7.15">
  <a:themeElements>
    <a:clrScheme name="Custom 7">
      <a:dk1>
        <a:sysClr val="windowText" lastClr="000000"/>
      </a:dk1>
      <a:lt1>
        <a:sysClr val="window" lastClr="FFFFFF"/>
      </a:lt1>
      <a:dk2>
        <a:srgbClr val="E2E7EB"/>
      </a:dk2>
      <a:lt2>
        <a:srgbClr val="F9EFE0"/>
      </a:lt2>
      <a:accent1>
        <a:srgbClr val="0A1B2B"/>
      </a:accent1>
      <a:accent2>
        <a:srgbClr val="14385C"/>
      </a:accent2>
      <a:accent3>
        <a:srgbClr val="899BAD"/>
      </a:accent3>
      <a:accent4>
        <a:srgbClr val="925700"/>
      </a:accent4>
      <a:accent5>
        <a:srgbClr val="CC7A00"/>
      </a:accent5>
      <a:accent6>
        <a:srgbClr val="E5BC7F"/>
      </a:accent6>
      <a:hlink>
        <a:srgbClr val="042A45"/>
      </a:hlink>
      <a:folHlink>
        <a:srgbClr val="4D4D4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defPPr>
      </a:lstStyle>
    </a:txDef>
  </a:objectDefaults>
  <a:extraClrSchemeLst/>
</a:theme>
</file>

<file path=ppt/theme/theme6.xml><?xml version="1.0" encoding="utf-8"?>
<a:theme xmlns:a="http://schemas.openxmlformats.org/drawingml/2006/main" name="6_TxDOT_MASTER_Powerpoint_Template_STANDARD_7.15">
  <a:themeElements>
    <a:clrScheme name="Custom 7">
      <a:dk1>
        <a:sysClr val="windowText" lastClr="000000"/>
      </a:dk1>
      <a:lt1>
        <a:sysClr val="window" lastClr="FFFFFF"/>
      </a:lt1>
      <a:dk2>
        <a:srgbClr val="E2E7EB"/>
      </a:dk2>
      <a:lt2>
        <a:srgbClr val="F9EFE0"/>
      </a:lt2>
      <a:accent1>
        <a:srgbClr val="0A1B2B"/>
      </a:accent1>
      <a:accent2>
        <a:srgbClr val="14385C"/>
      </a:accent2>
      <a:accent3>
        <a:srgbClr val="899BAD"/>
      </a:accent3>
      <a:accent4>
        <a:srgbClr val="925700"/>
      </a:accent4>
      <a:accent5>
        <a:srgbClr val="CC7A00"/>
      </a:accent5>
      <a:accent6>
        <a:srgbClr val="E5BC7F"/>
      </a:accent6>
      <a:hlink>
        <a:srgbClr val="042A45"/>
      </a:hlink>
      <a:folHlink>
        <a:srgbClr val="4D4D4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defPPr>
      </a:lstStyle>
    </a:txDef>
  </a:objectDefaults>
  <a:extraClrSchemeLst/>
</a:theme>
</file>

<file path=ppt/theme/theme7.xml><?xml version="1.0" encoding="utf-8"?>
<a:theme xmlns:a="http://schemas.openxmlformats.org/drawingml/2006/main" name="7_TxDOT_MASTER_Powerpoint_Template_STANDARD_7.15">
  <a:themeElements>
    <a:clrScheme name="Custom 7">
      <a:dk1>
        <a:sysClr val="windowText" lastClr="000000"/>
      </a:dk1>
      <a:lt1>
        <a:sysClr val="window" lastClr="FFFFFF"/>
      </a:lt1>
      <a:dk2>
        <a:srgbClr val="E2E7EB"/>
      </a:dk2>
      <a:lt2>
        <a:srgbClr val="F9EFE0"/>
      </a:lt2>
      <a:accent1>
        <a:srgbClr val="0A1B2B"/>
      </a:accent1>
      <a:accent2>
        <a:srgbClr val="14385C"/>
      </a:accent2>
      <a:accent3>
        <a:srgbClr val="899BAD"/>
      </a:accent3>
      <a:accent4>
        <a:srgbClr val="925700"/>
      </a:accent4>
      <a:accent5>
        <a:srgbClr val="CC7A00"/>
      </a:accent5>
      <a:accent6>
        <a:srgbClr val="E5BC7F"/>
      </a:accent6>
      <a:hlink>
        <a:srgbClr val="042A45"/>
      </a:hlink>
      <a:folHlink>
        <a:srgbClr val="4D4D4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defPPr>
      </a:lstStyle>
    </a:txDef>
  </a:objectDefaults>
  <a:extraClrSchemeLst/>
</a:theme>
</file>

<file path=ppt/theme/theme8.xml><?xml version="1.0" encoding="utf-8"?>
<a:theme xmlns:a="http://schemas.openxmlformats.org/drawingml/2006/main" name="8_TxDOT_MASTER_Powerpoint_Template_STANDARD_7.15">
  <a:themeElements>
    <a:clrScheme name="Custom 7">
      <a:dk1>
        <a:sysClr val="windowText" lastClr="000000"/>
      </a:dk1>
      <a:lt1>
        <a:sysClr val="window" lastClr="FFFFFF"/>
      </a:lt1>
      <a:dk2>
        <a:srgbClr val="E2E7EB"/>
      </a:dk2>
      <a:lt2>
        <a:srgbClr val="F9EFE0"/>
      </a:lt2>
      <a:accent1>
        <a:srgbClr val="0A1B2B"/>
      </a:accent1>
      <a:accent2>
        <a:srgbClr val="14385C"/>
      </a:accent2>
      <a:accent3>
        <a:srgbClr val="899BAD"/>
      </a:accent3>
      <a:accent4>
        <a:srgbClr val="925700"/>
      </a:accent4>
      <a:accent5>
        <a:srgbClr val="CC7A00"/>
      </a:accent5>
      <a:accent6>
        <a:srgbClr val="E5BC7F"/>
      </a:accent6>
      <a:hlink>
        <a:srgbClr val="042A45"/>
      </a:hlink>
      <a:folHlink>
        <a:srgbClr val="4D4D4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defPPr>
      </a:lstStyle>
    </a:txDef>
  </a:objectDefaults>
  <a:extraClrSchemeLst/>
</a:theme>
</file>

<file path=ppt/theme/theme9.xml><?xml version="1.0" encoding="utf-8"?>
<a:theme xmlns:a="http://schemas.openxmlformats.org/drawingml/2006/main" name="9_TxDOT_MASTER_Powerpoint_Template_STANDARD_7.15">
  <a:themeElements>
    <a:clrScheme name="Custom 7">
      <a:dk1>
        <a:sysClr val="windowText" lastClr="000000"/>
      </a:dk1>
      <a:lt1>
        <a:sysClr val="window" lastClr="FFFFFF"/>
      </a:lt1>
      <a:dk2>
        <a:srgbClr val="E2E7EB"/>
      </a:dk2>
      <a:lt2>
        <a:srgbClr val="F9EFE0"/>
      </a:lt2>
      <a:accent1>
        <a:srgbClr val="0A1B2B"/>
      </a:accent1>
      <a:accent2>
        <a:srgbClr val="14385C"/>
      </a:accent2>
      <a:accent3>
        <a:srgbClr val="899BAD"/>
      </a:accent3>
      <a:accent4>
        <a:srgbClr val="925700"/>
      </a:accent4>
      <a:accent5>
        <a:srgbClr val="CC7A00"/>
      </a:accent5>
      <a:accent6>
        <a:srgbClr val="E5BC7F"/>
      </a:accent6>
      <a:hlink>
        <a:srgbClr val="042A45"/>
      </a:hlink>
      <a:folHlink>
        <a:srgbClr val="4D4D4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277</TotalTime>
  <Words>1051</Words>
  <Application>Microsoft Office PowerPoint</Application>
  <PresentationFormat>On-screen Show (4:3)</PresentationFormat>
  <Paragraphs>190</Paragraphs>
  <Slides>30</Slides>
  <Notes>11</Notes>
  <HiddenSlides>0</HiddenSlides>
  <MMClips>0</MMClips>
  <ScaleCrop>false</ScaleCrop>
  <HeadingPairs>
    <vt:vector size="6" baseType="variant">
      <vt:variant>
        <vt:lpstr>Theme</vt:lpstr>
      </vt:variant>
      <vt:variant>
        <vt:i4>18</vt:i4>
      </vt:variant>
      <vt:variant>
        <vt:lpstr>Embedded OLE Servers</vt:lpstr>
      </vt:variant>
      <vt:variant>
        <vt:i4>1</vt:i4>
      </vt:variant>
      <vt:variant>
        <vt:lpstr>Slide Titles</vt:lpstr>
      </vt:variant>
      <vt:variant>
        <vt:i4>30</vt:i4>
      </vt:variant>
    </vt:vector>
  </HeadingPairs>
  <TitlesOfParts>
    <vt:vector size="49" baseType="lpstr">
      <vt:lpstr>TxDOT_MASTER_Powerpoint_Template_STANDARD_7.15</vt:lpstr>
      <vt:lpstr>1_TxDOT_MASTER_Powerpoint_Template_STANDARD_7.15</vt:lpstr>
      <vt:lpstr>2_TxDOT_MASTER_Powerpoint_Template_STANDARD_7.15</vt:lpstr>
      <vt:lpstr>4_TxDOT_MASTER_Powerpoint_Template_STANDARD_7.15</vt:lpstr>
      <vt:lpstr>5_TxDOT_MASTER_Powerpoint_Template_STANDARD_7.15</vt:lpstr>
      <vt:lpstr>6_TxDOT_MASTER_Powerpoint_Template_STANDARD_7.15</vt:lpstr>
      <vt:lpstr>7_TxDOT_MASTER_Powerpoint_Template_STANDARD_7.15</vt:lpstr>
      <vt:lpstr>8_TxDOT_MASTER_Powerpoint_Template_STANDARD_7.15</vt:lpstr>
      <vt:lpstr>9_TxDOT_MASTER_Powerpoint_Template_STANDARD_7.15</vt:lpstr>
      <vt:lpstr>10_TxDOT_MASTER_Powerpoint_Template_STANDARD_7.15</vt:lpstr>
      <vt:lpstr>11_TxDOT_MASTER_Powerpoint_Template_STANDARD_7.15</vt:lpstr>
      <vt:lpstr>12_TxDOT_MASTER_Powerpoint_Template_STANDARD_7.15</vt:lpstr>
      <vt:lpstr>13_TxDOT_MASTER_Powerpoint_Template_STANDARD_7.15</vt:lpstr>
      <vt:lpstr>14_TxDOT_MASTER_Powerpoint_Template_STANDARD_7.15</vt:lpstr>
      <vt:lpstr>15_TxDOT_MASTER_Powerpoint_Template_STANDARD_7.15</vt:lpstr>
      <vt:lpstr>16_TxDOT_MASTER_Powerpoint_Template_STANDARD_7.15</vt:lpstr>
      <vt:lpstr>17_TxDOT_MASTER_Powerpoint_Template_STANDARD_7.15</vt:lpstr>
      <vt:lpstr>4_MASTER_powerpoint_template[1]</vt:lpstr>
      <vt:lpstr>think-cell Slide</vt:lpstr>
      <vt:lpstr>Diversity management system (DMS)</vt:lpstr>
      <vt:lpstr>Diversity Management System </vt:lpstr>
      <vt:lpstr>Contract Letting</vt:lpstr>
      <vt:lpstr>Contract Letting</vt:lpstr>
      <vt:lpstr>Good Faith Efforts</vt:lpstr>
      <vt:lpstr>Submitting a UP in DMS </vt:lpstr>
      <vt:lpstr>Confirm Participation Using DMS </vt:lpstr>
      <vt:lpstr>Confirm Participation Using DMS </vt:lpstr>
      <vt:lpstr>Confirm Participation Using DMS </vt:lpstr>
      <vt:lpstr>Confirm Participation Using DMS </vt:lpstr>
      <vt:lpstr>Submitting a UP in DMS </vt:lpstr>
      <vt:lpstr>DMS Subcontractors</vt:lpstr>
      <vt:lpstr>DMS Subcontractors</vt:lpstr>
      <vt:lpstr>Add a DBE Firm in DMS</vt:lpstr>
      <vt:lpstr>Add a DBE Firm in DMS</vt:lpstr>
      <vt:lpstr>Payments</vt:lpstr>
      <vt:lpstr>Payments</vt:lpstr>
      <vt:lpstr>Payments</vt:lpstr>
      <vt:lpstr>Payment Reporting in DMS</vt:lpstr>
      <vt:lpstr>Payment Reporting in DMS</vt:lpstr>
      <vt:lpstr>Payment Reporting in DMS</vt:lpstr>
      <vt:lpstr>Payment Reporting in DMS</vt:lpstr>
      <vt:lpstr>Payment Reporting in DMS</vt:lpstr>
      <vt:lpstr>Payment Reporting in DMS</vt:lpstr>
      <vt:lpstr>Payment Reporting in DMS</vt:lpstr>
      <vt:lpstr>Training</vt:lpstr>
      <vt:lpstr>Training</vt:lpstr>
      <vt:lpstr>Additional TxDOT References</vt:lpstr>
      <vt:lpstr>PowerPoint Presentation</vt:lpstr>
      <vt:lpstr>Contact Information</vt:lpstr>
    </vt:vector>
  </TitlesOfParts>
  <Company>TxDOT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Williams</dc:creator>
  <cp:lastModifiedBy>Debra Wells</cp:lastModifiedBy>
  <cp:revision>22</cp:revision>
  <cp:lastPrinted>2019-08-22T12:36:58Z</cp:lastPrinted>
  <dcterms:created xsi:type="dcterms:W3CDTF">2019-05-31T13:45:44Z</dcterms:created>
  <dcterms:modified xsi:type="dcterms:W3CDTF">2019-08-23T19:21:56Z</dcterms:modified>
</cp:coreProperties>
</file>