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p:sldMasterIdLst>
    <p:sldMasterId id="2147483708" r:id="rId1"/>
    <p:sldMasterId id="2147483719" r:id="rId2"/>
    <p:sldMasterId id="2147483730" r:id="rId3"/>
    <p:sldMasterId id="2147483762" r:id="rId4"/>
    <p:sldMasterId id="2147483764" r:id="rId5"/>
    <p:sldMasterId id="2147483777" r:id="rId6"/>
  </p:sldMasterIdLst>
  <p:notesMasterIdLst>
    <p:notesMasterId r:id="rId26"/>
  </p:notesMasterIdLst>
  <p:handoutMasterIdLst>
    <p:handoutMasterId r:id="rId27"/>
  </p:handoutMasterIdLst>
  <p:sldIdLst>
    <p:sldId id="609" r:id="rId7"/>
    <p:sldId id="643" r:id="rId8"/>
    <p:sldId id="708" r:id="rId9"/>
    <p:sldId id="642" r:id="rId10"/>
    <p:sldId id="717" r:id="rId11"/>
    <p:sldId id="709" r:id="rId12"/>
    <p:sldId id="710" r:id="rId13"/>
    <p:sldId id="714" r:id="rId14"/>
    <p:sldId id="719" r:id="rId15"/>
    <p:sldId id="641" r:id="rId16"/>
    <p:sldId id="725" r:id="rId17"/>
    <p:sldId id="721" r:id="rId18"/>
    <p:sldId id="726" r:id="rId19"/>
    <p:sldId id="727" r:id="rId20"/>
    <p:sldId id="728" r:id="rId21"/>
    <p:sldId id="729" r:id="rId22"/>
    <p:sldId id="722" r:id="rId23"/>
    <p:sldId id="711" r:id="rId24"/>
    <p:sldId id="712" r:id="rId25"/>
  </p:sldIdLst>
  <p:sldSz cx="9144000" cy="5143500" type="screen16x9"/>
  <p:notesSz cx="7010400" cy="9296400"/>
  <p:embeddedFontLst>
    <p:embeddedFont>
      <p:font typeface="Tahoma" panose="020B0604030504040204" pitchFamily="34" charset="0"/>
      <p:regular r:id="rId28"/>
      <p:bold r:id="rId29"/>
    </p:embeddedFont>
    <p:embeddedFont>
      <p:font typeface="Webdings" panose="05030102010509060703" pitchFamily="18" charset="2"/>
      <p:regular r:id="rId30"/>
    </p:embeddedFont>
    <p:embeddedFont>
      <p:font typeface="Rockwell" panose="02060603020205020403" pitchFamily="18" charset="0"/>
      <p:regular r:id="rId31"/>
      <p:bold r:id="rId32"/>
      <p:italic r:id="rId33"/>
      <p:boldItalic r:id="rId34"/>
    </p:embeddedFont>
    <p:embeddedFont>
      <p:font typeface="Segoe UI Semilight" panose="020B0402040204020203" pitchFamily="34" charset="0"/>
      <p:regular r:id="rId35"/>
      <p:italic r:id="rId36"/>
    </p:embeddedFont>
    <p:embeddedFont>
      <p:font typeface="Segoe UI Light" panose="020B0502040204020203" pitchFamily="34" charset="0"/>
      <p:regular r:id="rId37"/>
      <p:italic r:id="rId38"/>
    </p:embeddedFont>
    <p:embeddedFont>
      <p:font typeface="Segoe UI" panose="020B0502040204020203"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Lst>
  <p:defaultTextStyle>
    <a:defPPr>
      <a:defRPr lang="en-US"/>
    </a:defPPr>
    <a:lvl1pPr algn="l" rtl="0" fontAlgn="base">
      <a:spcBef>
        <a:spcPct val="0"/>
      </a:spcBef>
      <a:spcAft>
        <a:spcPct val="0"/>
      </a:spcAft>
      <a:defRPr sz="1800" kern="1200">
        <a:solidFill>
          <a:schemeClr val="tx1"/>
        </a:solidFill>
        <a:latin typeface="Times New Roman" pitchFamily="18" charset="0"/>
        <a:ea typeface="+mn-ea"/>
        <a:cs typeface="+mn-cs"/>
      </a:defRPr>
    </a:lvl1pPr>
    <a:lvl2pPr marL="342892" algn="l" rtl="0" fontAlgn="base">
      <a:spcBef>
        <a:spcPct val="0"/>
      </a:spcBef>
      <a:spcAft>
        <a:spcPct val="0"/>
      </a:spcAft>
      <a:defRPr sz="1800" kern="1200">
        <a:solidFill>
          <a:schemeClr val="tx1"/>
        </a:solidFill>
        <a:latin typeface="Times New Roman" pitchFamily="18" charset="0"/>
        <a:ea typeface="+mn-ea"/>
        <a:cs typeface="+mn-cs"/>
      </a:defRPr>
    </a:lvl2pPr>
    <a:lvl3pPr marL="685783" algn="l" rtl="0" fontAlgn="base">
      <a:spcBef>
        <a:spcPct val="0"/>
      </a:spcBef>
      <a:spcAft>
        <a:spcPct val="0"/>
      </a:spcAft>
      <a:defRPr sz="1800" kern="1200">
        <a:solidFill>
          <a:schemeClr val="tx1"/>
        </a:solidFill>
        <a:latin typeface="Times New Roman" pitchFamily="18" charset="0"/>
        <a:ea typeface="+mn-ea"/>
        <a:cs typeface="+mn-cs"/>
      </a:defRPr>
    </a:lvl3pPr>
    <a:lvl4pPr marL="1028675" algn="l" rtl="0" fontAlgn="base">
      <a:spcBef>
        <a:spcPct val="0"/>
      </a:spcBef>
      <a:spcAft>
        <a:spcPct val="0"/>
      </a:spcAft>
      <a:defRPr sz="1800" kern="1200">
        <a:solidFill>
          <a:schemeClr val="tx1"/>
        </a:solidFill>
        <a:latin typeface="Times New Roman" pitchFamily="18" charset="0"/>
        <a:ea typeface="+mn-ea"/>
        <a:cs typeface="+mn-cs"/>
      </a:defRPr>
    </a:lvl4pPr>
    <a:lvl5pPr marL="1371566" algn="l" rtl="0" fontAlgn="base">
      <a:spcBef>
        <a:spcPct val="0"/>
      </a:spcBef>
      <a:spcAft>
        <a:spcPct val="0"/>
      </a:spcAft>
      <a:defRPr sz="1800" kern="1200">
        <a:solidFill>
          <a:schemeClr val="tx1"/>
        </a:solidFill>
        <a:latin typeface="Times New Roman" pitchFamily="18" charset="0"/>
        <a:ea typeface="+mn-ea"/>
        <a:cs typeface="+mn-cs"/>
      </a:defRPr>
    </a:lvl5pPr>
    <a:lvl6pPr marL="1714457" algn="l" defTabSz="685783" rtl="0" eaLnBrk="1" latinLnBrk="0" hangingPunct="1">
      <a:defRPr sz="1800" kern="1200">
        <a:solidFill>
          <a:schemeClr val="tx1"/>
        </a:solidFill>
        <a:latin typeface="Times New Roman" pitchFamily="18" charset="0"/>
        <a:ea typeface="+mn-ea"/>
        <a:cs typeface="+mn-cs"/>
      </a:defRPr>
    </a:lvl6pPr>
    <a:lvl7pPr marL="2057348" algn="l" defTabSz="685783" rtl="0" eaLnBrk="1" latinLnBrk="0" hangingPunct="1">
      <a:defRPr sz="1800" kern="1200">
        <a:solidFill>
          <a:schemeClr val="tx1"/>
        </a:solidFill>
        <a:latin typeface="Times New Roman" pitchFamily="18" charset="0"/>
        <a:ea typeface="+mn-ea"/>
        <a:cs typeface="+mn-cs"/>
      </a:defRPr>
    </a:lvl7pPr>
    <a:lvl8pPr marL="2400240" algn="l" defTabSz="685783" rtl="0" eaLnBrk="1" latinLnBrk="0" hangingPunct="1">
      <a:defRPr sz="1800" kern="1200">
        <a:solidFill>
          <a:schemeClr val="tx1"/>
        </a:solidFill>
        <a:latin typeface="Times New Roman" pitchFamily="18" charset="0"/>
        <a:ea typeface="+mn-ea"/>
        <a:cs typeface="+mn-cs"/>
      </a:defRPr>
    </a:lvl8pPr>
    <a:lvl9pPr marL="2743132" algn="l" defTabSz="685783" rtl="0" eaLnBrk="1" latinLnBrk="0" hangingPunct="1">
      <a:defRPr sz="1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orient="horz" pos="623" userDrawn="1">
          <p15:clr>
            <a:srgbClr val="A4A3A4"/>
          </p15:clr>
        </p15:guide>
        <p15:guide id="3" orient="horz" pos="99" userDrawn="1">
          <p15:clr>
            <a:srgbClr val="A4A3A4"/>
          </p15:clr>
        </p15:guide>
        <p15:guide id="4" pos="3864" userDrawn="1">
          <p15:clr>
            <a:srgbClr val="A4A3A4"/>
          </p15:clr>
        </p15:guide>
        <p15:guide id="5" pos="365" userDrawn="1">
          <p15:clr>
            <a:srgbClr val="A4A3A4"/>
          </p15:clr>
        </p15:guide>
        <p15:guide id="6" pos="7512" userDrawn="1">
          <p15:clr>
            <a:srgbClr val="A4A3A4"/>
          </p15:clr>
        </p15:guide>
        <p15:guide id="7" orient="horz" pos="1638">
          <p15:clr>
            <a:srgbClr val="A4A3A4"/>
          </p15:clr>
        </p15:guide>
        <p15:guide id="8" orient="horz" pos="467">
          <p15:clr>
            <a:srgbClr val="A4A3A4"/>
          </p15:clr>
        </p15:guide>
        <p15:guide id="9" orient="horz" pos="74">
          <p15:clr>
            <a:srgbClr val="A4A3A4"/>
          </p15:clr>
        </p15:guide>
        <p15:guide id="10" pos="2898">
          <p15:clr>
            <a:srgbClr val="A4A3A4"/>
          </p15:clr>
        </p15:guide>
        <p15:guide id="11" pos="274">
          <p15:clr>
            <a:srgbClr val="A4A3A4"/>
          </p15:clr>
        </p15:guide>
        <p15:guide id="12" pos="5634">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lano, Anjelica" initials="SA" lastIdx="16" clrIdx="0"/>
  <p:cmAuthor id="2" name="Andrea Brusuelas" initials="AB"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9"/>
    <a:srgbClr val="0033CC"/>
    <a:srgbClr val="0B17B5"/>
    <a:srgbClr val="FF8F27"/>
    <a:srgbClr val="ADADAD"/>
    <a:srgbClr val="C9C9C9"/>
    <a:srgbClr val="E6E6E6"/>
    <a:srgbClr val="0054A8"/>
    <a:srgbClr val="EEEDE6"/>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96433" autoAdjust="0"/>
  </p:normalViewPr>
  <p:slideViewPr>
    <p:cSldViewPr snapToGrid="0">
      <p:cViewPr varScale="1">
        <p:scale>
          <a:sx n="79" d="100"/>
          <a:sy n="79" d="100"/>
        </p:scale>
        <p:origin x="1164" y="54"/>
      </p:cViewPr>
      <p:guideLst>
        <p:guide orient="horz" pos="2184"/>
        <p:guide orient="horz" pos="623"/>
        <p:guide orient="horz" pos="99"/>
        <p:guide pos="3864"/>
        <p:guide pos="365"/>
        <p:guide pos="7512"/>
        <p:guide orient="horz" pos="1638"/>
        <p:guide orient="horz" pos="467"/>
        <p:guide orient="horz" pos="74"/>
        <p:guide pos="2898"/>
        <p:guide pos="274"/>
        <p:guide pos="5634"/>
      </p:guideLst>
    </p:cSldViewPr>
  </p:slideViewPr>
  <p:outlineViewPr>
    <p:cViewPr>
      <p:scale>
        <a:sx n="33" d="100"/>
        <a:sy n="33" d="100"/>
      </p:scale>
      <p:origin x="0" y="-1015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4" d="100"/>
          <a:sy n="84" d="100"/>
        </p:scale>
        <p:origin x="3792" y="108"/>
      </p:cViewPr>
      <p:guideLst>
        <p:guide orient="horz" pos="3024"/>
        <p:guide pos="2304"/>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1" y="1"/>
            <a:ext cx="3038475" cy="466725"/>
          </a:xfrm>
          <a:prstGeom prst="rect">
            <a:avLst/>
          </a:prstGeom>
          <a:noFill/>
          <a:ln w="9525">
            <a:noFill/>
            <a:miter lim="800000"/>
            <a:headEnd/>
            <a:tailEnd/>
          </a:ln>
          <a:effectLst/>
        </p:spPr>
        <p:txBody>
          <a:bodyPr vert="horz" wrap="none" lIns="92724" tIns="46363" rIns="92724" bIns="46363" numCol="1" anchor="ctr" anchorCtr="0" compatLnSpc="1">
            <a:prstTxWarp prst="textNoShape">
              <a:avLst/>
            </a:prstTxWarp>
          </a:bodyPr>
          <a:lstStyle>
            <a:lvl1pPr defTabSz="926964" eaLnBrk="0" hangingPunct="0">
              <a:buClrTx/>
              <a:buFontTx/>
              <a:buNone/>
              <a:defRPr sz="1200">
                <a:solidFill>
                  <a:schemeClr val="tx1"/>
                </a:solidFill>
                <a:latin typeface="Times New Roman" pitchFamily="16" charset="0"/>
              </a:defRPr>
            </a:lvl1pPr>
          </a:lstStyle>
          <a:p>
            <a:pPr>
              <a:defRPr/>
            </a:pPr>
            <a:endParaRPr lang="en-US" dirty="0"/>
          </a:p>
        </p:txBody>
      </p:sp>
      <p:sp>
        <p:nvSpPr>
          <p:cNvPr id="89091" name="Rectangle 3"/>
          <p:cNvSpPr>
            <a:spLocks noGrp="1" noChangeArrowheads="1"/>
          </p:cNvSpPr>
          <p:nvPr>
            <p:ph type="dt" sz="quarter" idx="1"/>
          </p:nvPr>
        </p:nvSpPr>
        <p:spPr bwMode="auto">
          <a:xfrm>
            <a:off x="3971926" y="1"/>
            <a:ext cx="3038475" cy="466725"/>
          </a:xfrm>
          <a:prstGeom prst="rect">
            <a:avLst/>
          </a:prstGeom>
          <a:noFill/>
          <a:ln w="9525">
            <a:noFill/>
            <a:miter lim="800000"/>
            <a:headEnd/>
            <a:tailEnd/>
          </a:ln>
          <a:effectLst/>
        </p:spPr>
        <p:txBody>
          <a:bodyPr vert="horz" wrap="none" lIns="92724" tIns="46363" rIns="92724" bIns="46363" numCol="1" anchor="ctr" anchorCtr="0" compatLnSpc="1">
            <a:prstTxWarp prst="textNoShape">
              <a:avLst/>
            </a:prstTxWarp>
          </a:bodyPr>
          <a:lstStyle>
            <a:lvl1pPr algn="r" defTabSz="926964" eaLnBrk="0" hangingPunct="0">
              <a:buClrTx/>
              <a:buFontTx/>
              <a:buNone/>
              <a:defRPr sz="1200">
                <a:solidFill>
                  <a:schemeClr val="tx1"/>
                </a:solidFill>
                <a:latin typeface="Times New Roman" pitchFamily="16" charset="0"/>
              </a:defRPr>
            </a:lvl1pPr>
          </a:lstStyle>
          <a:p>
            <a:pPr>
              <a:defRPr/>
            </a:pPr>
            <a:endParaRPr lang="en-US" dirty="0"/>
          </a:p>
        </p:txBody>
      </p:sp>
      <p:sp>
        <p:nvSpPr>
          <p:cNvPr id="89092" name="Rectangle 4"/>
          <p:cNvSpPr>
            <a:spLocks noGrp="1" noChangeArrowheads="1"/>
          </p:cNvSpPr>
          <p:nvPr>
            <p:ph type="ftr" sz="quarter" idx="2"/>
          </p:nvPr>
        </p:nvSpPr>
        <p:spPr bwMode="auto">
          <a:xfrm>
            <a:off x="1" y="8829676"/>
            <a:ext cx="3038475" cy="466725"/>
          </a:xfrm>
          <a:prstGeom prst="rect">
            <a:avLst/>
          </a:prstGeom>
          <a:noFill/>
          <a:ln w="9525">
            <a:noFill/>
            <a:miter lim="800000"/>
            <a:headEnd/>
            <a:tailEnd/>
          </a:ln>
          <a:effectLst/>
        </p:spPr>
        <p:txBody>
          <a:bodyPr vert="horz" wrap="none" lIns="92724" tIns="46363" rIns="92724" bIns="46363" numCol="1" anchor="b" anchorCtr="0" compatLnSpc="1">
            <a:prstTxWarp prst="textNoShape">
              <a:avLst/>
            </a:prstTxWarp>
          </a:bodyPr>
          <a:lstStyle>
            <a:lvl1pPr defTabSz="926964" eaLnBrk="0" hangingPunct="0">
              <a:buClrTx/>
              <a:buFontTx/>
              <a:buNone/>
              <a:defRPr sz="1200">
                <a:solidFill>
                  <a:schemeClr val="tx1"/>
                </a:solidFill>
                <a:latin typeface="Times New Roman" pitchFamily="16" charset="0"/>
              </a:defRPr>
            </a:lvl1pPr>
          </a:lstStyle>
          <a:p>
            <a:pPr>
              <a:defRPr/>
            </a:pPr>
            <a:endParaRPr lang="en-US" dirty="0"/>
          </a:p>
        </p:txBody>
      </p:sp>
      <p:sp>
        <p:nvSpPr>
          <p:cNvPr id="89093" name="Rectangle 5"/>
          <p:cNvSpPr>
            <a:spLocks noGrp="1" noChangeArrowheads="1"/>
          </p:cNvSpPr>
          <p:nvPr>
            <p:ph type="sldNum" sz="quarter" idx="3"/>
          </p:nvPr>
        </p:nvSpPr>
        <p:spPr bwMode="auto">
          <a:xfrm>
            <a:off x="3971926" y="8829676"/>
            <a:ext cx="3038475" cy="466725"/>
          </a:xfrm>
          <a:prstGeom prst="rect">
            <a:avLst/>
          </a:prstGeom>
          <a:noFill/>
          <a:ln w="9525">
            <a:noFill/>
            <a:miter lim="800000"/>
            <a:headEnd/>
            <a:tailEnd/>
          </a:ln>
          <a:effectLst/>
        </p:spPr>
        <p:txBody>
          <a:bodyPr vert="horz" wrap="none" lIns="92724" tIns="46363" rIns="92724" bIns="46363" numCol="1" anchor="b" anchorCtr="0" compatLnSpc="1">
            <a:prstTxWarp prst="textNoShape">
              <a:avLst/>
            </a:prstTxWarp>
          </a:bodyPr>
          <a:lstStyle>
            <a:lvl1pPr algn="r" defTabSz="926964" eaLnBrk="0" hangingPunct="0">
              <a:buClrTx/>
              <a:buFontTx/>
              <a:buNone/>
              <a:defRPr sz="1200">
                <a:solidFill>
                  <a:schemeClr val="tx1"/>
                </a:solidFill>
                <a:latin typeface="Times New Roman" pitchFamily="16" charset="0"/>
              </a:defRPr>
            </a:lvl1pPr>
          </a:lstStyle>
          <a:p>
            <a:pPr>
              <a:defRPr/>
            </a:pPr>
            <a:fld id="{01654A70-D3DF-4237-8220-59E012FD205D}" type="slidenum">
              <a:rPr lang="en-US"/>
              <a:pPr>
                <a:defRPr/>
              </a:pPr>
              <a:t>‹#›</a:t>
            </a:fld>
            <a:endParaRPr lang="en-US" dirty="0"/>
          </a:p>
        </p:txBody>
      </p:sp>
    </p:spTree>
    <p:extLst>
      <p:ext uri="{BB962C8B-B14F-4D97-AF65-F5344CB8AC3E}">
        <p14:creationId xmlns:p14="http://schemas.microsoft.com/office/powerpoint/2010/main" val="3577129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1" y="1"/>
            <a:ext cx="3038475" cy="466725"/>
          </a:xfrm>
          <a:prstGeom prst="rect">
            <a:avLst/>
          </a:prstGeom>
          <a:noFill/>
          <a:ln w="9525">
            <a:noFill/>
            <a:miter lim="800000"/>
            <a:headEnd/>
            <a:tailEnd/>
          </a:ln>
          <a:effectLst/>
        </p:spPr>
        <p:txBody>
          <a:bodyPr vert="horz" wrap="none" lIns="92724" tIns="46363" rIns="92724" bIns="46363" numCol="1" anchor="ctr" anchorCtr="0" compatLnSpc="1">
            <a:prstTxWarp prst="textNoShape">
              <a:avLst/>
            </a:prstTxWarp>
          </a:bodyPr>
          <a:lstStyle>
            <a:lvl1pPr defTabSz="926964" eaLnBrk="0" hangingPunct="0">
              <a:buClrTx/>
              <a:buFontTx/>
              <a:buNone/>
              <a:defRPr sz="1200">
                <a:solidFill>
                  <a:schemeClr val="tx1"/>
                </a:solidFill>
                <a:latin typeface="Times New Roman" pitchFamily="16" charset="0"/>
              </a:defRPr>
            </a:lvl1pPr>
          </a:lstStyle>
          <a:p>
            <a:pPr>
              <a:defRPr/>
            </a:pPr>
            <a:endParaRPr lang="en-US" dirty="0"/>
          </a:p>
        </p:txBody>
      </p:sp>
      <p:sp>
        <p:nvSpPr>
          <p:cNvPr id="24579" name="Rectangle 3"/>
          <p:cNvSpPr>
            <a:spLocks noGrp="1" noChangeArrowheads="1"/>
          </p:cNvSpPr>
          <p:nvPr>
            <p:ph type="dt" idx="1"/>
          </p:nvPr>
        </p:nvSpPr>
        <p:spPr bwMode="auto">
          <a:xfrm>
            <a:off x="3971926" y="1"/>
            <a:ext cx="3038475" cy="466725"/>
          </a:xfrm>
          <a:prstGeom prst="rect">
            <a:avLst/>
          </a:prstGeom>
          <a:noFill/>
          <a:ln w="9525">
            <a:noFill/>
            <a:miter lim="800000"/>
            <a:headEnd/>
            <a:tailEnd/>
          </a:ln>
          <a:effectLst/>
        </p:spPr>
        <p:txBody>
          <a:bodyPr vert="horz" wrap="none" lIns="92724" tIns="46363" rIns="92724" bIns="46363" numCol="1" anchor="ctr" anchorCtr="0" compatLnSpc="1">
            <a:prstTxWarp prst="textNoShape">
              <a:avLst/>
            </a:prstTxWarp>
          </a:bodyPr>
          <a:lstStyle>
            <a:lvl1pPr algn="r" defTabSz="926964" eaLnBrk="0" hangingPunct="0">
              <a:buClrTx/>
              <a:buFontTx/>
              <a:buNone/>
              <a:defRPr sz="1200">
                <a:solidFill>
                  <a:schemeClr val="tx1"/>
                </a:solidFill>
                <a:latin typeface="Times New Roman" pitchFamily="16" charset="0"/>
              </a:defRPr>
            </a:lvl1pPr>
          </a:lstStyle>
          <a:p>
            <a:pPr>
              <a:defRPr/>
            </a:pPr>
            <a:endParaRPr lang="en-US" dirty="0"/>
          </a:p>
        </p:txBody>
      </p:sp>
      <p:sp>
        <p:nvSpPr>
          <p:cNvPr id="44036" name="Rectangle 4"/>
          <p:cNvSpPr>
            <a:spLocks noGrp="1" noRot="1" noChangeAspect="1" noChangeArrowheads="1" noTextEdit="1"/>
          </p:cNvSpPr>
          <p:nvPr>
            <p:ph type="sldImg" idx="2"/>
          </p:nvPr>
        </p:nvSpPr>
        <p:spPr bwMode="auto">
          <a:xfrm>
            <a:off x="409575" y="696913"/>
            <a:ext cx="6192838" cy="3484562"/>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935039" y="4414838"/>
            <a:ext cx="5140325" cy="4184650"/>
          </a:xfrm>
          <a:prstGeom prst="rect">
            <a:avLst/>
          </a:prstGeom>
          <a:noFill/>
          <a:ln w="9525">
            <a:noFill/>
            <a:miter lim="800000"/>
            <a:headEnd/>
            <a:tailEnd/>
          </a:ln>
          <a:effectLst/>
        </p:spPr>
        <p:txBody>
          <a:bodyPr vert="horz" wrap="square" lIns="92724" tIns="46363" rIns="92724" bIns="4636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582" name="Rectangle 6"/>
          <p:cNvSpPr>
            <a:spLocks noGrp="1" noChangeArrowheads="1"/>
          </p:cNvSpPr>
          <p:nvPr>
            <p:ph type="ftr" sz="quarter" idx="4"/>
          </p:nvPr>
        </p:nvSpPr>
        <p:spPr bwMode="auto">
          <a:xfrm>
            <a:off x="1" y="8829676"/>
            <a:ext cx="3038475" cy="466725"/>
          </a:xfrm>
          <a:prstGeom prst="rect">
            <a:avLst/>
          </a:prstGeom>
          <a:noFill/>
          <a:ln w="9525">
            <a:noFill/>
            <a:miter lim="800000"/>
            <a:headEnd/>
            <a:tailEnd/>
          </a:ln>
          <a:effectLst/>
        </p:spPr>
        <p:txBody>
          <a:bodyPr vert="horz" wrap="none" lIns="92724" tIns="46363" rIns="92724" bIns="46363" numCol="1" anchor="b" anchorCtr="0" compatLnSpc="1">
            <a:prstTxWarp prst="textNoShape">
              <a:avLst/>
            </a:prstTxWarp>
          </a:bodyPr>
          <a:lstStyle>
            <a:lvl1pPr defTabSz="926964" eaLnBrk="0" hangingPunct="0">
              <a:buClrTx/>
              <a:buFontTx/>
              <a:buNone/>
              <a:defRPr sz="1200">
                <a:solidFill>
                  <a:schemeClr val="tx1"/>
                </a:solidFill>
                <a:latin typeface="Times New Roman" pitchFamily="16" charset="0"/>
              </a:defRPr>
            </a:lvl1pPr>
          </a:lstStyle>
          <a:p>
            <a:pPr>
              <a:defRPr/>
            </a:pPr>
            <a:endParaRPr lang="en-US" dirty="0"/>
          </a:p>
        </p:txBody>
      </p:sp>
      <p:sp>
        <p:nvSpPr>
          <p:cNvPr id="24583" name="Rectangle 7"/>
          <p:cNvSpPr>
            <a:spLocks noGrp="1" noChangeArrowheads="1"/>
          </p:cNvSpPr>
          <p:nvPr>
            <p:ph type="sldNum" sz="quarter" idx="5"/>
          </p:nvPr>
        </p:nvSpPr>
        <p:spPr bwMode="auto">
          <a:xfrm>
            <a:off x="3971926" y="8829676"/>
            <a:ext cx="3038475" cy="466725"/>
          </a:xfrm>
          <a:prstGeom prst="rect">
            <a:avLst/>
          </a:prstGeom>
          <a:noFill/>
          <a:ln w="9525">
            <a:noFill/>
            <a:miter lim="800000"/>
            <a:headEnd/>
            <a:tailEnd/>
          </a:ln>
          <a:effectLst/>
        </p:spPr>
        <p:txBody>
          <a:bodyPr vert="horz" wrap="none" lIns="92724" tIns="46363" rIns="92724" bIns="46363" numCol="1" anchor="b" anchorCtr="0" compatLnSpc="1">
            <a:prstTxWarp prst="textNoShape">
              <a:avLst/>
            </a:prstTxWarp>
          </a:bodyPr>
          <a:lstStyle>
            <a:lvl1pPr algn="r" defTabSz="926964" eaLnBrk="0" hangingPunct="0">
              <a:buClrTx/>
              <a:buFontTx/>
              <a:buNone/>
              <a:defRPr sz="1200">
                <a:solidFill>
                  <a:schemeClr val="tx1"/>
                </a:solidFill>
                <a:latin typeface="Times New Roman" pitchFamily="16" charset="0"/>
              </a:defRPr>
            </a:lvl1pPr>
          </a:lstStyle>
          <a:p>
            <a:pPr>
              <a:defRPr/>
            </a:pPr>
            <a:fld id="{35F4FE4D-D970-41C4-A419-AB92A14E0D4F}" type="slidenum">
              <a:rPr lang="en-US"/>
              <a:pPr>
                <a:defRPr/>
              </a:pPr>
              <a:t>‹#›</a:t>
            </a:fld>
            <a:endParaRPr lang="en-US" dirty="0"/>
          </a:p>
        </p:txBody>
      </p:sp>
    </p:spTree>
    <p:extLst>
      <p:ext uri="{BB962C8B-B14F-4D97-AF65-F5344CB8AC3E}">
        <p14:creationId xmlns:p14="http://schemas.microsoft.com/office/powerpoint/2010/main" val="2158706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Times New Roman" pitchFamily="16" charset="0"/>
        <a:ea typeface="+mn-ea"/>
        <a:cs typeface="+mn-cs"/>
      </a:defRPr>
    </a:lvl1pPr>
    <a:lvl2pPr marL="342892" algn="l" rtl="0" eaLnBrk="0" fontAlgn="base" hangingPunct="0">
      <a:spcBef>
        <a:spcPct val="30000"/>
      </a:spcBef>
      <a:spcAft>
        <a:spcPct val="0"/>
      </a:spcAft>
      <a:defRPr sz="900" kern="1200">
        <a:solidFill>
          <a:schemeClr val="tx1"/>
        </a:solidFill>
        <a:latin typeface="Times New Roman" pitchFamily="16" charset="0"/>
        <a:ea typeface="+mn-ea"/>
        <a:cs typeface="+mn-cs"/>
      </a:defRPr>
    </a:lvl2pPr>
    <a:lvl3pPr marL="685783" algn="l" rtl="0" eaLnBrk="0" fontAlgn="base" hangingPunct="0">
      <a:spcBef>
        <a:spcPct val="30000"/>
      </a:spcBef>
      <a:spcAft>
        <a:spcPct val="0"/>
      </a:spcAft>
      <a:defRPr sz="900" kern="1200">
        <a:solidFill>
          <a:schemeClr val="tx1"/>
        </a:solidFill>
        <a:latin typeface="Times New Roman" pitchFamily="16" charset="0"/>
        <a:ea typeface="+mn-ea"/>
        <a:cs typeface="+mn-cs"/>
      </a:defRPr>
    </a:lvl3pPr>
    <a:lvl4pPr marL="1028675" algn="l" rtl="0" eaLnBrk="0" fontAlgn="base" hangingPunct="0">
      <a:spcBef>
        <a:spcPct val="30000"/>
      </a:spcBef>
      <a:spcAft>
        <a:spcPct val="0"/>
      </a:spcAft>
      <a:defRPr sz="900" kern="1200">
        <a:solidFill>
          <a:schemeClr val="tx1"/>
        </a:solidFill>
        <a:latin typeface="Times New Roman" pitchFamily="16" charset="0"/>
        <a:ea typeface="+mn-ea"/>
        <a:cs typeface="+mn-cs"/>
      </a:defRPr>
    </a:lvl4pPr>
    <a:lvl5pPr marL="1371566" algn="l" rtl="0" eaLnBrk="0" fontAlgn="base" hangingPunct="0">
      <a:spcBef>
        <a:spcPct val="30000"/>
      </a:spcBef>
      <a:spcAft>
        <a:spcPct val="0"/>
      </a:spcAft>
      <a:defRPr sz="900" kern="1200">
        <a:solidFill>
          <a:schemeClr val="tx1"/>
        </a:solidFill>
        <a:latin typeface="Times New Roman" pitchFamily="16"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tta.org/procurement/busdiv/programs/Pages/ROAD-Program.asp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0</a:t>
            </a:fld>
            <a:endParaRPr lang="en-US" dirty="0"/>
          </a:p>
        </p:txBody>
      </p:sp>
    </p:spTree>
    <p:extLst>
      <p:ext uri="{BB962C8B-B14F-4D97-AF65-F5344CB8AC3E}">
        <p14:creationId xmlns:p14="http://schemas.microsoft.com/office/powerpoint/2010/main" val="2360095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9</a:t>
            </a:fld>
            <a:endParaRPr lang="en-US" dirty="0"/>
          </a:p>
        </p:txBody>
      </p:sp>
    </p:spTree>
    <p:extLst>
      <p:ext uri="{BB962C8B-B14F-4D97-AF65-F5344CB8AC3E}">
        <p14:creationId xmlns:p14="http://schemas.microsoft.com/office/powerpoint/2010/main" val="3008980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fontScale="92500" lnSpcReduction="10000"/>
          </a:bodyPr>
          <a:lstStyle/>
          <a:p>
            <a:r>
              <a:rPr lang="en-US" dirty="0"/>
              <a:t> </a:t>
            </a:r>
            <a:endParaRPr lang="en-US" sz="1600" dirty="0">
              <a:latin typeface="Tahoma" pitchFamily="34" charset="0"/>
              <a:cs typeface="Tahoma" pitchFamily="34" charset="0"/>
            </a:endParaRPr>
          </a:p>
          <a:p>
            <a:r>
              <a:rPr lang="en-US" sz="1600" dirty="0"/>
              <a:t>Facilitating growth of D/M/W/SBEs is important as the NTTA looks to have greater participation among D/M/W/SBEs on larger-scale projects. The NTTA implemented the Relationships and Opportunities Advancing Diversity </a:t>
            </a:r>
            <a:r>
              <a:rPr lang="en-US" sz="1600" dirty="0">
                <a:hlinkClick r:id="rId3" action="ppaction://hlinkfile"/>
              </a:rPr>
              <a:t>(ROAD) Program</a:t>
            </a:r>
            <a:r>
              <a:rPr lang="en-US" sz="1600" dirty="0"/>
              <a:t> that follows a mentor-protégé model used by other transportation organizations in the country. The program focuses on providing opportunities for ready, willing and able D/M/W/SBEs to increase business management, organization and professional skills through partnerships with established contractors that provide similar services</a:t>
            </a:r>
            <a:endParaRPr lang="en-US" sz="1600" dirty="0">
              <a:latin typeface="Tahoma" pitchFamily="34" charset="0"/>
              <a:cs typeface="Tahoma" pitchFamily="34" charset="0"/>
            </a:endParaRPr>
          </a:p>
          <a:p>
            <a:endParaRPr lang="en-US" sz="1600" dirty="0">
              <a:latin typeface="Tahoma" pitchFamily="34" charset="0"/>
              <a:cs typeface="Tahoma" pitchFamily="34" charset="0"/>
            </a:endParaRPr>
          </a:p>
          <a:p>
            <a:endParaRPr lang="en-US" sz="1600" dirty="0">
              <a:latin typeface="Tahoma" pitchFamily="34" charset="0"/>
              <a:cs typeface="Tahoma" pitchFamily="34" charset="0"/>
            </a:endParaRPr>
          </a:p>
          <a:p>
            <a:r>
              <a:rPr lang="en-US" sz="1600" dirty="0">
                <a:latin typeface="Tahoma" pitchFamily="34" charset="0"/>
                <a:cs typeface="Tahoma" pitchFamily="34" charset="0"/>
              </a:rPr>
              <a:t>There will be an informational session and kick-off event conducted at the NTTA on June 27</a:t>
            </a:r>
            <a:r>
              <a:rPr lang="en-US" sz="1600" baseline="30000" dirty="0">
                <a:latin typeface="Tahoma" pitchFamily="34" charset="0"/>
                <a:cs typeface="Tahoma" pitchFamily="34" charset="0"/>
              </a:rPr>
              <a:t>th</a:t>
            </a:r>
            <a:r>
              <a:rPr lang="en-US" sz="1600" dirty="0">
                <a:latin typeface="Tahoma" pitchFamily="34" charset="0"/>
                <a:cs typeface="Tahoma" pitchFamily="34" charset="0"/>
              </a:rPr>
              <a:t> starting at 6:00 p.m., all interested firms should schedule to attend this event. For more information, contact the Business Diversity Department. </a:t>
            </a:r>
          </a:p>
          <a:p>
            <a:endParaRPr lang="en-US" sz="1600" dirty="0">
              <a:latin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F536D7EB-E2EB-4861-BD2A-29DEF6AE119A}" type="slidenum">
              <a:rPr lang="en-US" smtClean="0"/>
              <a:pPr/>
              <a:t>11</a:t>
            </a:fld>
            <a:endParaRPr lang="en-US" dirty="0"/>
          </a:p>
        </p:txBody>
      </p:sp>
    </p:spTree>
    <p:extLst>
      <p:ext uri="{BB962C8B-B14F-4D97-AF65-F5344CB8AC3E}">
        <p14:creationId xmlns:p14="http://schemas.microsoft.com/office/powerpoint/2010/main" val="2297773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endParaRPr lang="en-US" dirty="0" smtClean="0"/>
          </a:p>
          <a:p>
            <a:endParaRPr lang="en-US" dirty="0"/>
          </a:p>
          <a:p>
            <a:r>
              <a:rPr lang="en-US" dirty="0" smtClean="0"/>
              <a:t>The 2016 – 2018 ROAD Class was introduced</a:t>
            </a:r>
            <a:r>
              <a:rPr lang="en-US" baseline="0" dirty="0" smtClean="0"/>
              <a:t> the Board of Directors , January of this year.</a:t>
            </a:r>
            <a:endParaRPr lang="en-US" dirty="0" smtClean="0"/>
          </a:p>
          <a:p>
            <a:endParaRPr lang="en-US" dirty="0"/>
          </a:p>
          <a:p>
            <a:endParaRPr lang="en-US" dirty="0" smtClean="0"/>
          </a:p>
          <a:p>
            <a:pPr lvl="0"/>
            <a:r>
              <a:rPr lang="en-US" dirty="0"/>
              <a:t>	</a:t>
            </a:r>
            <a:r>
              <a:rPr lang="en-US" dirty="0" smtClean="0"/>
              <a:t>	</a:t>
            </a:r>
            <a:r>
              <a:rPr lang="en-US" dirty="0">
                <a:solidFill>
                  <a:prstClr val="black"/>
                </a:solidFill>
              </a:rPr>
              <a:t>2016-2018 </a:t>
            </a:r>
            <a:endParaRPr lang="en-US" dirty="0" smtClean="0">
              <a:solidFill>
                <a:prstClr val="black"/>
              </a:solidFill>
            </a:endParaRPr>
          </a:p>
          <a:p>
            <a:pPr lvl="0"/>
            <a:endParaRPr lang="en-US" dirty="0">
              <a:solidFill>
                <a:prstClr val="black"/>
              </a:solidFill>
            </a:endParaRPr>
          </a:p>
          <a:p>
            <a:pPr lvl="0"/>
            <a:r>
              <a:rPr lang="en-US" dirty="0" smtClean="0">
                <a:solidFill>
                  <a:prstClr val="black"/>
                </a:solidFill>
              </a:rPr>
              <a:t>	ROAD </a:t>
            </a:r>
            <a:r>
              <a:rPr lang="en-US" dirty="0">
                <a:solidFill>
                  <a:prstClr val="black"/>
                </a:solidFill>
              </a:rPr>
              <a:t>Program  Participants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E8E92DAB-A8C5-4395-9925-82DD71DD68EF}" type="slidenum">
              <a:rPr lang="en-US" smtClean="0"/>
              <a:t>13</a:t>
            </a:fld>
            <a:endParaRPr lang="en-US" dirty="0"/>
          </a:p>
        </p:txBody>
      </p:sp>
    </p:spTree>
    <p:extLst>
      <p:ext uri="{BB962C8B-B14F-4D97-AF65-F5344CB8AC3E}">
        <p14:creationId xmlns:p14="http://schemas.microsoft.com/office/powerpoint/2010/main" val="1728394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8438" y="15875"/>
            <a:ext cx="3533775" cy="1989138"/>
          </a:xfrm>
        </p:spPr>
      </p:sp>
      <p:sp>
        <p:nvSpPr>
          <p:cNvPr id="3" name="Notes Placeholder 2"/>
          <p:cNvSpPr>
            <a:spLocks noGrp="1"/>
          </p:cNvSpPr>
          <p:nvPr>
            <p:ph type="body" idx="1"/>
          </p:nvPr>
        </p:nvSpPr>
        <p:spPr>
          <a:xfrm>
            <a:off x="609600" y="2573990"/>
            <a:ext cx="6075680" cy="6003449"/>
          </a:xfrm>
          <a:solidFill>
            <a:schemeClr val="bg1"/>
          </a:solidFill>
        </p:spPr>
        <p:txBody>
          <a:bodyPr>
            <a:noAutofit/>
          </a:bodyPr>
          <a:lstStyle/>
          <a:p>
            <a:pPr defTabSz="908479" fontAlgn="b">
              <a:defRPr/>
            </a:pPr>
            <a:endParaRPr lang="en-US" b="1" dirty="0">
              <a:latin typeface="Arial" panose="020B0604020202020204" pitchFamily="34" charset="0"/>
              <a:ea typeface="Tahoma" panose="020B0604030504040204" pitchFamily="34" charset="0"/>
              <a:cs typeface="Arial" panose="020B0604020202020204" pitchFamily="34" charset="0"/>
            </a:endParaRPr>
          </a:p>
          <a:p>
            <a:pPr defTabSz="908479" fontAlgn="b">
              <a:defRPr/>
            </a:pPr>
            <a:r>
              <a:rPr lang="en-US" dirty="0" smtClean="0">
                <a:latin typeface="Arial" panose="020B0604020202020204" pitchFamily="34" charset="0"/>
                <a:ea typeface="Tahoma" panose="020B0604030504040204" pitchFamily="34" charset="0"/>
                <a:cs typeface="Arial" panose="020B0604020202020204" pitchFamily="34" charset="0"/>
              </a:rPr>
              <a:t>These are the 10 teams – and 20 companies – that comprise the 2016 through 2018 class</a:t>
            </a:r>
            <a:endParaRPr lang="en-US" dirty="0">
              <a:latin typeface="Arial" panose="020B0604020202020204" pitchFamily="34" charset="0"/>
              <a:ea typeface="Tahoma" panose="020B0604030504040204" pitchFamily="34" charset="0"/>
              <a:cs typeface="Arial" panose="020B0604020202020204" pitchFamily="34" charset="0"/>
            </a:endParaRPr>
          </a:p>
          <a:p>
            <a:pPr defTabSz="908479" fontAlgn="b">
              <a:defRPr/>
            </a:pPr>
            <a:endParaRPr lang="en-US" i="1" dirty="0">
              <a:latin typeface="Arial" panose="020B0604020202020204" pitchFamily="34" charset="0"/>
              <a:ea typeface="Tahoma" panose="020B060403050404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E769C58-0D63-4DBC-88EA-C42E4079476D}" type="slidenum">
              <a:rPr lang="en-US" smtClean="0"/>
              <a:pPr/>
              <a:t>14</a:t>
            </a:fld>
            <a:endParaRPr lang="en-US" dirty="0"/>
          </a:p>
        </p:txBody>
      </p:sp>
    </p:spTree>
    <p:extLst>
      <p:ext uri="{BB962C8B-B14F-4D97-AF65-F5344CB8AC3E}">
        <p14:creationId xmlns:p14="http://schemas.microsoft.com/office/powerpoint/2010/main" val="1952664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 y="0"/>
            <a:ext cx="3127375" cy="1760538"/>
          </a:xfrm>
        </p:spPr>
      </p:sp>
      <p:sp>
        <p:nvSpPr>
          <p:cNvPr id="3" name="Notes Placeholder 2"/>
          <p:cNvSpPr>
            <a:spLocks noGrp="1"/>
          </p:cNvSpPr>
          <p:nvPr>
            <p:ph type="body" idx="1"/>
          </p:nvPr>
        </p:nvSpPr>
        <p:spPr>
          <a:xfrm>
            <a:off x="155787" y="2309019"/>
            <a:ext cx="6624320" cy="5108862"/>
          </a:xfrm>
        </p:spPr>
        <p:txBody>
          <a:bodyPr>
            <a:noAutofit/>
          </a:bodyPr>
          <a:lstStyle/>
          <a:p>
            <a:pPr eaLnBrk="1" fontAlgn="t" hangingPunct="1"/>
            <a:r>
              <a:rPr lang="en-US" strike="noStrike" kern="1200" dirty="0" smtClean="0">
                <a:effectLst/>
                <a:latin typeface="Arial" panose="020B0604020202020204" pitchFamily="34" charset="0"/>
                <a:ea typeface="Tahoma" panose="020B0604030504040204" pitchFamily="34" charset="0"/>
                <a:cs typeface="Arial" panose="020B0604020202020204" pitchFamily="34" charset="0"/>
              </a:rPr>
              <a:t>Here are the next five and last teams for the 2016 – 2018 ROAD program participants. </a:t>
            </a:r>
            <a:endParaRPr lang="en-US" dirty="0">
              <a:latin typeface="Arial" panose="020B0604020202020204" pitchFamily="34" charset="0"/>
              <a:ea typeface="Tahoma" panose="020B060403050404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E769C58-0D63-4DBC-88EA-C42E4079476D}" type="slidenum">
              <a:rPr lang="en-US" smtClean="0"/>
              <a:pPr/>
              <a:t>15</a:t>
            </a:fld>
            <a:endParaRPr lang="en-US" dirty="0"/>
          </a:p>
        </p:txBody>
      </p:sp>
    </p:spTree>
    <p:extLst>
      <p:ext uri="{BB962C8B-B14F-4D97-AF65-F5344CB8AC3E}">
        <p14:creationId xmlns:p14="http://schemas.microsoft.com/office/powerpoint/2010/main" val="523847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17</a:t>
            </a:fld>
            <a:endParaRPr lang="en-US" dirty="0"/>
          </a:p>
        </p:txBody>
      </p:sp>
    </p:spTree>
    <p:extLst>
      <p:ext uri="{BB962C8B-B14F-4D97-AF65-F5344CB8AC3E}">
        <p14:creationId xmlns:p14="http://schemas.microsoft.com/office/powerpoint/2010/main" val="218177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18</a:t>
            </a:fld>
            <a:endParaRPr lang="en-US" dirty="0"/>
          </a:p>
        </p:txBody>
      </p:sp>
    </p:spTree>
    <p:extLst>
      <p:ext uri="{BB962C8B-B14F-4D97-AF65-F5344CB8AC3E}">
        <p14:creationId xmlns:p14="http://schemas.microsoft.com/office/powerpoint/2010/main" val="151294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1</a:t>
            </a:fld>
            <a:endParaRPr lang="en-US" dirty="0"/>
          </a:p>
        </p:txBody>
      </p:sp>
    </p:spTree>
    <p:extLst>
      <p:ext uri="{BB962C8B-B14F-4D97-AF65-F5344CB8AC3E}">
        <p14:creationId xmlns:p14="http://schemas.microsoft.com/office/powerpoint/2010/main" val="911694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2</a:t>
            </a:fld>
            <a:endParaRPr lang="en-US" dirty="0"/>
          </a:p>
        </p:txBody>
      </p:sp>
    </p:spTree>
    <p:extLst>
      <p:ext uri="{BB962C8B-B14F-4D97-AF65-F5344CB8AC3E}">
        <p14:creationId xmlns:p14="http://schemas.microsoft.com/office/powerpoint/2010/main" val="14114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3</a:t>
            </a:fld>
            <a:endParaRPr lang="en-US" dirty="0"/>
          </a:p>
        </p:txBody>
      </p:sp>
    </p:spTree>
    <p:extLst>
      <p:ext uri="{BB962C8B-B14F-4D97-AF65-F5344CB8AC3E}">
        <p14:creationId xmlns:p14="http://schemas.microsoft.com/office/powerpoint/2010/main" val="4154517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solidFill>
                  <a:srgbClr val="000000"/>
                </a:solidFill>
              </a:rPr>
              <a:pPr>
                <a:defRPr/>
              </a:pPr>
              <a:t>4</a:t>
            </a:fld>
            <a:endParaRPr lang="en-US" dirty="0">
              <a:solidFill>
                <a:srgbClr val="000000"/>
              </a:solidFill>
            </a:endParaRPr>
          </a:p>
        </p:txBody>
      </p:sp>
    </p:spTree>
    <p:extLst>
      <p:ext uri="{BB962C8B-B14F-4D97-AF65-F5344CB8AC3E}">
        <p14:creationId xmlns:p14="http://schemas.microsoft.com/office/powerpoint/2010/main" val="3194453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5</a:t>
            </a:fld>
            <a:endParaRPr lang="en-US" dirty="0"/>
          </a:p>
        </p:txBody>
      </p:sp>
    </p:spTree>
    <p:extLst>
      <p:ext uri="{BB962C8B-B14F-4D97-AF65-F5344CB8AC3E}">
        <p14:creationId xmlns:p14="http://schemas.microsoft.com/office/powerpoint/2010/main" val="21817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6</a:t>
            </a:fld>
            <a:endParaRPr lang="en-US" dirty="0"/>
          </a:p>
        </p:txBody>
      </p:sp>
    </p:spTree>
    <p:extLst>
      <p:ext uri="{BB962C8B-B14F-4D97-AF65-F5344CB8AC3E}">
        <p14:creationId xmlns:p14="http://schemas.microsoft.com/office/powerpoint/2010/main" val="218177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7</a:t>
            </a:fld>
            <a:endParaRPr lang="en-US" dirty="0"/>
          </a:p>
        </p:txBody>
      </p:sp>
    </p:spTree>
    <p:extLst>
      <p:ext uri="{BB962C8B-B14F-4D97-AF65-F5344CB8AC3E}">
        <p14:creationId xmlns:p14="http://schemas.microsoft.com/office/powerpoint/2010/main" val="3444332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2838" cy="3484562"/>
          </a:xfrm>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8</a:t>
            </a:fld>
            <a:endParaRPr lang="en-US" dirty="0"/>
          </a:p>
        </p:txBody>
      </p:sp>
    </p:spTree>
    <p:extLst>
      <p:ext uri="{BB962C8B-B14F-4D97-AF65-F5344CB8AC3E}">
        <p14:creationId xmlns:p14="http://schemas.microsoft.com/office/powerpoint/2010/main" val="2877660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00745" name="Rectangle 200744"/>
          <p:cNvSpPr/>
          <p:nvPr userDrawn="1"/>
        </p:nvSpPr>
        <p:spPr bwMode="auto">
          <a:xfrm>
            <a:off x="0" y="5099742"/>
            <a:ext cx="9144000" cy="158620"/>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7" name="Rectangle 5"/>
          <p:cNvSpPr>
            <a:spLocks noChangeArrowheads="1"/>
          </p:cNvSpPr>
          <p:nvPr userDrawn="1"/>
        </p:nvSpPr>
        <p:spPr bwMode="auto">
          <a:xfrm>
            <a:off x="2286" y="0"/>
            <a:ext cx="9141714" cy="5143500"/>
          </a:xfrm>
          <a:prstGeom prst="rect">
            <a:avLst/>
          </a:prstGeom>
          <a:solidFill>
            <a:srgbClr val="FF8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grpSp>
        <p:nvGrpSpPr>
          <p:cNvPr id="200730" name="Group 200729"/>
          <p:cNvGrpSpPr/>
          <p:nvPr userDrawn="1"/>
        </p:nvGrpSpPr>
        <p:grpSpPr>
          <a:xfrm rot="16200000" flipV="1">
            <a:off x="6986006" y="2018658"/>
            <a:ext cx="1110853" cy="2736056"/>
            <a:chOff x="11439525" y="-2438400"/>
            <a:chExt cx="1481137" cy="3648075"/>
          </a:xfrm>
        </p:grpSpPr>
        <p:sp>
          <p:nvSpPr>
            <p:cNvPr id="14" name="Freeform 9"/>
            <p:cNvSpPr>
              <a:spLocks/>
            </p:cNvSpPr>
            <p:nvPr userDrawn="1"/>
          </p:nvSpPr>
          <p:spPr bwMode="auto">
            <a:xfrm>
              <a:off x="11439525" y="-2438400"/>
              <a:ext cx="1481137" cy="3648075"/>
            </a:xfrm>
            <a:custGeom>
              <a:avLst/>
              <a:gdLst>
                <a:gd name="T0" fmla="*/ 1302 w 1316"/>
                <a:gd name="T1" fmla="*/ 268 h 3248"/>
                <a:gd name="T2" fmla="*/ 994 w 1316"/>
                <a:gd name="T3" fmla="*/ 11 h 3248"/>
                <a:gd name="T4" fmla="*/ 969 w 1316"/>
                <a:gd name="T5" fmla="*/ 23 h 3248"/>
                <a:gd name="T6" fmla="*/ 969 w 1316"/>
                <a:gd name="T7" fmla="*/ 113 h 3248"/>
                <a:gd name="T8" fmla="*/ 0 w 1316"/>
                <a:gd name="T9" fmla="*/ 1088 h 3248"/>
                <a:gd name="T10" fmla="*/ 0 w 1316"/>
                <a:gd name="T11" fmla="*/ 1088 h 3248"/>
                <a:gd name="T12" fmla="*/ 0 w 1316"/>
                <a:gd name="T13" fmla="*/ 3248 h 3248"/>
                <a:gd name="T14" fmla="*/ 348 w 1316"/>
                <a:gd name="T15" fmla="*/ 3248 h 3248"/>
                <a:gd name="T16" fmla="*/ 348 w 1316"/>
                <a:gd name="T17" fmla="*/ 1088 h 3248"/>
                <a:gd name="T18" fmla="*/ 969 w 1316"/>
                <a:gd name="T19" fmla="*/ 461 h 3248"/>
                <a:gd name="T20" fmla="*/ 969 w 1316"/>
                <a:gd name="T21" fmla="*/ 555 h 3248"/>
                <a:gd name="T22" fmla="*/ 994 w 1316"/>
                <a:gd name="T23" fmla="*/ 567 h 3248"/>
                <a:gd name="T24" fmla="*/ 1302 w 1316"/>
                <a:gd name="T25" fmla="*/ 310 h 3248"/>
                <a:gd name="T26" fmla="*/ 1302 w 1316"/>
                <a:gd name="T27" fmla="*/ 268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6" h="3248">
                  <a:moveTo>
                    <a:pt x="1302" y="268"/>
                  </a:moveTo>
                  <a:cubicBezTo>
                    <a:pt x="994" y="11"/>
                    <a:pt x="994" y="11"/>
                    <a:pt x="994" y="11"/>
                  </a:cubicBezTo>
                  <a:cubicBezTo>
                    <a:pt x="980" y="0"/>
                    <a:pt x="969" y="5"/>
                    <a:pt x="969" y="23"/>
                  </a:cubicBezTo>
                  <a:cubicBezTo>
                    <a:pt x="969" y="113"/>
                    <a:pt x="969" y="113"/>
                    <a:pt x="969" y="113"/>
                  </a:cubicBezTo>
                  <a:cubicBezTo>
                    <a:pt x="433" y="117"/>
                    <a:pt x="0" y="552"/>
                    <a:pt x="0" y="1088"/>
                  </a:cubicBezTo>
                  <a:cubicBezTo>
                    <a:pt x="0" y="1088"/>
                    <a:pt x="0" y="1088"/>
                    <a:pt x="0" y="1088"/>
                  </a:cubicBezTo>
                  <a:cubicBezTo>
                    <a:pt x="0" y="3248"/>
                    <a:pt x="0" y="3248"/>
                    <a:pt x="0" y="3248"/>
                  </a:cubicBezTo>
                  <a:cubicBezTo>
                    <a:pt x="348" y="3248"/>
                    <a:pt x="348" y="3248"/>
                    <a:pt x="348" y="3248"/>
                  </a:cubicBezTo>
                  <a:cubicBezTo>
                    <a:pt x="348" y="1088"/>
                    <a:pt x="348" y="1088"/>
                    <a:pt x="348" y="1088"/>
                  </a:cubicBezTo>
                  <a:cubicBezTo>
                    <a:pt x="348" y="744"/>
                    <a:pt x="625" y="464"/>
                    <a:pt x="969" y="461"/>
                  </a:cubicBezTo>
                  <a:cubicBezTo>
                    <a:pt x="969" y="555"/>
                    <a:pt x="969" y="555"/>
                    <a:pt x="969" y="555"/>
                  </a:cubicBezTo>
                  <a:cubicBezTo>
                    <a:pt x="969" y="573"/>
                    <a:pt x="980" y="578"/>
                    <a:pt x="994" y="567"/>
                  </a:cubicBezTo>
                  <a:cubicBezTo>
                    <a:pt x="1302" y="310"/>
                    <a:pt x="1302" y="310"/>
                    <a:pt x="1302" y="310"/>
                  </a:cubicBezTo>
                  <a:cubicBezTo>
                    <a:pt x="1316" y="299"/>
                    <a:pt x="1316" y="280"/>
                    <a:pt x="1302" y="268"/>
                  </a:cubicBezTo>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6" name="Freeform 11"/>
            <p:cNvSpPr>
              <a:spLocks noEditPoints="1"/>
            </p:cNvSpPr>
            <p:nvPr userDrawn="1"/>
          </p:nvSpPr>
          <p:spPr bwMode="auto">
            <a:xfrm>
              <a:off x="11618912" y="-2139950"/>
              <a:ext cx="1063625" cy="3349625"/>
            </a:xfrm>
            <a:custGeom>
              <a:avLst/>
              <a:gdLst>
                <a:gd name="T0" fmla="*/ 0 w 946"/>
                <a:gd name="T1" fmla="*/ 2903 h 2982"/>
                <a:gd name="T2" fmla="*/ 22 w 946"/>
                <a:gd name="T3" fmla="*/ 2836 h 2982"/>
                <a:gd name="T4" fmla="*/ 0 w 946"/>
                <a:gd name="T5" fmla="*/ 2836 h 2982"/>
                <a:gd name="T6" fmla="*/ 22 w 946"/>
                <a:gd name="T7" fmla="*/ 2609 h 2982"/>
                <a:gd name="T8" fmla="*/ 23 w 946"/>
                <a:gd name="T9" fmla="*/ 2689 h 2982"/>
                <a:gd name="T10" fmla="*/ 0 w 946"/>
                <a:gd name="T11" fmla="*/ 2462 h 2982"/>
                <a:gd name="T12" fmla="*/ 22 w 946"/>
                <a:gd name="T13" fmla="*/ 2395 h 2982"/>
                <a:gd name="T14" fmla="*/ 0 w 946"/>
                <a:gd name="T15" fmla="*/ 2395 h 2982"/>
                <a:gd name="T16" fmla="*/ 22 w 946"/>
                <a:gd name="T17" fmla="*/ 2169 h 2982"/>
                <a:gd name="T18" fmla="*/ 22 w 946"/>
                <a:gd name="T19" fmla="*/ 2248 h 2982"/>
                <a:gd name="T20" fmla="*/ 0 w 946"/>
                <a:gd name="T21" fmla="*/ 2022 h 2982"/>
                <a:gd name="T22" fmla="*/ 22 w 946"/>
                <a:gd name="T23" fmla="*/ 1955 h 2982"/>
                <a:gd name="T24" fmla="*/ 0 w 946"/>
                <a:gd name="T25" fmla="*/ 1875 h 2982"/>
                <a:gd name="T26" fmla="*/ 22 w 946"/>
                <a:gd name="T27" fmla="*/ 1955 h 2982"/>
                <a:gd name="T28" fmla="*/ 0 w 946"/>
                <a:gd name="T29" fmla="*/ 1728 h 2982"/>
                <a:gd name="T30" fmla="*/ 22 w 946"/>
                <a:gd name="T31" fmla="*/ 1661 h 2982"/>
                <a:gd name="T32" fmla="*/ 0 w 946"/>
                <a:gd name="T33" fmla="*/ 1661 h 2982"/>
                <a:gd name="T34" fmla="*/ 23 w 946"/>
                <a:gd name="T35" fmla="*/ 1435 h 2982"/>
                <a:gd name="T36" fmla="*/ 23 w 946"/>
                <a:gd name="T37" fmla="*/ 1514 h 2982"/>
                <a:gd name="T38" fmla="*/ 1 w 946"/>
                <a:gd name="T39" fmla="*/ 1288 h 2982"/>
                <a:gd name="T40" fmla="*/ 24 w 946"/>
                <a:gd name="T41" fmla="*/ 1221 h 2982"/>
                <a:gd name="T42" fmla="*/ 2 w 946"/>
                <a:gd name="T43" fmla="*/ 1221 h 2982"/>
                <a:gd name="T44" fmla="*/ 26 w 946"/>
                <a:gd name="T45" fmla="*/ 994 h 2982"/>
                <a:gd name="T46" fmla="*/ 25 w 946"/>
                <a:gd name="T47" fmla="*/ 1074 h 2982"/>
                <a:gd name="T48" fmla="*/ 5 w 946"/>
                <a:gd name="T49" fmla="*/ 847 h 2982"/>
                <a:gd name="T50" fmla="*/ 29 w 946"/>
                <a:gd name="T51" fmla="*/ 781 h 2982"/>
                <a:gd name="T52" fmla="*/ 29 w 946"/>
                <a:gd name="T53" fmla="*/ 751 h 2982"/>
                <a:gd name="T54" fmla="*/ 7 w 946"/>
                <a:gd name="T55" fmla="*/ 751 h 2982"/>
                <a:gd name="T56" fmla="*/ 6 w 946"/>
                <a:gd name="T57" fmla="*/ 780 h 2982"/>
                <a:gd name="T58" fmla="*/ 53 w 946"/>
                <a:gd name="T59" fmla="*/ 559 h 2982"/>
                <a:gd name="T60" fmla="*/ 37 w 946"/>
                <a:gd name="T61" fmla="*/ 636 h 2982"/>
                <a:gd name="T62" fmla="*/ 68 w 946"/>
                <a:gd name="T63" fmla="*/ 488 h 2982"/>
                <a:gd name="T64" fmla="*/ 88 w 946"/>
                <a:gd name="T65" fmla="*/ 416 h 2982"/>
                <a:gd name="T66" fmla="*/ 58 w 946"/>
                <a:gd name="T67" fmla="*/ 484 h 2982"/>
                <a:gd name="T68" fmla="*/ 141 w 946"/>
                <a:gd name="T69" fmla="*/ 369 h 2982"/>
                <a:gd name="T70" fmla="*/ 123 w 946"/>
                <a:gd name="T71" fmla="*/ 356 h 2982"/>
                <a:gd name="T72" fmla="*/ 292 w 946"/>
                <a:gd name="T73" fmla="*/ 206 h 2982"/>
                <a:gd name="T74" fmla="*/ 233 w 946"/>
                <a:gd name="T75" fmla="*/ 258 h 2982"/>
                <a:gd name="T76" fmla="*/ 349 w 946"/>
                <a:gd name="T77" fmla="*/ 167 h 2982"/>
                <a:gd name="T78" fmla="*/ 359 w 946"/>
                <a:gd name="T79" fmla="*/ 142 h 2982"/>
                <a:gd name="T80" fmla="*/ 402 w 946"/>
                <a:gd name="T81" fmla="*/ 106 h 2982"/>
                <a:gd name="T82" fmla="*/ 351 w 946"/>
                <a:gd name="T83" fmla="*/ 134 h 2982"/>
                <a:gd name="T84" fmla="*/ 337 w 946"/>
                <a:gd name="T85" fmla="*/ 149 h 2982"/>
                <a:gd name="T86" fmla="*/ 472 w 946"/>
                <a:gd name="T87" fmla="*/ 99 h 2982"/>
                <a:gd name="T88" fmla="*/ 464 w 946"/>
                <a:gd name="T89" fmla="*/ 78 h 2982"/>
                <a:gd name="T90" fmla="*/ 687 w 946"/>
                <a:gd name="T91" fmla="*/ 39 h 2982"/>
                <a:gd name="T92" fmla="*/ 610 w 946"/>
                <a:gd name="T93" fmla="*/ 55 h 2982"/>
                <a:gd name="T94" fmla="*/ 831 w 946"/>
                <a:gd name="T95" fmla="*/ 2 h 2982"/>
                <a:gd name="T96" fmla="*/ 899 w 946"/>
                <a:gd name="T97" fmla="*/ 23 h 2982"/>
                <a:gd name="T98" fmla="*/ 946 w 946"/>
                <a:gd name="T99" fmla="*/ 1 h 2982"/>
                <a:gd name="T100" fmla="*/ 899 w 946"/>
                <a:gd name="T101" fmla="*/ 23 h 2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 h="2982">
                  <a:moveTo>
                    <a:pt x="22" y="2982"/>
                  </a:moveTo>
                  <a:cubicBezTo>
                    <a:pt x="22" y="2956"/>
                    <a:pt x="22" y="2929"/>
                    <a:pt x="22" y="2903"/>
                  </a:cubicBezTo>
                  <a:cubicBezTo>
                    <a:pt x="0" y="2903"/>
                    <a:pt x="0" y="2903"/>
                    <a:pt x="0" y="2903"/>
                  </a:cubicBezTo>
                  <a:cubicBezTo>
                    <a:pt x="0" y="2929"/>
                    <a:pt x="0" y="2956"/>
                    <a:pt x="0" y="2982"/>
                  </a:cubicBezTo>
                  <a:lnTo>
                    <a:pt x="22" y="2982"/>
                  </a:lnTo>
                  <a:close/>
                  <a:moveTo>
                    <a:pt x="22" y="2836"/>
                  </a:moveTo>
                  <a:cubicBezTo>
                    <a:pt x="22" y="2809"/>
                    <a:pt x="22" y="2783"/>
                    <a:pt x="23" y="2756"/>
                  </a:cubicBezTo>
                  <a:cubicBezTo>
                    <a:pt x="0" y="2756"/>
                    <a:pt x="0" y="2756"/>
                    <a:pt x="0" y="2756"/>
                  </a:cubicBezTo>
                  <a:cubicBezTo>
                    <a:pt x="0" y="2783"/>
                    <a:pt x="0" y="2809"/>
                    <a:pt x="0" y="2836"/>
                  </a:cubicBezTo>
                  <a:lnTo>
                    <a:pt x="22" y="2836"/>
                  </a:lnTo>
                  <a:close/>
                  <a:moveTo>
                    <a:pt x="23" y="2689"/>
                  </a:moveTo>
                  <a:cubicBezTo>
                    <a:pt x="23" y="2662"/>
                    <a:pt x="22" y="2636"/>
                    <a:pt x="22" y="2609"/>
                  </a:cubicBezTo>
                  <a:cubicBezTo>
                    <a:pt x="0" y="2609"/>
                    <a:pt x="0" y="2609"/>
                    <a:pt x="0" y="2609"/>
                  </a:cubicBezTo>
                  <a:cubicBezTo>
                    <a:pt x="0" y="2636"/>
                    <a:pt x="0" y="2662"/>
                    <a:pt x="0" y="2689"/>
                  </a:cubicBezTo>
                  <a:lnTo>
                    <a:pt x="23" y="2689"/>
                  </a:lnTo>
                  <a:close/>
                  <a:moveTo>
                    <a:pt x="22" y="2542"/>
                  </a:moveTo>
                  <a:cubicBezTo>
                    <a:pt x="22" y="2515"/>
                    <a:pt x="22" y="2489"/>
                    <a:pt x="22" y="2462"/>
                  </a:cubicBezTo>
                  <a:cubicBezTo>
                    <a:pt x="0" y="2462"/>
                    <a:pt x="0" y="2462"/>
                    <a:pt x="0" y="2462"/>
                  </a:cubicBezTo>
                  <a:cubicBezTo>
                    <a:pt x="0" y="2489"/>
                    <a:pt x="0" y="2515"/>
                    <a:pt x="0" y="2542"/>
                  </a:cubicBezTo>
                  <a:lnTo>
                    <a:pt x="22" y="2542"/>
                  </a:lnTo>
                  <a:close/>
                  <a:moveTo>
                    <a:pt x="22" y="2395"/>
                  </a:moveTo>
                  <a:cubicBezTo>
                    <a:pt x="22" y="2369"/>
                    <a:pt x="22" y="2342"/>
                    <a:pt x="22" y="2316"/>
                  </a:cubicBezTo>
                  <a:cubicBezTo>
                    <a:pt x="0" y="2316"/>
                    <a:pt x="0" y="2316"/>
                    <a:pt x="0" y="2316"/>
                  </a:cubicBezTo>
                  <a:cubicBezTo>
                    <a:pt x="0" y="2342"/>
                    <a:pt x="0" y="2369"/>
                    <a:pt x="0" y="2395"/>
                  </a:cubicBezTo>
                  <a:lnTo>
                    <a:pt x="22" y="2395"/>
                  </a:lnTo>
                  <a:close/>
                  <a:moveTo>
                    <a:pt x="22" y="2248"/>
                  </a:moveTo>
                  <a:cubicBezTo>
                    <a:pt x="22" y="2222"/>
                    <a:pt x="22" y="2195"/>
                    <a:pt x="22" y="2169"/>
                  </a:cubicBezTo>
                  <a:cubicBezTo>
                    <a:pt x="0" y="2169"/>
                    <a:pt x="0" y="2169"/>
                    <a:pt x="0" y="2169"/>
                  </a:cubicBezTo>
                  <a:cubicBezTo>
                    <a:pt x="0" y="2195"/>
                    <a:pt x="0" y="2222"/>
                    <a:pt x="0" y="2248"/>
                  </a:cubicBezTo>
                  <a:lnTo>
                    <a:pt x="22" y="2248"/>
                  </a:lnTo>
                  <a:close/>
                  <a:moveTo>
                    <a:pt x="22" y="2102"/>
                  </a:moveTo>
                  <a:cubicBezTo>
                    <a:pt x="22" y="2075"/>
                    <a:pt x="22" y="2049"/>
                    <a:pt x="22" y="2022"/>
                  </a:cubicBezTo>
                  <a:cubicBezTo>
                    <a:pt x="0" y="2022"/>
                    <a:pt x="0" y="2022"/>
                    <a:pt x="0" y="2022"/>
                  </a:cubicBezTo>
                  <a:cubicBezTo>
                    <a:pt x="0" y="2049"/>
                    <a:pt x="0" y="2075"/>
                    <a:pt x="0" y="2102"/>
                  </a:cubicBezTo>
                  <a:lnTo>
                    <a:pt x="22" y="2102"/>
                  </a:lnTo>
                  <a:close/>
                  <a:moveTo>
                    <a:pt x="22" y="1955"/>
                  </a:moveTo>
                  <a:cubicBezTo>
                    <a:pt x="22" y="1950"/>
                    <a:pt x="22" y="1950"/>
                    <a:pt x="22" y="1950"/>
                  </a:cubicBezTo>
                  <a:cubicBezTo>
                    <a:pt x="22" y="1925"/>
                    <a:pt x="22" y="1900"/>
                    <a:pt x="22" y="1875"/>
                  </a:cubicBezTo>
                  <a:cubicBezTo>
                    <a:pt x="0" y="1875"/>
                    <a:pt x="0" y="1875"/>
                    <a:pt x="0" y="1875"/>
                  </a:cubicBezTo>
                  <a:cubicBezTo>
                    <a:pt x="0" y="1900"/>
                    <a:pt x="0" y="1925"/>
                    <a:pt x="0" y="1950"/>
                  </a:cubicBezTo>
                  <a:cubicBezTo>
                    <a:pt x="0" y="1955"/>
                    <a:pt x="0" y="1955"/>
                    <a:pt x="0" y="1955"/>
                  </a:cubicBezTo>
                  <a:lnTo>
                    <a:pt x="22" y="1955"/>
                  </a:lnTo>
                  <a:close/>
                  <a:moveTo>
                    <a:pt x="22" y="1808"/>
                  </a:moveTo>
                  <a:cubicBezTo>
                    <a:pt x="22" y="1781"/>
                    <a:pt x="22" y="1755"/>
                    <a:pt x="22" y="1728"/>
                  </a:cubicBezTo>
                  <a:cubicBezTo>
                    <a:pt x="0" y="1728"/>
                    <a:pt x="0" y="1728"/>
                    <a:pt x="0" y="1728"/>
                  </a:cubicBezTo>
                  <a:cubicBezTo>
                    <a:pt x="0" y="1755"/>
                    <a:pt x="0" y="1781"/>
                    <a:pt x="0" y="1808"/>
                  </a:cubicBezTo>
                  <a:lnTo>
                    <a:pt x="22" y="1808"/>
                  </a:lnTo>
                  <a:close/>
                  <a:moveTo>
                    <a:pt x="22" y="1661"/>
                  </a:moveTo>
                  <a:cubicBezTo>
                    <a:pt x="22" y="1635"/>
                    <a:pt x="22" y="1608"/>
                    <a:pt x="22" y="1582"/>
                  </a:cubicBezTo>
                  <a:cubicBezTo>
                    <a:pt x="0" y="1582"/>
                    <a:pt x="0" y="1582"/>
                    <a:pt x="0" y="1582"/>
                  </a:cubicBezTo>
                  <a:cubicBezTo>
                    <a:pt x="0" y="1608"/>
                    <a:pt x="0" y="1635"/>
                    <a:pt x="0" y="1661"/>
                  </a:cubicBezTo>
                  <a:lnTo>
                    <a:pt x="22" y="1661"/>
                  </a:lnTo>
                  <a:close/>
                  <a:moveTo>
                    <a:pt x="23" y="1514"/>
                  </a:moveTo>
                  <a:cubicBezTo>
                    <a:pt x="23" y="1488"/>
                    <a:pt x="23" y="1461"/>
                    <a:pt x="23" y="1435"/>
                  </a:cubicBezTo>
                  <a:cubicBezTo>
                    <a:pt x="1" y="1435"/>
                    <a:pt x="1" y="1435"/>
                    <a:pt x="1" y="1435"/>
                  </a:cubicBezTo>
                  <a:cubicBezTo>
                    <a:pt x="0" y="1461"/>
                    <a:pt x="0" y="1488"/>
                    <a:pt x="0" y="1514"/>
                  </a:cubicBezTo>
                  <a:lnTo>
                    <a:pt x="23" y="1514"/>
                  </a:lnTo>
                  <a:close/>
                  <a:moveTo>
                    <a:pt x="23" y="1368"/>
                  </a:moveTo>
                  <a:cubicBezTo>
                    <a:pt x="23" y="1341"/>
                    <a:pt x="24" y="1315"/>
                    <a:pt x="24" y="1288"/>
                  </a:cubicBezTo>
                  <a:cubicBezTo>
                    <a:pt x="1" y="1288"/>
                    <a:pt x="1" y="1288"/>
                    <a:pt x="1" y="1288"/>
                  </a:cubicBezTo>
                  <a:cubicBezTo>
                    <a:pt x="1" y="1314"/>
                    <a:pt x="1" y="1341"/>
                    <a:pt x="1" y="1368"/>
                  </a:cubicBezTo>
                  <a:lnTo>
                    <a:pt x="23" y="1368"/>
                  </a:lnTo>
                  <a:close/>
                  <a:moveTo>
                    <a:pt x="24" y="1221"/>
                  </a:moveTo>
                  <a:cubicBezTo>
                    <a:pt x="24" y="1194"/>
                    <a:pt x="25" y="1168"/>
                    <a:pt x="25" y="1141"/>
                  </a:cubicBezTo>
                  <a:cubicBezTo>
                    <a:pt x="2" y="1141"/>
                    <a:pt x="2" y="1141"/>
                    <a:pt x="2" y="1141"/>
                  </a:cubicBezTo>
                  <a:cubicBezTo>
                    <a:pt x="2" y="1168"/>
                    <a:pt x="2" y="1194"/>
                    <a:pt x="2" y="1221"/>
                  </a:cubicBezTo>
                  <a:lnTo>
                    <a:pt x="24" y="1221"/>
                  </a:lnTo>
                  <a:close/>
                  <a:moveTo>
                    <a:pt x="25" y="1074"/>
                  </a:moveTo>
                  <a:cubicBezTo>
                    <a:pt x="26" y="1048"/>
                    <a:pt x="26" y="1021"/>
                    <a:pt x="26" y="994"/>
                  </a:cubicBezTo>
                  <a:cubicBezTo>
                    <a:pt x="4" y="994"/>
                    <a:pt x="4" y="994"/>
                    <a:pt x="4" y="994"/>
                  </a:cubicBezTo>
                  <a:cubicBezTo>
                    <a:pt x="3" y="1021"/>
                    <a:pt x="3" y="1047"/>
                    <a:pt x="3" y="1074"/>
                  </a:cubicBezTo>
                  <a:lnTo>
                    <a:pt x="25" y="1074"/>
                  </a:lnTo>
                  <a:close/>
                  <a:moveTo>
                    <a:pt x="27" y="927"/>
                  </a:moveTo>
                  <a:cubicBezTo>
                    <a:pt x="27" y="901"/>
                    <a:pt x="28" y="874"/>
                    <a:pt x="28" y="848"/>
                  </a:cubicBezTo>
                  <a:cubicBezTo>
                    <a:pt x="5" y="847"/>
                    <a:pt x="5" y="847"/>
                    <a:pt x="5" y="847"/>
                  </a:cubicBezTo>
                  <a:cubicBezTo>
                    <a:pt x="5" y="874"/>
                    <a:pt x="5" y="901"/>
                    <a:pt x="4" y="927"/>
                  </a:cubicBezTo>
                  <a:lnTo>
                    <a:pt x="27" y="927"/>
                  </a:lnTo>
                  <a:close/>
                  <a:moveTo>
                    <a:pt x="29" y="781"/>
                  </a:moveTo>
                  <a:cubicBezTo>
                    <a:pt x="29" y="771"/>
                    <a:pt x="29" y="761"/>
                    <a:pt x="29" y="751"/>
                  </a:cubicBezTo>
                  <a:cubicBezTo>
                    <a:pt x="29" y="751"/>
                    <a:pt x="29" y="751"/>
                    <a:pt x="29" y="751"/>
                  </a:cubicBezTo>
                  <a:cubicBezTo>
                    <a:pt x="29" y="751"/>
                    <a:pt x="29" y="751"/>
                    <a:pt x="29" y="751"/>
                  </a:cubicBezTo>
                  <a:cubicBezTo>
                    <a:pt x="29" y="734"/>
                    <a:pt x="30" y="718"/>
                    <a:pt x="30" y="701"/>
                  </a:cubicBezTo>
                  <a:cubicBezTo>
                    <a:pt x="8" y="700"/>
                    <a:pt x="8" y="700"/>
                    <a:pt x="8" y="700"/>
                  </a:cubicBezTo>
                  <a:cubicBezTo>
                    <a:pt x="7" y="717"/>
                    <a:pt x="7" y="734"/>
                    <a:pt x="7" y="751"/>
                  </a:cubicBezTo>
                  <a:cubicBezTo>
                    <a:pt x="18" y="751"/>
                    <a:pt x="18" y="751"/>
                    <a:pt x="18" y="751"/>
                  </a:cubicBezTo>
                  <a:cubicBezTo>
                    <a:pt x="7" y="751"/>
                    <a:pt x="7" y="751"/>
                    <a:pt x="7" y="751"/>
                  </a:cubicBezTo>
                  <a:cubicBezTo>
                    <a:pt x="7" y="761"/>
                    <a:pt x="7" y="771"/>
                    <a:pt x="6" y="780"/>
                  </a:cubicBezTo>
                  <a:cubicBezTo>
                    <a:pt x="29" y="781"/>
                    <a:pt x="29" y="781"/>
                    <a:pt x="29" y="781"/>
                  </a:cubicBezTo>
                  <a:close/>
                  <a:moveTo>
                    <a:pt x="37" y="636"/>
                  </a:moveTo>
                  <a:cubicBezTo>
                    <a:pt x="41" y="610"/>
                    <a:pt x="46" y="584"/>
                    <a:pt x="53" y="559"/>
                  </a:cubicBezTo>
                  <a:cubicBezTo>
                    <a:pt x="32" y="553"/>
                    <a:pt x="32" y="553"/>
                    <a:pt x="32" y="553"/>
                  </a:cubicBezTo>
                  <a:cubicBezTo>
                    <a:pt x="24" y="579"/>
                    <a:pt x="19" y="606"/>
                    <a:pt x="15" y="632"/>
                  </a:cubicBezTo>
                  <a:lnTo>
                    <a:pt x="37" y="636"/>
                  </a:lnTo>
                  <a:close/>
                  <a:moveTo>
                    <a:pt x="76" y="498"/>
                  </a:moveTo>
                  <a:cubicBezTo>
                    <a:pt x="77" y="496"/>
                    <a:pt x="78" y="495"/>
                    <a:pt x="78" y="493"/>
                  </a:cubicBezTo>
                  <a:cubicBezTo>
                    <a:pt x="68" y="488"/>
                    <a:pt x="68" y="488"/>
                    <a:pt x="68" y="488"/>
                  </a:cubicBezTo>
                  <a:cubicBezTo>
                    <a:pt x="78" y="493"/>
                    <a:pt x="78" y="493"/>
                    <a:pt x="78" y="493"/>
                  </a:cubicBezTo>
                  <a:cubicBezTo>
                    <a:pt x="89" y="471"/>
                    <a:pt x="98" y="447"/>
                    <a:pt x="108" y="425"/>
                  </a:cubicBezTo>
                  <a:cubicBezTo>
                    <a:pt x="88" y="416"/>
                    <a:pt x="88" y="416"/>
                    <a:pt x="88" y="416"/>
                  </a:cubicBezTo>
                  <a:cubicBezTo>
                    <a:pt x="77" y="439"/>
                    <a:pt x="69" y="463"/>
                    <a:pt x="58" y="483"/>
                  </a:cubicBezTo>
                  <a:cubicBezTo>
                    <a:pt x="58" y="483"/>
                    <a:pt x="58" y="483"/>
                    <a:pt x="58" y="483"/>
                  </a:cubicBezTo>
                  <a:cubicBezTo>
                    <a:pt x="58" y="484"/>
                    <a:pt x="58" y="484"/>
                    <a:pt x="58" y="484"/>
                  </a:cubicBezTo>
                  <a:cubicBezTo>
                    <a:pt x="57" y="485"/>
                    <a:pt x="57" y="487"/>
                    <a:pt x="56" y="489"/>
                  </a:cubicBezTo>
                  <a:lnTo>
                    <a:pt x="76" y="498"/>
                  </a:lnTo>
                  <a:close/>
                  <a:moveTo>
                    <a:pt x="141" y="369"/>
                  </a:moveTo>
                  <a:cubicBezTo>
                    <a:pt x="157" y="348"/>
                    <a:pt x="173" y="327"/>
                    <a:pt x="189" y="307"/>
                  </a:cubicBezTo>
                  <a:cubicBezTo>
                    <a:pt x="172" y="292"/>
                    <a:pt x="172" y="292"/>
                    <a:pt x="172" y="292"/>
                  </a:cubicBezTo>
                  <a:cubicBezTo>
                    <a:pt x="155" y="313"/>
                    <a:pt x="139" y="334"/>
                    <a:pt x="123" y="356"/>
                  </a:cubicBezTo>
                  <a:lnTo>
                    <a:pt x="141" y="369"/>
                  </a:lnTo>
                  <a:close/>
                  <a:moveTo>
                    <a:pt x="233" y="258"/>
                  </a:moveTo>
                  <a:cubicBezTo>
                    <a:pt x="252" y="239"/>
                    <a:pt x="271" y="222"/>
                    <a:pt x="292" y="206"/>
                  </a:cubicBezTo>
                  <a:cubicBezTo>
                    <a:pt x="278" y="188"/>
                    <a:pt x="278" y="188"/>
                    <a:pt x="278" y="188"/>
                  </a:cubicBezTo>
                  <a:cubicBezTo>
                    <a:pt x="257" y="205"/>
                    <a:pt x="237" y="223"/>
                    <a:pt x="218" y="242"/>
                  </a:cubicBezTo>
                  <a:lnTo>
                    <a:pt x="233" y="258"/>
                  </a:lnTo>
                  <a:close/>
                  <a:moveTo>
                    <a:pt x="346" y="169"/>
                  </a:moveTo>
                  <a:cubicBezTo>
                    <a:pt x="347" y="169"/>
                    <a:pt x="347" y="168"/>
                    <a:pt x="348" y="168"/>
                  </a:cubicBezTo>
                  <a:cubicBezTo>
                    <a:pt x="349" y="167"/>
                    <a:pt x="349" y="167"/>
                    <a:pt x="349" y="167"/>
                  </a:cubicBezTo>
                  <a:cubicBezTo>
                    <a:pt x="350" y="166"/>
                    <a:pt x="350" y="166"/>
                    <a:pt x="350" y="166"/>
                  </a:cubicBezTo>
                  <a:cubicBezTo>
                    <a:pt x="356" y="161"/>
                    <a:pt x="361" y="155"/>
                    <a:pt x="367" y="149"/>
                  </a:cubicBezTo>
                  <a:cubicBezTo>
                    <a:pt x="359" y="142"/>
                    <a:pt x="359" y="142"/>
                    <a:pt x="359" y="142"/>
                  </a:cubicBezTo>
                  <a:cubicBezTo>
                    <a:pt x="365" y="151"/>
                    <a:pt x="365" y="151"/>
                    <a:pt x="365" y="151"/>
                  </a:cubicBezTo>
                  <a:cubicBezTo>
                    <a:pt x="380" y="142"/>
                    <a:pt x="396" y="134"/>
                    <a:pt x="412" y="126"/>
                  </a:cubicBezTo>
                  <a:cubicBezTo>
                    <a:pt x="402" y="106"/>
                    <a:pt x="402" y="106"/>
                    <a:pt x="402" y="106"/>
                  </a:cubicBezTo>
                  <a:cubicBezTo>
                    <a:pt x="386" y="114"/>
                    <a:pt x="370" y="123"/>
                    <a:pt x="354" y="132"/>
                  </a:cubicBezTo>
                  <a:cubicBezTo>
                    <a:pt x="352" y="133"/>
                    <a:pt x="352" y="133"/>
                    <a:pt x="352" y="133"/>
                  </a:cubicBezTo>
                  <a:cubicBezTo>
                    <a:pt x="351" y="134"/>
                    <a:pt x="351" y="134"/>
                    <a:pt x="351" y="134"/>
                  </a:cubicBezTo>
                  <a:cubicBezTo>
                    <a:pt x="346" y="139"/>
                    <a:pt x="340" y="145"/>
                    <a:pt x="334" y="150"/>
                  </a:cubicBezTo>
                  <a:cubicBezTo>
                    <a:pt x="342" y="158"/>
                    <a:pt x="342" y="158"/>
                    <a:pt x="342" y="158"/>
                  </a:cubicBezTo>
                  <a:cubicBezTo>
                    <a:pt x="337" y="149"/>
                    <a:pt x="337" y="149"/>
                    <a:pt x="337" y="149"/>
                  </a:cubicBezTo>
                  <a:cubicBezTo>
                    <a:pt x="336" y="149"/>
                    <a:pt x="336" y="149"/>
                    <a:pt x="335" y="150"/>
                  </a:cubicBezTo>
                  <a:lnTo>
                    <a:pt x="346" y="169"/>
                  </a:lnTo>
                  <a:close/>
                  <a:moveTo>
                    <a:pt x="472" y="99"/>
                  </a:moveTo>
                  <a:cubicBezTo>
                    <a:pt x="497" y="89"/>
                    <a:pt x="521" y="80"/>
                    <a:pt x="546" y="72"/>
                  </a:cubicBezTo>
                  <a:cubicBezTo>
                    <a:pt x="539" y="51"/>
                    <a:pt x="539" y="51"/>
                    <a:pt x="539" y="51"/>
                  </a:cubicBezTo>
                  <a:cubicBezTo>
                    <a:pt x="514" y="59"/>
                    <a:pt x="489" y="68"/>
                    <a:pt x="464" y="78"/>
                  </a:cubicBezTo>
                  <a:lnTo>
                    <a:pt x="472" y="99"/>
                  </a:lnTo>
                  <a:close/>
                  <a:moveTo>
                    <a:pt x="610" y="55"/>
                  </a:moveTo>
                  <a:cubicBezTo>
                    <a:pt x="636" y="48"/>
                    <a:pt x="662" y="43"/>
                    <a:pt x="687" y="39"/>
                  </a:cubicBezTo>
                  <a:cubicBezTo>
                    <a:pt x="684" y="17"/>
                    <a:pt x="684" y="17"/>
                    <a:pt x="684" y="17"/>
                  </a:cubicBezTo>
                  <a:cubicBezTo>
                    <a:pt x="657" y="21"/>
                    <a:pt x="631" y="27"/>
                    <a:pt x="605" y="33"/>
                  </a:cubicBezTo>
                  <a:lnTo>
                    <a:pt x="610" y="55"/>
                  </a:lnTo>
                  <a:close/>
                  <a:moveTo>
                    <a:pt x="753" y="30"/>
                  </a:moveTo>
                  <a:cubicBezTo>
                    <a:pt x="779" y="28"/>
                    <a:pt x="806" y="26"/>
                    <a:pt x="832" y="24"/>
                  </a:cubicBezTo>
                  <a:cubicBezTo>
                    <a:pt x="831" y="2"/>
                    <a:pt x="831" y="2"/>
                    <a:pt x="831" y="2"/>
                  </a:cubicBezTo>
                  <a:cubicBezTo>
                    <a:pt x="804" y="3"/>
                    <a:pt x="778" y="5"/>
                    <a:pt x="751" y="8"/>
                  </a:cubicBezTo>
                  <a:lnTo>
                    <a:pt x="753" y="30"/>
                  </a:lnTo>
                  <a:close/>
                  <a:moveTo>
                    <a:pt x="899" y="23"/>
                  </a:moveTo>
                  <a:cubicBezTo>
                    <a:pt x="900" y="23"/>
                    <a:pt x="902" y="23"/>
                    <a:pt x="904" y="23"/>
                  </a:cubicBezTo>
                  <a:cubicBezTo>
                    <a:pt x="918" y="23"/>
                    <a:pt x="932" y="23"/>
                    <a:pt x="946" y="23"/>
                  </a:cubicBezTo>
                  <a:cubicBezTo>
                    <a:pt x="946" y="1"/>
                    <a:pt x="946" y="1"/>
                    <a:pt x="946" y="1"/>
                  </a:cubicBezTo>
                  <a:cubicBezTo>
                    <a:pt x="932" y="1"/>
                    <a:pt x="918" y="0"/>
                    <a:pt x="904" y="0"/>
                  </a:cubicBezTo>
                  <a:cubicBezTo>
                    <a:pt x="902" y="0"/>
                    <a:pt x="900" y="0"/>
                    <a:pt x="899" y="0"/>
                  </a:cubicBezTo>
                  <a:lnTo>
                    <a:pt x="899" y="23"/>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00744" name="Group 200743"/>
          <p:cNvGrpSpPr/>
          <p:nvPr userDrawn="1"/>
        </p:nvGrpSpPr>
        <p:grpSpPr>
          <a:xfrm>
            <a:off x="5118498" y="578644"/>
            <a:ext cx="3118248" cy="2594372"/>
            <a:chOff x="6824664" y="771525"/>
            <a:chExt cx="4157664" cy="3459163"/>
          </a:xfrm>
        </p:grpSpPr>
        <p:grpSp>
          <p:nvGrpSpPr>
            <p:cNvPr id="200732" name="Group 55"/>
            <p:cNvGrpSpPr>
              <a:grpSpLocks noChangeAspect="1"/>
            </p:cNvGrpSpPr>
            <p:nvPr userDrawn="1"/>
          </p:nvGrpSpPr>
          <p:grpSpPr bwMode="auto">
            <a:xfrm>
              <a:off x="6824664" y="771525"/>
              <a:ext cx="2159001" cy="3459163"/>
              <a:chOff x="4299" y="486"/>
              <a:chExt cx="1360" cy="2179"/>
            </a:xfrm>
          </p:grpSpPr>
          <p:sp>
            <p:nvSpPr>
              <p:cNvPr id="200734" name="Freeform 56"/>
              <p:cNvSpPr>
                <a:spLocks/>
              </p:cNvSpPr>
              <p:nvPr userDrawn="1"/>
            </p:nvSpPr>
            <p:spPr bwMode="auto">
              <a:xfrm>
                <a:off x="4299" y="486"/>
                <a:ext cx="1360" cy="2179"/>
              </a:xfrm>
              <a:custGeom>
                <a:avLst/>
                <a:gdLst>
                  <a:gd name="T0" fmla="*/ 1771 w 1771"/>
                  <a:gd name="T1" fmla="*/ 1262 h 2841"/>
                  <a:gd name="T2" fmla="*/ 797 w 1771"/>
                  <a:gd name="T3" fmla="*/ 287 h 2841"/>
                  <a:gd name="T4" fmla="*/ 797 w 1771"/>
                  <a:gd name="T5" fmla="*/ 287 h 2841"/>
                  <a:gd name="T6" fmla="*/ 378 w 1771"/>
                  <a:gd name="T7" fmla="*/ 127 h 2841"/>
                  <a:gd name="T8" fmla="*/ 440 w 1771"/>
                  <a:gd name="T9" fmla="*/ 65 h 2841"/>
                  <a:gd name="T10" fmla="*/ 430 w 1771"/>
                  <a:gd name="T11" fmla="*/ 38 h 2841"/>
                  <a:gd name="T12" fmla="*/ 31 w 1771"/>
                  <a:gd name="T13" fmla="*/ 2 h 2841"/>
                  <a:gd name="T14" fmla="*/ 1 w 1771"/>
                  <a:gd name="T15" fmla="*/ 32 h 2841"/>
                  <a:gd name="T16" fmla="*/ 38 w 1771"/>
                  <a:gd name="T17" fmla="*/ 431 h 2841"/>
                  <a:gd name="T18" fmla="*/ 64 w 1771"/>
                  <a:gd name="T19" fmla="*/ 441 h 2841"/>
                  <a:gd name="T20" fmla="*/ 132 w 1771"/>
                  <a:gd name="T21" fmla="*/ 373 h 2841"/>
                  <a:gd name="T22" fmla="*/ 797 w 1771"/>
                  <a:gd name="T23" fmla="*/ 635 h 2841"/>
                  <a:gd name="T24" fmla="*/ 797 w 1771"/>
                  <a:gd name="T25" fmla="*/ 635 h 2841"/>
                  <a:gd name="T26" fmla="*/ 1424 w 1771"/>
                  <a:gd name="T27" fmla="*/ 1262 h 2841"/>
                  <a:gd name="T28" fmla="*/ 1424 w 1771"/>
                  <a:gd name="T29" fmla="*/ 2841 h 2841"/>
                  <a:gd name="T30" fmla="*/ 1771 w 1771"/>
                  <a:gd name="T31" fmla="*/ 2841 h 2841"/>
                  <a:gd name="T32" fmla="*/ 1771 w 1771"/>
                  <a:gd name="T33" fmla="*/ 1262 h 2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1" h="2841">
                    <a:moveTo>
                      <a:pt x="1771" y="1262"/>
                    </a:moveTo>
                    <a:cubicBezTo>
                      <a:pt x="1771" y="724"/>
                      <a:pt x="1335" y="287"/>
                      <a:pt x="797" y="287"/>
                    </a:cubicBezTo>
                    <a:cubicBezTo>
                      <a:pt x="797" y="287"/>
                      <a:pt x="797" y="287"/>
                      <a:pt x="797" y="287"/>
                    </a:cubicBezTo>
                    <a:cubicBezTo>
                      <a:pt x="636" y="287"/>
                      <a:pt x="489" y="226"/>
                      <a:pt x="378" y="127"/>
                    </a:cubicBezTo>
                    <a:cubicBezTo>
                      <a:pt x="440" y="65"/>
                      <a:pt x="440" y="65"/>
                      <a:pt x="440" y="65"/>
                    </a:cubicBezTo>
                    <a:cubicBezTo>
                      <a:pt x="453" y="52"/>
                      <a:pt x="448" y="40"/>
                      <a:pt x="430" y="38"/>
                    </a:cubicBezTo>
                    <a:cubicBezTo>
                      <a:pt x="31" y="2"/>
                      <a:pt x="31" y="2"/>
                      <a:pt x="31" y="2"/>
                    </a:cubicBezTo>
                    <a:cubicBezTo>
                      <a:pt x="13" y="0"/>
                      <a:pt x="0" y="14"/>
                      <a:pt x="1" y="32"/>
                    </a:cubicBezTo>
                    <a:cubicBezTo>
                      <a:pt x="38" y="431"/>
                      <a:pt x="38" y="431"/>
                      <a:pt x="38" y="431"/>
                    </a:cubicBezTo>
                    <a:cubicBezTo>
                      <a:pt x="39" y="449"/>
                      <a:pt x="51" y="453"/>
                      <a:pt x="64" y="441"/>
                    </a:cubicBezTo>
                    <a:cubicBezTo>
                      <a:pt x="132" y="373"/>
                      <a:pt x="132" y="373"/>
                      <a:pt x="132" y="373"/>
                    </a:cubicBezTo>
                    <a:cubicBezTo>
                      <a:pt x="306" y="535"/>
                      <a:pt x="540" y="635"/>
                      <a:pt x="797" y="635"/>
                    </a:cubicBezTo>
                    <a:cubicBezTo>
                      <a:pt x="797" y="635"/>
                      <a:pt x="797" y="635"/>
                      <a:pt x="797" y="635"/>
                    </a:cubicBezTo>
                    <a:cubicBezTo>
                      <a:pt x="1143" y="635"/>
                      <a:pt x="1424" y="916"/>
                      <a:pt x="1424" y="1262"/>
                    </a:cubicBezTo>
                    <a:cubicBezTo>
                      <a:pt x="1424" y="2841"/>
                      <a:pt x="1424" y="2841"/>
                      <a:pt x="1424" y="2841"/>
                    </a:cubicBezTo>
                    <a:cubicBezTo>
                      <a:pt x="1771" y="2841"/>
                      <a:pt x="1771" y="2841"/>
                      <a:pt x="1771" y="2841"/>
                    </a:cubicBezTo>
                    <a:cubicBezTo>
                      <a:pt x="1771" y="1262"/>
                      <a:pt x="1771" y="1262"/>
                      <a:pt x="1771" y="1262"/>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200735" name="Freeform 57"/>
              <p:cNvSpPr>
                <a:spLocks noEditPoints="1"/>
              </p:cNvSpPr>
              <p:nvPr userDrawn="1"/>
            </p:nvSpPr>
            <p:spPr bwMode="auto">
              <a:xfrm>
                <a:off x="4466" y="638"/>
                <a:ext cx="1074" cy="2002"/>
              </a:xfrm>
              <a:custGeom>
                <a:avLst/>
                <a:gdLst>
                  <a:gd name="T0" fmla="*/ 61 w 1399"/>
                  <a:gd name="T1" fmla="*/ 68 h 2611"/>
                  <a:gd name="T2" fmla="*/ 15 w 1399"/>
                  <a:gd name="T3" fmla="*/ 0 h 2611"/>
                  <a:gd name="T4" fmla="*/ 116 w 1399"/>
                  <a:gd name="T5" fmla="*/ 109 h 2611"/>
                  <a:gd name="T6" fmla="*/ 195 w 1399"/>
                  <a:gd name="T7" fmla="*/ 133 h 2611"/>
                  <a:gd name="T8" fmla="*/ 116 w 1399"/>
                  <a:gd name="T9" fmla="*/ 109 h 2611"/>
                  <a:gd name="T10" fmla="*/ 315 w 1399"/>
                  <a:gd name="T11" fmla="*/ 220 h 2611"/>
                  <a:gd name="T12" fmla="*/ 253 w 1399"/>
                  <a:gd name="T13" fmla="*/ 166 h 2611"/>
                  <a:gd name="T14" fmla="*/ 378 w 1399"/>
                  <a:gd name="T15" fmla="*/ 245 h 2611"/>
                  <a:gd name="T16" fmla="*/ 461 w 1399"/>
                  <a:gd name="T17" fmla="*/ 249 h 2611"/>
                  <a:gd name="T18" fmla="*/ 378 w 1399"/>
                  <a:gd name="T19" fmla="*/ 245 h 2611"/>
                  <a:gd name="T20" fmla="*/ 599 w 1399"/>
                  <a:gd name="T21" fmla="*/ 302 h 2611"/>
                  <a:gd name="T22" fmla="*/ 525 w 1399"/>
                  <a:gd name="T23" fmla="*/ 266 h 2611"/>
                  <a:gd name="T24" fmla="*/ 667 w 1399"/>
                  <a:gd name="T25" fmla="*/ 310 h 2611"/>
                  <a:gd name="T26" fmla="*/ 747 w 1399"/>
                  <a:gd name="T27" fmla="*/ 292 h 2611"/>
                  <a:gd name="T28" fmla="*/ 667 w 1399"/>
                  <a:gd name="T29" fmla="*/ 310 h 2611"/>
                  <a:gd name="T30" fmla="*/ 878 w 1399"/>
                  <a:gd name="T31" fmla="*/ 341 h 2611"/>
                  <a:gd name="T32" fmla="*/ 804 w 1399"/>
                  <a:gd name="T33" fmla="*/ 305 h 2611"/>
                  <a:gd name="T34" fmla="*/ 940 w 1399"/>
                  <a:gd name="T35" fmla="*/ 363 h 2611"/>
                  <a:gd name="T36" fmla="*/ 1021 w 1399"/>
                  <a:gd name="T37" fmla="*/ 380 h 2611"/>
                  <a:gd name="T38" fmla="*/ 940 w 1399"/>
                  <a:gd name="T39" fmla="*/ 363 h 2611"/>
                  <a:gd name="T40" fmla="*/ 1123 w 1399"/>
                  <a:gd name="T41" fmla="*/ 487 h 2611"/>
                  <a:gd name="T42" fmla="*/ 1077 w 1399"/>
                  <a:gd name="T43" fmla="*/ 418 h 2611"/>
                  <a:gd name="T44" fmla="*/ 1168 w 1399"/>
                  <a:gd name="T45" fmla="*/ 535 h 2611"/>
                  <a:gd name="T46" fmla="*/ 1235 w 1399"/>
                  <a:gd name="T47" fmla="*/ 584 h 2611"/>
                  <a:gd name="T48" fmla="*/ 1168 w 1399"/>
                  <a:gd name="T49" fmla="*/ 535 h 2611"/>
                  <a:gd name="T50" fmla="*/ 1291 w 1399"/>
                  <a:gd name="T51" fmla="*/ 722 h 2611"/>
                  <a:gd name="T52" fmla="*/ 1273 w 1399"/>
                  <a:gd name="T53" fmla="*/ 641 h 2611"/>
                  <a:gd name="T54" fmla="*/ 1318 w 1399"/>
                  <a:gd name="T55" fmla="*/ 782 h 2611"/>
                  <a:gd name="T56" fmla="*/ 1366 w 1399"/>
                  <a:gd name="T57" fmla="*/ 850 h 2611"/>
                  <a:gd name="T58" fmla="*/ 1318 w 1399"/>
                  <a:gd name="T59" fmla="*/ 782 h 2611"/>
                  <a:gd name="T60" fmla="*/ 1373 w 1399"/>
                  <a:gd name="T61" fmla="*/ 998 h 2611"/>
                  <a:gd name="T62" fmla="*/ 1382 w 1399"/>
                  <a:gd name="T63" fmla="*/ 916 h 2611"/>
                  <a:gd name="T64" fmla="*/ 1377 w 1399"/>
                  <a:gd name="T65" fmla="*/ 1064 h 2611"/>
                  <a:gd name="T66" fmla="*/ 1377 w 1399"/>
                  <a:gd name="T67" fmla="*/ 1143 h 2611"/>
                  <a:gd name="T68" fmla="*/ 1399 w 1399"/>
                  <a:gd name="T69" fmla="*/ 1069 h 2611"/>
                  <a:gd name="T70" fmla="*/ 1377 w 1399"/>
                  <a:gd name="T71" fmla="*/ 1064 h 2611"/>
                  <a:gd name="T72" fmla="*/ 1399 w 1399"/>
                  <a:gd name="T73" fmla="*/ 1290 h 2611"/>
                  <a:gd name="T74" fmla="*/ 1377 w 1399"/>
                  <a:gd name="T75" fmla="*/ 1211 h 2611"/>
                  <a:gd name="T76" fmla="*/ 1377 w 1399"/>
                  <a:gd name="T77" fmla="*/ 1437 h 2611"/>
                  <a:gd name="T78" fmla="*/ 1399 w 1399"/>
                  <a:gd name="T79" fmla="*/ 1357 h 2611"/>
                  <a:gd name="T80" fmla="*/ 1377 w 1399"/>
                  <a:gd name="T81" fmla="*/ 1437 h 2611"/>
                  <a:gd name="T82" fmla="*/ 1399 w 1399"/>
                  <a:gd name="T83" fmla="*/ 1584 h 2611"/>
                  <a:gd name="T84" fmla="*/ 1377 w 1399"/>
                  <a:gd name="T85" fmla="*/ 1504 h 2611"/>
                  <a:gd name="T86" fmla="*/ 1377 w 1399"/>
                  <a:gd name="T87" fmla="*/ 1731 h 2611"/>
                  <a:gd name="T88" fmla="*/ 1399 w 1399"/>
                  <a:gd name="T89" fmla="*/ 1651 h 2611"/>
                  <a:gd name="T90" fmla="*/ 1377 w 1399"/>
                  <a:gd name="T91" fmla="*/ 1731 h 2611"/>
                  <a:gd name="T92" fmla="*/ 1399 w 1399"/>
                  <a:gd name="T93" fmla="*/ 1877 h 2611"/>
                  <a:gd name="T94" fmla="*/ 1377 w 1399"/>
                  <a:gd name="T95" fmla="*/ 1798 h 2611"/>
                  <a:gd name="T96" fmla="*/ 1377 w 1399"/>
                  <a:gd name="T97" fmla="*/ 2024 h 2611"/>
                  <a:gd name="T98" fmla="*/ 1399 w 1399"/>
                  <a:gd name="T99" fmla="*/ 1945 h 2611"/>
                  <a:gd name="T100" fmla="*/ 1377 w 1399"/>
                  <a:gd name="T101" fmla="*/ 2024 h 2611"/>
                  <a:gd name="T102" fmla="*/ 1399 w 1399"/>
                  <a:gd name="T103" fmla="*/ 2171 h 2611"/>
                  <a:gd name="T104" fmla="*/ 1377 w 1399"/>
                  <a:gd name="T105" fmla="*/ 2091 h 2611"/>
                  <a:gd name="T106" fmla="*/ 1377 w 1399"/>
                  <a:gd name="T107" fmla="*/ 2318 h 2611"/>
                  <a:gd name="T108" fmla="*/ 1399 w 1399"/>
                  <a:gd name="T109" fmla="*/ 2238 h 2611"/>
                  <a:gd name="T110" fmla="*/ 1377 w 1399"/>
                  <a:gd name="T111" fmla="*/ 2318 h 2611"/>
                  <a:gd name="T112" fmla="*/ 1399 w 1399"/>
                  <a:gd name="T113" fmla="*/ 2465 h 2611"/>
                  <a:gd name="T114" fmla="*/ 1377 w 1399"/>
                  <a:gd name="T115" fmla="*/ 2385 h 2611"/>
                  <a:gd name="T116" fmla="*/ 1377 w 1399"/>
                  <a:gd name="T117" fmla="*/ 2611 h 2611"/>
                  <a:gd name="T118" fmla="*/ 1399 w 1399"/>
                  <a:gd name="T119" fmla="*/ 2532 h 2611"/>
                  <a:gd name="T120" fmla="*/ 1377 w 1399"/>
                  <a:gd name="T121" fmla="*/ 2611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9" h="2611">
                    <a:moveTo>
                      <a:pt x="0" y="17"/>
                    </a:moveTo>
                    <a:cubicBezTo>
                      <a:pt x="20" y="35"/>
                      <a:pt x="40" y="52"/>
                      <a:pt x="61" y="68"/>
                    </a:cubicBezTo>
                    <a:cubicBezTo>
                      <a:pt x="75" y="51"/>
                      <a:pt x="75" y="51"/>
                      <a:pt x="75" y="51"/>
                    </a:cubicBezTo>
                    <a:cubicBezTo>
                      <a:pt x="55" y="35"/>
                      <a:pt x="34" y="18"/>
                      <a:pt x="15" y="0"/>
                    </a:cubicBezTo>
                    <a:lnTo>
                      <a:pt x="0" y="17"/>
                    </a:lnTo>
                    <a:close/>
                    <a:moveTo>
                      <a:pt x="116" y="109"/>
                    </a:moveTo>
                    <a:cubicBezTo>
                      <a:pt x="138" y="124"/>
                      <a:pt x="161" y="138"/>
                      <a:pt x="184" y="152"/>
                    </a:cubicBezTo>
                    <a:cubicBezTo>
                      <a:pt x="195" y="133"/>
                      <a:pt x="195" y="133"/>
                      <a:pt x="195" y="133"/>
                    </a:cubicBezTo>
                    <a:cubicBezTo>
                      <a:pt x="173" y="120"/>
                      <a:pt x="150" y="105"/>
                      <a:pt x="129" y="90"/>
                    </a:cubicBezTo>
                    <a:lnTo>
                      <a:pt x="116" y="109"/>
                    </a:lnTo>
                    <a:close/>
                    <a:moveTo>
                      <a:pt x="243" y="185"/>
                    </a:moveTo>
                    <a:cubicBezTo>
                      <a:pt x="266" y="198"/>
                      <a:pt x="291" y="209"/>
                      <a:pt x="315" y="220"/>
                    </a:cubicBezTo>
                    <a:cubicBezTo>
                      <a:pt x="324" y="200"/>
                      <a:pt x="324" y="200"/>
                      <a:pt x="324" y="200"/>
                    </a:cubicBezTo>
                    <a:cubicBezTo>
                      <a:pt x="300" y="189"/>
                      <a:pt x="276" y="178"/>
                      <a:pt x="253" y="166"/>
                    </a:cubicBezTo>
                    <a:lnTo>
                      <a:pt x="243" y="185"/>
                    </a:lnTo>
                    <a:close/>
                    <a:moveTo>
                      <a:pt x="378" y="245"/>
                    </a:moveTo>
                    <a:cubicBezTo>
                      <a:pt x="403" y="255"/>
                      <a:pt x="429" y="263"/>
                      <a:pt x="455" y="271"/>
                    </a:cubicBezTo>
                    <a:cubicBezTo>
                      <a:pt x="461" y="249"/>
                      <a:pt x="461" y="249"/>
                      <a:pt x="461" y="249"/>
                    </a:cubicBezTo>
                    <a:cubicBezTo>
                      <a:pt x="435" y="242"/>
                      <a:pt x="410" y="234"/>
                      <a:pt x="386" y="224"/>
                    </a:cubicBezTo>
                    <a:lnTo>
                      <a:pt x="378" y="245"/>
                    </a:lnTo>
                    <a:close/>
                    <a:moveTo>
                      <a:pt x="520" y="287"/>
                    </a:moveTo>
                    <a:cubicBezTo>
                      <a:pt x="546" y="293"/>
                      <a:pt x="573" y="298"/>
                      <a:pt x="599" y="302"/>
                    </a:cubicBezTo>
                    <a:cubicBezTo>
                      <a:pt x="603" y="280"/>
                      <a:pt x="603" y="280"/>
                      <a:pt x="603" y="280"/>
                    </a:cubicBezTo>
                    <a:cubicBezTo>
                      <a:pt x="577" y="276"/>
                      <a:pt x="551" y="271"/>
                      <a:pt x="525" y="266"/>
                    </a:cubicBezTo>
                    <a:lnTo>
                      <a:pt x="520" y="287"/>
                    </a:lnTo>
                    <a:close/>
                    <a:moveTo>
                      <a:pt x="667" y="310"/>
                    </a:moveTo>
                    <a:cubicBezTo>
                      <a:pt x="693" y="312"/>
                      <a:pt x="720" y="314"/>
                      <a:pt x="747" y="314"/>
                    </a:cubicBezTo>
                    <a:cubicBezTo>
                      <a:pt x="747" y="292"/>
                      <a:pt x="747" y="292"/>
                      <a:pt x="747" y="292"/>
                    </a:cubicBezTo>
                    <a:cubicBezTo>
                      <a:pt x="721" y="291"/>
                      <a:pt x="695" y="290"/>
                      <a:pt x="668" y="288"/>
                    </a:cubicBezTo>
                    <a:cubicBezTo>
                      <a:pt x="667" y="310"/>
                      <a:pt x="667" y="310"/>
                      <a:pt x="667" y="310"/>
                    </a:cubicBezTo>
                    <a:close/>
                    <a:moveTo>
                      <a:pt x="802" y="327"/>
                    </a:moveTo>
                    <a:cubicBezTo>
                      <a:pt x="828" y="330"/>
                      <a:pt x="853" y="335"/>
                      <a:pt x="878" y="341"/>
                    </a:cubicBezTo>
                    <a:cubicBezTo>
                      <a:pt x="884" y="320"/>
                      <a:pt x="884" y="320"/>
                      <a:pt x="884" y="320"/>
                    </a:cubicBezTo>
                    <a:cubicBezTo>
                      <a:pt x="858" y="313"/>
                      <a:pt x="831" y="308"/>
                      <a:pt x="804" y="305"/>
                    </a:cubicBezTo>
                    <a:lnTo>
                      <a:pt x="802" y="327"/>
                    </a:lnTo>
                    <a:close/>
                    <a:moveTo>
                      <a:pt x="940" y="363"/>
                    </a:moveTo>
                    <a:cubicBezTo>
                      <a:pt x="964" y="373"/>
                      <a:pt x="987" y="385"/>
                      <a:pt x="1009" y="399"/>
                    </a:cubicBezTo>
                    <a:cubicBezTo>
                      <a:pt x="1021" y="380"/>
                      <a:pt x="1021" y="380"/>
                      <a:pt x="1021" y="380"/>
                    </a:cubicBezTo>
                    <a:cubicBezTo>
                      <a:pt x="997" y="366"/>
                      <a:pt x="973" y="353"/>
                      <a:pt x="949" y="343"/>
                    </a:cubicBezTo>
                    <a:lnTo>
                      <a:pt x="940" y="363"/>
                    </a:lnTo>
                    <a:close/>
                    <a:moveTo>
                      <a:pt x="1063" y="436"/>
                    </a:moveTo>
                    <a:cubicBezTo>
                      <a:pt x="1084" y="452"/>
                      <a:pt x="1104" y="469"/>
                      <a:pt x="1123" y="487"/>
                    </a:cubicBezTo>
                    <a:cubicBezTo>
                      <a:pt x="1138" y="471"/>
                      <a:pt x="1138" y="471"/>
                      <a:pt x="1138" y="471"/>
                    </a:cubicBezTo>
                    <a:cubicBezTo>
                      <a:pt x="1119" y="452"/>
                      <a:pt x="1098" y="435"/>
                      <a:pt x="1077" y="418"/>
                    </a:cubicBezTo>
                    <a:lnTo>
                      <a:pt x="1063" y="436"/>
                    </a:lnTo>
                    <a:close/>
                    <a:moveTo>
                      <a:pt x="1168" y="535"/>
                    </a:moveTo>
                    <a:cubicBezTo>
                      <a:pt x="1185" y="555"/>
                      <a:pt x="1202" y="576"/>
                      <a:pt x="1217" y="597"/>
                    </a:cubicBezTo>
                    <a:cubicBezTo>
                      <a:pt x="1235" y="584"/>
                      <a:pt x="1235" y="584"/>
                      <a:pt x="1235" y="584"/>
                    </a:cubicBezTo>
                    <a:cubicBezTo>
                      <a:pt x="1219" y="562"/>
                      <a:pt x="1203" y="541"/>
                      <a:pt x="1185" y="521"/>
                    </a:cubicBezTo>
                    <a:lnTo>
                      <a:pt x="1168" y="535"/>
                    </a:lnTo>
                    <a:close/>
                    <a:moveTo>
                      <a:pt x="1253" y="652"/>
                    </a:moveTo>
                    <a:cubicBezTo>
                      <a:pt x="1267" y="675"/>
                      <a:pt x="1280" y="698"/>
                      <a:pt x="1291" y="722"/>
                    </a:cubicBezTo>
                    <a:cubicBezTo>
                      <a:pt x="1311" y="712"/>
                      <a:pt x="1311" y="712"/>
                      <a:pt x="1311" y="712"/>
                    </a:cubicBezTo>
                    <a:cubicBezTo>
                      <a:pt x="1299" y="687"/>
                      <a:pt x="1286" y="664"/>
                      <a:pt x="1273" y="641"/>
                    </a:cubicBezTo>
                    <a:lnTo>
                      <a:pt x="1253" y="652"/>
                    </a:lnTo>
                    <a:close/>
                    <a:moveTo>
                      <a:pt x="1318" y="782"/>
                    </a:moveTo>
                    <a:cubicBezTo>
                      <a:pt x="1328" y="807"/>
                      <a:pt x="1337" y="831"/>
                      <a:pt x="1344" y="856"/>
                    </a:cubicBezTo>
                    <a:cubicBezTo>
                      <a:pt x="1366" y="850"/>
                      <a:pt x="1366" y="850"/>
                      <a:pt x="1366" y="850"/>
                    </a:cubicBezTo>
                    <a:cubicBezTo>
                      <a:pt x="1358" y="824"/>
                      <a:pt x="1349" y="799"/>
                      <a:pt x="1339" y="774"/>
                    </a:cubicBezTo>
                    <a:lnTo>
                      <a:pt x="1318" y="782"/>
                    </a:lnTo>
                    <a:close/>
                    <a:moveTo>
                      <a:pt x="1361" y="920"/>
                    </a:moveTo>
                    <a:cubicBezTo>
                      <a:pt x="1366" y="946"/>
                      <a:pt x="1370" y="972"/>
                      <a:pt x="1373" y="998"/>
                    </a:cubicBezTo>
                    <a:cubicBezTo>
                      <a:pt x="1395" y="996"/>
                      <a:pt x="1395" y="996"/>
                      <a:pt x="1395" y="996"/>
                    </a:cubicBezTo>
                    <a:cubicBezTo>
                      <a:pt x="1392" y="969"/>
                      <a:pt x="1388" y="942"/>
                      <a:pt x="1382" y="916"/>
                    </a:cubicBezTo>
                    <a:lnTo>
                      <a:pt x="1361" y="920"/>
                    </a:lnTo>
                    <a:close/>
                    <a:moveTo>
                      <a:pt x="1377" y="1064"/>
                    </a:moveTo>
                    <a:cubicBezTo>
                      <a:pt x="1377" y="1065"/>
                      <a:pt x="1377" y="1067"/>
                      <a:pt x="1377" y="1069"/>
                    </a:cubicBezTo>
                    <a:cubicBezTo>
                      <a:pt x="1377" y="1143"/>
                      <a:pt x="1377" y="1143"/>
                      <a:pt x="1377" y="1143"/>
                    </a:cubicBezTo>
                    <a:cubicBezTo>
                      <a:pt x="1399" y="1143"/>
                      <a:pt x="1399" y="1143"/>
                      <a:pt x="1399" y="1143"/>
                    </a:cubicBezTo>
                    <a:cubicBezTo>
                      <a:pt x="1399" y="1069"/>
                      <a:pt x="1399" y="1069"/>
                      <a:pt x="1399" y="1069"/>
                    </a:cubicBezTo>
                    <a:cubicBezTo>
                      <a:pt x="1399" y="1067"/>
                      <a:pt x="1399" y="1065"/>
                      <a:pt x="1399" y="1064"/>
                    </a:cubicBezTo>
                    <a:cubicBezTo>
                      <a:pt x="1377" y="1064"/>
                      <a:pt x="1377" y="1064"/>
                      <a:pt x="1377" y="1064"/>
                    </a:cubicBezTo>
                    <a:close/>
                    <a:moveTo>
                      <a:pt x="1377" y="1290"/>
                    </a:moveTo>
                    <a:cubicBezTo>
                      <a:pt x="1399" y="1290"/>
                      <a:pt x="1399" y="1290"/>
                      <a:pt x="1399" y="1290"/>
                    </a:cubicBezTo>
                    <a:cubicBezTo>
                      <a:pt x="1399" y="1211"/>
                      <a:pt x="1399" y="1211"/>
                      <a:pt x="1399" y="1211"/>
                    </a:cubicBezTo>
                    <a:cubicBezTo>
                      <a:pt x="1377" y="1211"/>
                      <a:pt x="1377" y="1211"/>
                      <a:pt x="1377" y="1211"/>
                    </a:cubicBezTo>
                    <a:lnTo>
                      <a:pt x="1377" y="1290"/>
                    </a:lnTo>
                    <a:close/>
                    <a:moveTo>
                      <a:pt x="1377" y="1437"/>
                    </a:moveTo>
                    <a:cubicBezTo>
                      <a:pt x="1399" y="1437"/>
                      <a:pt x="1399" y="1437"/>
                      <a:pt x="1399" y="1437"/>
                    </a:cubicBezTo>
                    <a:cubicBezTo>
                      <a:pt x="1399" y="1357"/>
                      <a:pt x="1399" y="1357"/>
                      <a:pt x="1399" y="1357"/>
                    </a:cubicBezTo>
                    <a:cubicBezTo>
                      <a:pt x="1377" y="1357"/>
                      <a:pt x="1377" y="1357"/>
                      <a:pt x="1377" y="1357"/>
                    </a:cubicBezTo>
                    <a:lnTo>
                      <a:pt x="1377" y="1437"/>
                    </a:lnTo>
                    <a:close/>
                    <a:moveTo>
                      <a:pt x="1377" y="1584"/>
                    </a:moveTo>
                    <a:cubicBezTo>
                      <a:pt x="1399" y="1584"/>
                      <a:pt x="1399" y="1584"/>
                      <a:pt x="1399" y="1584"/>
                    </a:cubicBezTo>
                    <a:cubicBezTo>
                      <a:pt x="1399" y="1504"/>
                      <a:pt x="1399" y="1504"/>
                      <a:pt x="1399" y="1504"/>
                    </a:cubicBezTo>
                    <a:cubicBezTo>
                      <a:pt x="1377" y="1504"/>
                      <a:pt x="1377" y="1504"/>
                      <a:pt x="1377" y="1504"/>
                    </a:cubicBezTo>
                    <a:lnTo>
                      <a:pt x="1377" y="1584"/>
                    </a:lnTo>
                    <a:close/>
                    <a:moveTo>
                      <a:pt x="1377" y="1731"/>
                    </a:moveTo>
                    <a:cubicBezTo>
                      <a:pt x="1399" y="1731"/>
                      <a:pt x="1399" y="1731"/>
                      <a:pt x="1399" y="1731"/>
                    </a:cubicBezTo>
                    <a:cubicBezTo>
                      <a:pt x="1399" y="1651"/>
                      <a:pt x="1399" y="1651"/>
                      <a:pt x="1399" y="1651"/>
                    </a:cubicBezTo>
                    <a:cubicBezTo>
                      <a:pt x="1377" y="1651"/>
                      <a:pt x="1377" y="1651"/>
                      <a:pt x="1377" y="1651"/>
                    </a:cubicBezTo>
                    <a:lnTo>
                      <a:pt x="1377" y="1731"/>
                    </a:lnTo>
                    <a:close/>
                    <a:moveTo>
                      <a:pt x="1377" y="1877"/>
                    </a:moveTo>
                    <a:cubicBezTo>
                      <a:pt x="1399" y="1877"/>
                      <a:pt x="1399" y="1877"/>
                      <a:pt x="1399" y="1877"/>
                    </a:cubicBezTo>
                    <a:cubicBezTo>
                      <a:pt x="1399" y="1798"/>
                      <a:pt x="1399" y="1798"/>
                      <a:pt x="1399" y="1798"/>
                    </a:cubicBezTo>
                    <a:cubicBezTo>
                      <a:pt x="1377" y="1798"/>
                      <a:pt x="1377" y="1798"/>
                      <a:pt x="1377" y="1798"/>
                    </a:cubicBezTo>
                    <a:lnTo>
                      <a:pt x="1377" y="1877"/>
                    </a:lnTo>
                    <a:close/>
                    <a:moveTo>
                      <a:pt x="1377" y="2024"/>
                    </a:moveTo>
                    <a:cubicBezTo>
                      <a:pt x="1399" y="2024"/>
                      <a:pt x="1399" y="2024"/>
                      <a:pt x="1399" y="2024"/>
                    </a:cubicBezTo>
                    <a:cubicBezTo>
                      <a:pt x="1399" y="1945"/>
                      <a:pt x="1399" y="1945"/>
                      <a:pt x="1399" y="1945"/>
                    </a:cubicBezTo>
                    <a:cubicBezTo>
                      <a:pt x="1377" y="1945"/>
                      <a:pt x="1377" y="1945"/>
                      <a:pt x="1377" y="1945"/>
                    </a:cubicBezTo>
                    <a:lnTo>
                      <a:pt x="1377" y="2024"/>
                    </a:lnTo>
                    <a:close/>
                    <a:moveTo>
                      <a:pt x="1377" y="2171"/>
                    </a:moveTo>
                    <a:cubicBezTo>
                      <a:pt x="1399" y="2171"/>
                      <a:pt x="1399" y="2171"/>
                      <a:pt x="1399" y="2171"/>
                    </a:cubicBezTo>
                    <a:cubicBezTo>
                      <a:pt x="1399" y="2091"/>
                      <a:pt x="1399" y="2091"/>
                      <a:pt x="1399" y="2091"/>
                    </a:cubicBezTo>
                    <a:cubicBezTo>
                      <a:pt x="1377" y="2091"/>
                      <a:pt x="1377" y="2091"/>
                      <a:pt x="1377" y="2091"/>
                    </a:cubicBezTo>
                    <a:lnTo>
                      <a:pt x="1377" y="2171"/>
                    </a:lnTo>
                    <a:close/>
                    <a:moveTo>
                      <a:pt x="1377" y="2318"/>
                    </a:moveTo>
                    <a:cubicBezTo>
                      <a:pt x="1399" y="2318"/>
                      <a:pt x="1399" y="2318"/>
                      <a:pt x="1399" y="2318"/>
                    </a:cubicBezTo>
                    <a:cubicBezTo>
                      <a:pt x="1399" y="2238"/>
                      <a:pt x="1399" y="2238"/>
                      <a:pt x="1399" y="2238"/>
                    </a:cubicBezTo>
                    <a:cubicBezTo>
                      <a:pt x="1377" y="2238"/>
                      <a:pt x="1377" y="2238"/>
                      <a:pt x="1377" y="2238"/>
                    </a:cubicBezTo>
                    <a:lnTo>
                      <a:pt x="1377" y="2318"/>
                    </a:lnTo>
                    <a:close/>
                    <a:moveTo>
                      <a:pt x="1377" y="2465"/>
                    </a:moveTo>
                    <a:cubicBezTo>
                      <a:pt x="1399" y="2465"/>
                      <a:pt x="1399" y="2465"/>
                      <a:pt x="1399" y="2465"/>
                    </a:cubicBezTo>
                    <a:cubicBezTo>
                      <a:pt x="1399" y="2385"/>
                      <a:pt x="1399" y="2385"/>
                      <a:pt x="1399" y="2385"/>
                    </a:cubicBezTo>
                    <a:cubicBezTo>
                      <a:pt x="1377" y="2385"/>
                      <a:pt x="1377" y="2385"/>
                      <a:pt x="1377" y="2385"/>
                    </a:cubicBezTo>
                    <a:lnTo>
                      <a:pt x="1377" y="2465"/>
                    </a:lnTo>
                    <a:close/>
                    <a:moveTo>
                      <a:pt x="1377" y="2611"/>
                    </a:moveTo>
                    <a:cubicBezTo>
                      <a:pt x="1399" y="2611"/>
                      <a:pt x="1399" y="2611"/>
                      <a:pt x="1399" y="2611"/>
                    </a:cubicBezTo>
                    <a:cubicBezTo>
                      <a:pt x="1399" y="2532"/>
                      <a:pt x="1399" y="2532"/>
                      <a:pt x="1399" y="2532"/>
                    </a:cubicBezTo>
                    <a:cubicBezTo>
                      <a:pt x="1377" y="2532"/>
                      <a:pt x="1377" y="2532"/>
                      <a:pt x="1377" y="2532"/>
                    </a:cubicBezTo>
                    <a:lnTo>
                      <a:pt x="1377" y="2611"/>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00743" name="Group 200742"/>
            <p:cNvGrpSpPr/>
            <p:nvPr userDrawn="1"/>
          </p:nvGrpSpPr>
          <p:grpSpPr>
            <a:xfrm>
              <a:off x="8558215" y="1898651"/>
              <a:ext cx="2424113" cy="1960563"/>
              <a:chOff x="8558215" y="1898651"/>
              <a:chExt cx="2424113" cy="1960563"/>
            </a:xfrm>
          </p:grpSpPr>
          <p:sp>
            <p:nvSpPr>
              <p:cNvPr id="200739" name="Freeform 61"/>
              <p:cNvSpPr>
                <a:spLocks/>
              </p:cNvSpPr>
              <p:nvPr userDrawn="1"/>
            </p:nvSpPr>
            <p:spPr bwMode="auto">
              <a:xfrm flipH="1">
                <a:off x="8558215" y="1898651"/>
                <a:ext cx="1146175" cy="1960563"/>
              </a:xfrm>
              <a:custGeom>
                <a:avLst/>
                <a:gdLst>
                  <a:gd name="T0" fmla="*/ 975 w 975"/>
                  <a:gd name="T1" fmla="*/ 975 h 1667"/>
                  <a:gd name="T2" fmla="*/ 0 w 975"/>
                  <a:gd name="T3" fmla="*/ 0 h 1667"/>
                  <a:gd name="T4" fmla="*/ 0 w 975"/>
                  <a:gd name="T5" fmla="*/ 348 h 1667"/>
                  <a:gd name="T6" fmla="*/ 627 w 975"/>
                  <a:gd name="T7" fmla="*/ 975 h 1667"/>
                  <a:gd name="T8" fmla="*/ 627 w 975"/>
                  <a:gd name="T9" fmla="*/ 1667 h 1667"/>
                  <a:gd name="T10" fmla="*/ 975 w 975"/>
                  <a:gd name="T11" fmla="*/ 1667 h 1667"/>
                  <a:gd name="T12" fmla="*/ 975 w 975"/>
                  <a:gd name="T13" fmla="*/ 975 h 1667"/>
                </a:gdLst>
                <a:ahLst/>
                <a:cxnLst>
                  <a:cxn ang="0">
                    <a:pos x="T0" y="T1"/>
                  </a:cxn>
                  <a:cxn ang="0">
                    <a:pos x="T2" y="T3"/>
                  </a:cxn>
                  <a:cxn ang="0">
                    <a:pos x="T4" y="T5"/>
                  </a:cxn>
                  <a:cxn ang="0">
                    <a:pos x="T6" y="T7"/>
                  </a:cxn>
                  <a:cxn ang="0">
                    <a:pos x="T8" y="T9"/>
                  </a:cxn>
                  <a:cxn ang="0">
                    <a:pos x="T10" y="T11"/>
                  </a:cxn>
                  <a:cxn ang="0">
                    <a:pos x="T12" y="T13"/>
                  </a:cxn>
                </a:cxnLst>
                <a:rect l="0" t="0" r="r" b="b"/>
                <a:pathLst>
                  <a:path w="975" h="1667">
                    <a:moveTo>
                      <a:pt x="975" y="975"/>
                    </a:moveTo>
                    <a:cubicBezTo>
                      <a:pt x="975" y="437"/>
                      <a:pt x="539" y="0"/>
                      <a:pt x="0" y="0"/>
                    </a:cubicBezTo>
                    <a:cubicBezTo>
                      <a:pt x="0" y="348"/>
                      <a:pt x="0" y="348"/>
                      <a:pt x="0" y="348"/>
                    </a:cubicBezTo>
                    <a:cubicBezTo>
                      <a:pt x="347" y="348"/>
                      <a:pt x="627" y="629"/>
                      <a:pt x="627" y="975"/>
                    </a:cubicBezTo>
                    <a:cubicBezTo>
                      <a:pt x="627" y="1667"/>
                      <a:pt x="627" y="1667"/>
                      <a:pt x="627" y="1667"/>
                    </a:cubicBezTo>
                    <a:cubicBezTo>
                      <a:pt x="975" y="1667"/>
                      <a:pt x="975" y="1667"/>
                      <a:pt x="975" y="1667"/>
                    </a:cubicBezTo>
                    <a:cubicBezTo>
                      <a:pt x="975" y="975"/>
                      <a:pt x="975" y="975"/>
                      <a:pt x="975" y="975"/>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200740" name="Freeform 62"/>
              <p:cNvSpPr>
                <a:spLocks/>
              </p:cNvSpPr>
              <p:nvPr userDrawn="1"/>
            </p:nvSpPr>
            <p:spPr bwMode="auto">
              <a:xfrm flipH="1">
                <a:off x="9704390" y="1900239"/>
                <a:ext cx="1277938" cy="1552575"/>
              </a:xfrm>
              <a:custGeom>
                <a:avLst/>
                <a:gdLst>
                  <a:gd name="T0" fmla="*/ 112 w 1087"/>
                  <a:gd name="T1" fmla="*/ 973 h 1320"/>
                  <a:gd name="T2" fmla="*/ 23 w 1087"/>
                  <a:gd name="T3" fmla="*/ 973 h 1320"/>
                  <a:gd name="T4" fmla="*/ 11 w 1087"/>
                  <a:gd name="T5" fmla="*/ 999 h 1320"/>
                  <a:gd name="T6" fmla="*/ 268 w 1087"/>
                  <a:gd name="T7" fmla="*/ 1306 h 1320"/>
                  <a:gd name="T8" fmla="*/ 310 w 1087"/>
                  <a:gd name="T9" fmla="*/ 1306 h 1320"/>
                  <a:gd name="T10" fmla="*/ 567 w 1087"/>
                  <a:gd name="T11" fmla="*/ 999 h 1320"/>
                  <a:gd name="T12" fmla="*/ 555 w 1087"/>
                  <a:gd name="T13" fmla="*/ 973 h 1320"/>
                  <a:gd name="T14" fmla="*/ 460 w 1087"/>
                  <a:gd name="T15" fmla="*/ 973 h 1320"/>
                  <a:gd name="T16" fmla="*/ 1087 w 1087"/>
                  <a:gd name="T17" fmla="*/ 347 h 1320"/>
                  <a:gd name="T18" fmla="*/ 1087 w 1087"/>
                  <a:gd name="T19" fmla="*/ 347 h 1320"/>
                  <a:gd name="T20" fmla="*/ 1087 w 1087"/>
                  <a:gd name="T21" fmla="*/ 0 h 1320"/>
                  <a:gd name="T22" fmla="*/ 112 w 1087"/>
                  <a:gd name="T23" fmla="*/ 97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1320">
                    <a:moveTo>
                      <a:pt x="112" y="973"/>
                    </a:moveTo>
                    <a:cubicBezTo>
                      <a:pt x="23" y="973"/>
                      <a:pt x="23" y="973"/>
                      <a:pt x="23" y="973"/>
                    </a:cubicBezTo>
                    <a:cubicBezTo>
                      <a:pt x="5" y="973"/>
                      <a:pt x="0" y="985"/>
                      <a:pt x="11" y="999"/>
                    </a:cubicBezTo>
                    <a:cubicBezTo>
                      <a:pt x="268" y="1306"/>
                      <a:pt x="268" y="1306"/>
                      <a:pt x="268" y="1306"/>
                    </a:cubicBezTo>
                    <a:cubicBezTo>
                      <a:pt x="279" y="1320"/>
                      <a:pt x="299" y="1320"/>
                      <a:pt x="310" y="1306"/>
                    </a:cubicBezTo>
                    <a:cubicBezTo>
                      <a:pt x="567" y="999"/>
                      <a:pt x="567" y="999"/>
                      <a:pt x="567" y="999"/>
                    </a:cubicBezTo>
                    <a:cubicBezTo>
                      <a:pt x="578" y="985"/>
                      <a:pt x="573" y="973"/>
                      <a:pt x="555" y="973"/>
                    </a:cubicBezTo>
                    <a:cubicBezTo>
                      <a:pt x="460" y="973"/>
                      <a:pt x="460" y="973"/>
                      <a:pt x="460" y="973"/>
                    </a:cubicBezTo>
                    <a:cubicBezTo>
                      <a:pt x="461" y="627"/>
                      <a:pt x="741" y="347"/>
                      <a:pt x="1087" y="347"/>
                    </a:cubicBezTo>
                    <a:cubicBezTo>
                      <a:pt x="1087" y="347"/>
                      <a:pt x="1087" y="347"/>
                      <a:pt x="1087" y="347"/>
                    </a:cubicBezTo>
                    <a:cubicBezTo>
                      <a:pt x="1087" y="0"/>
                      <a:pt x="1087" y="0"/>
                      <a:pt x="1087" y="0"/>
                    </a:cubicBezTo>
                    <a:cubicBezTo>
                      <a:pt x="549" y="0"/>
                      <a:pt x="113" y="435"/>
                      <a:pt x="112" y="973"/>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200741" name="Freeform 63"/>
              <p:cNvSpPr>
                <a:spLocks noEditPoints="1"/>
              </p:cNvSpPr>
              <p:nvPr userDrawn="1"/>
            </p:nvSpPr>
            <p:spPr bwMode="auto">
              <a:xfrm flipH="1">
                <a:off x="8740778" y="2103439"/>
                <a:ext cx="1911350" cy="1755775"/>
              </a:xfrm>
              <a:custGeom>
                <a:avLst/>
                <a:gdLst>
                  <a:gd name="T0" fmla="*/ 22 w 1626"/>
                  <a:gd name="T1" fmla="*/ 816 h 1492"/>
                  <a:gd name="T2" fmla="*/ 0 w 1626"/>
                  <a:gd name="T3" fmla="*/ 816 h 1492"/>
                  <a:gd name="T4" fmla="*/ 23 w 1626"/>
                  <a:gd name="T5" fmla="*/ 886 h 1492"/>
                  <a:gd name="T6" fmla="*/ 7 w 1626"/>
                  <a:gd name="T7" fmla="*/ 658 h 1492"/>
                  <a:gd name="T8" fmla="*/ 39 w 1626"/>
                  <a:gd name="T9" fmla="*/ 595 h 1492"/>
                  <a:gd name="T10" fmla="*/ 17 w 1626"/>
                  <a:gd name="T11" fmla="*/ 591 h 1492"/>
                  <a:gd name="T12" fmla="*/ 121 w 1626"/>
                  <a:gd name="T13" fmla="*/ 390 h 1492"/>
                  <a:gd name="T14" fmla="*/ 84 w 1626"/>
                  <a:gd name="T15" fmla="*/ 459 h 1492"/>
                  <a:gd name="T16" fmla="*/ 193 w 1626"/>
                  <a:gd name="T17" fmla="*/ 260 h 1492"/>
                  <a:gd name="T18" fmla="*/ 256 w 1626"/>
                  <a:gd name="T19" fmla="*/ 229 h 1492"/>
                  <a:gd name="T20" fmla="*/ 241 w 1626"/>
                  <a:gd name="T21" fmla="*/ 212 h 1492"/>
                  <a:gd name="T22" fmla="*/ 374 w 1626"/>
                  <a:gd name="T23" fmla="*/ 142 h 1492"/>
                  <a:gd name="T24" fmla="*/ 363 w 1626"/>
                  <a:gd name="T25" fmla="*/ 123 h 1492"/>
                  <a:gd name="T26" fmla="*/ 502 w 1626"/>
                  <a:gd name="T27" fmla="*/ 79 h 1492"/>
                  <a:gd name="T28" fmla="*/ 494 w 1626"/>
                  <a:gd name="T29" fmla="*/ 58 h 1492"/>
                  <a:gd name="T30" fmla="*/ 719 w 1626"/>
                  <a:gd name="T31" fmla="*/ 27 h 1492"/>
                  <a:gd name="T32" fmla="*/ 641 w 1626"/>
                  <a:gd name="T33" fmla="*/ 39 h 1492"/>
                  <a:gd name="T34" fmla="*/ 864 w 1626"/>
                  <a:gd name="T35" fmla="*/ 24 h 1492"/>
                  <a:gd name="T36" fmla="*/ 784 w 1626"/>
                  <a:gd name="T37" fmla="*/ 0 h 1492"/>
                  <a:gd name="T38" fmla="*/ 1007 w 1626"/>
                  <a:gd name="T39" fmla="*/ 44 h 1492"/>
                  <a:gd name="T40" fmla="*/ 930 w 1626"/>
                  <a:gd name="T41" fmla="*/ 30 h 1492"/>
                  <a:gd name="T42" fmla="*/ 1153 w 1626"/>
                  <a:gd name="T43" fmla="*/ 68 h 1492"/>
                  <a:gd name="T44" fmla="*/ 1205 w 1626"/>
                  <a:gd name="T45" fmla="*/ 116 h 1492"/>
                  <a:gd name="T46" fmla="*/ 1215 w 1626"/>
                  <a:gd name="T47" fmla="*/ 97 h 1492"/>
                  <a:gd name="T48" fmla="*/ 1371 w 1626"/>
                  <a:gd name="T49" fmla="*/ 231 h 1492"/>
                  <a:gd name="T50" fmla="*/ 1386 w 1626"/>
                  <a:gd name="T51" fmla="*/ 215 h 1492"/>
                  <a:gd name="T52" fmla="*/ 1432 w 1626"/>
                  <a:gd name="T53" fmla="*/ 293 h 1492"/>
                  <a:gd name="T54" fmla="*/ 1449 w 1626"/>
                  <a:gd name="T55" fmla="*/ 278 h 1492"/>
                  <a:gd name="T56" fmla="*/ 1550 w 1626"/>
                  <a:gd name="T57" fmla="*/ 481 h 1492"/>
                  <a:gd name="T58" fmla="*/ 1515 w 1626"/>
                  <a:gd name="T59" fmla="*/ 411 h 1492"/>
                  <a:gd name="T60" fmla="*/ 1614 w 1626"/>
                  <a:gd name="T61" fmla="*/ 615 h 1492"/>
                  <a:gd name="T62" fmla="*/ 1600 w 1626"/>
                  <a:gd name="T63" fmla="*/ 684 h 1492"/>
                  <a:gd name="T64" fmla="*/ 1623 w 1626"/>
                  <a:gd name="T65" fmla="*/ 682 h 1492"/>
                  <a:gd name="T66" fmla="*/ 1602 w 1626"/>
                  <a:gd name="T67" fmla="*/ 894 h 1492"/>
                  <a:gd name="T68" fmla="*/ 1625 w 1626"/>
                  <a:gd name="T69" fmla="*/ 894 h 1492"/>
                  <a:gd name="T70" fmla="*/ 1602 w 1626"/>
                  <a:gd name="T71" fmla="*/ 1057 h 1492"/>
                  <a:gd name="T72" fmla="*/ 1602 w 1626"/>
                  <a:gd name="T73" fmla="*/ 977 h 1492"/>
                  <a:gd name="T74" fmla="*/ 1625 w 1626"/>
                  <a:gd name="T75" fmla="*/ 1203 h 1492"/>
                  <a:gd name="T76" fmla="*/ 1602 w 1626"/>
                  <a:gd name="T77" fmla="*/ 1203 h 1492"/>
                  <a:gd name="T78" fmla="*/ 1625 w 1626"/>
                  <a:gd name="T79" fmla="*/ 1271 h 1492"/>
                  <a:gd name="T80" fmla="*/ 1602 w 1626"/>
                  <a:gd name="T81" fmla="*/ 1417 h 1492"/>
                  <a:gd name="T82" fmla="*/ 1625 w 1626"/>
                  <a:gd name="T83" fmla="*/ 1492 h 1492"/>
                  <a:gd name="T84" fmla="*/ 1602 w 1626"/>
                  <a:gd name="T85" fmla="*/ 141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6" h="1492">
                    <a:moveTo>
                      <a:pt x="23" y="886"/>
                    </a:moveTo>
                    <a:cubicBezTo>
                      <a:pt x="23" y="885"/>
                      <a:pt x="23" y="885"/>
                      <a:pt x="23" y="885"/>
                    </a:cubicBezTo>
                    <a:cubicBezTo>
                      <a:pt x="23" y="862"/>
                      <a:pt x="22" y="839"/>
                      <a:pt x="22" y="816"/>
                    </a:cubicBezTo>
                    <a:cubicBezTo>
                      <a:pt x="22" y="813"/>
                      <a:pt x="22" y="809"/>
                      <a:pt x="22" y="806"/>
                    </a:cubicBezTo>
                    <a:cubicBezTo>
                      <a:pt x="0" y="806"/>
                      <a:pt x="0" y="806"/>
                      <a:pt x="0" y="806"/>
                    </a:cubicBezTo>
                    <a:cubicBezTo>
                      <a:pt x="0" y="809"/>
                      <a:pt x="0" y="813"/>
                      <a:pt x="0" y="816"/>
                    </a:cubicBezTo>
                    <a:cubicBezTo>
                      <a:pt x="0" y="839"/>
                      <a:pt x="0" y="862"/>
                      <a:pt x="0" y="885"/>
                    </a:cubicBezTo>
                    <a:cubicBezTo>
                      <a:pt x="0" y="886"/>
                      <a:pt x="0" y="886"/>
                      <a:pt x="0" y="886"/>
                    </a:cubicBezTo>
                    <a:lnTo>
                      <a:pt x="23" y="886"/>
                    </a:lnTo>
                    <a:close/>
                    <a:moveTo>
                      <a:pt x="23" y="739"/>
                    </a:moveTo>
                    <a:cubicBezTo>
                      <a:pt x="24" y="713"/>
                      <a:pt x="26" y="687"/>
                      <a:pt x="29" y="661"/>
                    </a:cubicBezTo>
                    <a:cubicBezTo>
                      <a:pt x="7" y="658"/>
                      <a:pt x="7" y="658"/>
                      <a:pt x="7" y="658"/>
                    </a:cubicBezTo>
                    <a:cubicBezTo>
                      <a:pt x="4" y="685"/>
                      <a:pt x="2" y="712"/>
                      <a:pt x="1" y="739"/>
                    </a:cubicBezTo>
                    <a:lnTo>
                      <a:pt x="23" y="739"/>
                    </a:lnTo>
                    <a:close/>
                    <a:moveTo>
                      <a:pt x="39" y="595"/>
                    </a:moveTo>
                    <a:cubicBezTo>
                      <a:pt x="44" y="570"/>
                      <a:pt x="51" y="545"/>
                      <a:pt x="59" y="520"/>
                    </a:cubicBezTo>
                    <a:cubicBezTo>
                      <a:pt x="38" y="513"/>
                      <a:pt x="38" y="513"/>
                      <a:pt x="38" y="513"/>
                    </a:cubicBezTo>
                    <a:cubicBezTo>
                      <a:pt x="29" y="539"/>
                      <a:pt x="22" y="565"/>
                      <a:pt x="17" y="591"/>
                    </a:cubicBezTo>
                    <a:lnTo>
                      <a:pt x="39" y="595"/>
                    </a:lnTo>
                    <a:close/>
                    <a:moveTo>
                      <a:pt x="84" y="459"/>
                    </a:moveTo>
                    <a:cubicBezTo>
                      <a:pt x="95" y="435"/>
                      <a:pt x="108" y="412"/>
                      <a:pt x="121" y="390"/>
                    </a:cubicBezTo>
                    <a:cubicBezTo>
                      <a:pt x="102" y="378"/>
                      <a:pt x="102" y="378"/>
                      <a:pt x="102" y="378"/>
                    </a:cubicBezTo>
                    <a:cubicBezTo>
                      <a:pt x="88" y="401"/>
                      <a:pt x="75" y="425"/>
                      <a:pt x="64" y="449"/>
                    </a:cubicBezTo>
                    <a:lnTo>
                      <a:pt x="84" y="459"/>
                    </a:lnTo>
                    <a:close/>
                    <a:moveTo>
                      <a:pt x="159" y="335"/>
                    </a:moveTo>
                    <a:cubicBezTo>
                      <a:pt x="174" y="315"/>
                      <a:pt x="191" y="295"/>
                      <a:pt x="209" y="275"/>
                    </a:cubicBezTo>
                    <a:cubicBezTo>
                      <a:pt x="193" y="260"/>
                      <a:pt x="193" y="260"/>
                      <a:pt x="193" y="260"/>
                    </a:cubicBezTo>
                    <a:cubicBezTo>
                      <a:pt x="174" y="280"/>
                      <a:pt x="157" y="300"/>
                      <a:pt x="141" y="322"/>
                    </a:cubicBezTo>
                    <a:lnTo>
                      <a:pt x="159" y="335"/>
                    </a:lnTo>
                    <a:close/>
                    <a:moveTo>
                      <a:pt x="256" y="229"/>
                    </a:moveTo>
                    <a:cubicBezTo>
                      <a:pt x="276" y="212"/>
                      <a:pt x="296" y="195"/>
                      <a:pt x="317" y="180"/>
                    </a:cubicBezTo>
                    <a:cubicBezTo>
                      <a:pt x="304" y="162"/>
                      <a:pt x="304" y="162"/>
                      <a:pt x="304" y="162"/>
                    </a:cubicBezTo>
                    <a:cubicBezTo>
                      <a:pt x="282" y="177"/>
                      <a:pt x="262" y="194"/>
                      <a:pt x="241" y="212"/>
                    </a:cubicBezTo>
                    <a:lnTo>
                      <a:pt x="256" y="229"/>
                    </a:lnTo>
                    <a:close/>
                    <a:moveTo>
                      <a:pt x="372" y="143"/>
                    </a:moveTo>
                    <a:cubicBezTo>
                      <a:pt x="373" y="143"/>
                      <a:pt x="374" y="142"/>
                      <a:pt x="374" y="142"/>
                    </a:cubicBezTo>
                    <a:cubicBezTo>
                      <a:pt x="396" y="129"/>
                      <a:pt x="419" y="117"/>
                      <a:pt x="442" y="106"/>
                    </a:cubicBezTo>
                    <a:cubicBezTo>
                      <a:pt x="432" y="85"/>
                      <a:pt x="432" y="85"/>
                      <a:pt x="432" y="85"/>
                    </a:cubicBezTo>
                    <a:cubicBezTo>
                      <a:pt x="408" y="97"/>
                      <a:pt x="385" y="109"/>
                      <a:pt x="363" y="123"/>
                    </a:cubicBezTo>
                    <a:cubicBezTo>
                      <a:pt x="362" y="123"/>
                      <a:pt x="361" y="123"/>
                      <a:pt x="361" y="124"/>
                    </a:cubicBezTo>
                    <a:lnTo>
                      <a:pt x="372" y="143"/>
                    </a:lnTo>
                    <a:close/>
                    <a:moveTo>
                      <a:pt x="502" y="79"/>
                    </a:moveTo>
                    <a:cubicBezTo>
                      <a:pt x="527" y="70"/>
                      <a:pt x="552" y="62"/>
                      <a:pt x="577" y="55"/>
                    </a:cubicBezTo>
                    <a:cubicBezTo>
                      <a:pt x="571" y="33"/>
                      <a:pt x="571" y="33"/>
                      <a:pt x="571" y="33"/>
                    </a:cubicBezTo>
                    <a:cubicBezTo>
                      <a:pt x="545" y="40"/>
                      <a:pt x="519" y="49"/>
                      <a:pt x="494" y="58"/>
                    </a:cubicBezTo>
                    <a:lnTo>
                      <a:pt x="502" y="79"/>
                    </a:lnTo>
                    <a:close/>
                    <a:moveTo>
                      <a:pt x="641" y="39"/>
                    </a:moveTo>
                    <a:cubicBezTo>
                      <a:pt x="667" y="34"/>
                      <a:pt x="693" y="30"/>
                      <a:pt x="719" y="27"/>
                    </a:cubicBezTo>
                    <a:cubicBezTo>
                      <a:pt x="717" y="5"/>
                      <a:pt x="717" y="5"/>
                      <a:pt x="717" y="5"/>
                    </a:cubicBezTo>
                    <a:cubicBezTo>
                      <a:pt x="690" y="8"/>
                      <a:pt x="663" y="12"/>
                      <a:pt x="637" y="17"/>
                    </a:cubicBezTo>
                    <a:lnTo>
                      <a:pt x="641" y="39"/>
                    </a:lnTo>
                    <a:close/>
                    <a:moveTo>
                      <a:pt x="785" y="23"/>
                    </a:moveTo>
                    <a:cubicBezTo>
                      <a:pt x="794" y="22"/>
                      <a:pt x="804" y="22"/>
                      <a:pt x="813" y="22"/>
                    </a:cubicBezTo>
                    <a:cubicBezTo>
                      <a:pt x="830" y="22"/>
                      <a:pt x="847" y="23"/>
                      <a:pt x="864" y="24"/>
                    </a:cubicBezTo>
                    <a:cubicBezTo>
                      <a:pt x="865" y="1"/>
                      <a:pt x="865" y="1"/>
                      <a:pt x="865" y="1"/>
                    </a:cubicBezTo>
                    <a:cubicBezTo>
                      <a:pt x="848" y="0"/>
                      <a:pt x="830" y="0"/>
                      <a:pt x="813" y="0"/>
                    </a:cubicBezTo>
                    <a:cubicBezTo>
                      <a:pt x="804" y="0"/>
                      <a:pt x="794" y="0"/>
                      <a:pt x="784" y="0"/>
                    </a:cubicBezTo>
                    <a:lnTo>
                      <a:pt x="785" y="23"/>
                    </a:lnTo>
                    <a:close/>
                    <a:moveTo>
                      <a:pt x="930" y="30"/>
                    </a:moveTo>
                    <a:cubicBezTo>
                      <a:pt x="956" y="33"/>
                      <a:pt x="982" y="38"/>
                      <a:pt x="1007" y="44"/>
                    </a:cubicBezTo>
                    <a:cubicBezTo>
                      <a:pt x="1012" y="22"/>
                      <a:pt x="1012" y="22"/>
                      <a:pt x="1012" y="22"/>
                    </a:cubicBezTo>
                    <a:cubicBezTo>
                      <a:pt x="986" y="16"/>
                      <a:pt x="959" y="11"/>
                      <a:pt x="933" y="8"/>
                    </a:cubicBezTo>
                    <a:lnTo>
                      <a:pt x="930" y="30"/>
                    </a:lnTo>
                    <a:close/>
                    <a:moveTo>
                      <a:pt x="1071" y="61"/>
                    </a:moveTo>
                    <a:cubicBezTo>
                      <a:pt x="1096" y="69"/>
                      <a:pt x="1121" y="78"/>
                      <a:pt x="1145" y="88"/>
                    </a:cubicBezTo>
                    <a:cubicBezTo>
                      <a:pt x="1153" y="68"/>
                      <a:pt x="1153" y="68"/>
                      <a:pt x="1153" y="68"/>
                    </a:cubicBezTo>
                    <a:cubicBezTo>
                      <a:pt x="1129" y="57"/>
                      <a:pt x="1103" y="48"/>
                      <a:pt x="1078" y="40"/>
                    </a:cubicBezTo>
                    <a:cubicBezTo>
                      <a:pt x="1071" y="61"/>
                      <a:pt x="1071" y="61"/>
                      <a:pt x="1071" y="61"/>
                    </a:cubicBezTo>
                    <a:close/>
                    <a:moveTo>
                      <a:pt x="1205" y="116"/>
                    </a:moveTo>
                    <a:cubicBezTo>
                      <a:pt x="1228" y="128"/>
                      <a:pt x="1251" y="142"/>
                      <a:pt x="1273" y="156"/>
                    </a:cubicBezTo>
                    <a:cubicBezTo>
                      <a:pt x="1285" y="137"/>
                      <a:pt x="1285" y="137"/>
                      <a:pt x="1285" y="137"/>
                    </a:cubicBezTo>
                    <a:cubicBezTo>
                      <a:pt x="1262" y="122"/>
                      <a:pt x="1239" y="109"/>
                      <a:pt x="1215" y="97"/>
                    </a:cubicBezTo>
                    <a:lnTo>
                      <a:pt x="1205" y="116"/>
                    </a:lnTo>
                    <a:close/>
                    <a:moveTo>
                      <a:pt x="1327" y="194"/>
                    </a:moveTo>
                    <a:cubicBezTo>
                      <a:pt x="1342" y="206"/>
                      <a:pt x="1357" y="218"/>
                      <a:pt x="1371" y="231"/>
                    </a:cubicBezTo>
                    <a:cubicBezTo>
                      <a:pt x="1376" y="236"/>
                      <a:pt x="1381" y="241"/>
                      <a:pt x="1386" y="245"/>
                    </a:cubicBezTo>
                    <a:cubicBezTo>
                      <a:pt x="1402" y="229"/>
                      <a:pt x="1402" y="229"/>
                      <a:pt x="1402" y="229"/>
                    </a:cubicBezTo>
                    <a:cubicBezTo>
                      <a:pt x="1397" y="224"/>
                      <a:pt x="1392" y="220"/>
                      <a:pt x="1386" y="215"/>
                    </a:cubicBezTo>
                    <a:cubicBezTo>
                      <a:pt x="1371" y="201"/>
                      <a:pt x="1356" y="189"/>
                      <a:pt x="1340" y="176"/>
                    </a:cubicBezTo>
                    <a:lnTo>
                      <a:pt x="1327" y="194"/>
                    </a:lnTo>
                    <a:close/>
                    <a:moveTo>
                      <a:pt x="1432" y="293"/>
                    </a:moveTo>
                    <a:cubicBezTo>
                      <a:pt x="1449" y="313"/>
                      <a:pt x="1465" y="333"/>
                      <a:pt x="1480" y="355"/>
                    </a:cubicBezTo>
                    <a:cubicBezTo>
                      <a:pt x="1498" y="342"/>
                      <a:pt x="1498" y="342"/>
                      <a:pt x="1498" y="342"/>
                    </a:cubicBezTo>
                    <a:cubicBezTo>
                      <a:pt x="1483" y="320"/>
                      <a:pt x="1466" y="299"/>
                      <a:pt x="1449" y="278"/>
                    </a:cubicBezTo>
                    <a:lnTo>
                      <a:pt x="1432" y="293"/>
                    </a:lnTo>
                    <a:close/>
                    <a:moveTo>
                      <a:pt x="1515" y="411"/>
                    </a:moveTo>
                    <a:cubicBezTo>
                      <a:pt x="1528" y="434"/>
                      <a:pt x="1540" y="457"/>
                      <a:pt x="1550" y="481"/>
                    </a:cubicBezTo>
                    <a:cubicBezTo>
                      <a:pt x="1571" y="472"/>
                      <a:pt x="1571" y="472"/>
                      <a:pt x="1571" y="472"/>
                    </a:cubicBezTo>
                    <a:cubicBezTo>
                      <a:pt x="1560" y="447"/>
                      <a:pt x="1548" y="423"/>
                      <a:pt x="1535" y="400"/>
                    </a:cubicBezTo>
                    <a:cubicBezTo>
                      <a:pt x="1515" y="411"/>
                      <a:pt x="1515" y="411"/>
                      <a:pt x="1515" y="411"/>
                    </a:cubicBezTo>
                    <a:close/>
                    <a:moveTo>
                      <a:pt x="1573" y="543"/>
                    </a:moveTo>
                    <a:cubicBezTo>
                      <a:pt x="1581" y="568"/>
                      <a:pt x="1587" y="593"/>
                      <a:pt x="1592" y="619"/>
                    </a:cubicBezTo>
                    <a:cubicBezTo>
                      <a:pt x="1614" y="615"/>
                      <a:pt x="1614" y="615"/>
                      <a:pt x="1614" y="615"/>
                    </a:cubicBezTo>
                    <a:cubicBezTo>
                      <a:pt x="1609" y="588"/>
                      <a:pt x="1602" y="562"/>
                      <a:pt x="1594" y="536"/>
                    </a:cubicBezTo>
                    <a:cubicBezTo>
                      <a:pt x="1573" y="543"/>
                      <a:pt x="1573" y="543"/>
                      <a:pt x="1573" y="543"/>
                    </a:cubicBezTo>
                    <a:close/>
                    <a:moveTo>
                      <a:pt x="1600" y="684"/>
                    </a:moveTo>
                    <a:cubicBezTo>
                      <a:pt x="1602" y="710"/>
                      <a:pt x="1603" y="737"/>
                      <a:pt x="1603" y="763"/>
                    </a:cubicBezTo>
                    <a:cubicBezTo>
                      <a:pt x="1626" y="763"/>
                      <a:pt x="1626" y="763"/>
                      <a:pt x="1626" y="763"/>
                    </a:cubicBezTo>
                    <a:cubicBezTo>
                      <a:pt x="1626" y="736"/>
                      <a:pt x="1625" y="709"/>
                      <a:pt x="1623" y="682"/>
                    </a:cubicBezTo>
                    <a:lnTo>
                      <a:pt x="1600" y="684"/>
                    </a:lnTo>
                    <a:close/>
                    <a:moveTo>
                      <a:pt x="1603" y="830"/>
                    </a:moveTo>
                    <a:cubicBezTo>
                      <a:pt x="1603" y="851"/>
                      <a:pt x="1602" y="873"/>
                      <a:pt x="1602" y="894"/>
                    </a:cubicBezTo>
                    <a:cubicBezTo>
                      <a:pt x="1602" y="910"/>
                      <a:pt x="1602" y="910"/>
                      <a:pt x="1602" y="910"/>
                    </a:cubicBezTo>
                    <a:cubicBezTo>
                      <a:pt x="1625" y="910"/>
                      <a:pt x="1625" y="910"/>
                      <a:pt x="1625" y="910"/>
                    </a:cubicBezTo>
                    <a:cubicBezTo>
                      <a:pt x="1625" y="894"/>
                      <a:pt x="1625" y="894"/>
                      <a:pt x="1625" y="894"/>
                    </a:cubicBezTo>
                    <a:cubicBezTo>
                      <a:pt x="1625" y="873"/>
                      <a:pt x="1625" y="852"/>
                      <a:pt x="1625" y="830"/>
                    </a:cubicBezTo>
                    <a:lnTo>
                      <a:pt x="1603" y="830"/>
                    </a:lnTo>
                    <a:close/>
                    <a:moveTo>
                      <a:pt x="1602" y="1057"/>
                    </a:moveTo>
                    <a:cubicBezTo>
                      <a:pt x="1625" y="1057"/>
                      <a:pt x="1625" y="1057"/>
                      <a:pt x="1625" y="1057"/>
                    </a:cubicBezTo>
                    <a:cubicBezTo>
                      <a:pt x="1625" y="977"/>
                      <a:pt x="1625" y="977"/>
                      <a:pt x="1625" y="977"/>
                    </a:cubicBezTo>
                    <a:cubicBezTo>
                      <a:pt x="1602" y="977"/>
                      <a:pt x="1602" y="977"/>
                      <a:pt x="1602" y="977"/>
                    </a:cubicBezTo>
                    <a:lnTo>
                      <a:pt x="1602" y="1057"/>
                    </a:lnTo>
                    <a:close/>
                    <a:moveTo>
                      <a:pt x="1602" y="1203"/>
                    </a:moveTo>
                    <a:cubicBezTo>
                      <a:pt x="1625" y="1203"/>
                      <a:pt x="1625" y="1203"/>
                      <a:pt x="1625" y="1203"/>
                    </a:cubicBezTo>
                    <a:cubicBezTo>
                      <a:pt x="1625" y="1124"/>
                      <a:pt x="1625" y="1124"/>
                      <a:pt x="1625" y="1124"/>
                    </a:cubicBezTo>
                    <a:cubicBezTo>
                      <a:pt x="1602" y="1124"/>
                      <a:pt x="1602" y="1124"/>
                      <a:pt x="1602" y="1124"/>
                    </a:cubicBezTo>
                    <a:lnTo>
                      <a:pt x="1602" y="1203"/>
                    </a:lnTo>
                    <a:close/>
                    <a:moveTo>
                      <a:pt x="1602" y="1350"/>
                    </a:moveTo>
                    <a:cubicBezTo>
                      <a:pt x="1625" y="1350"/>
                      <a:pt x="1625" y="1350"/>
                      <a:pt x="1625" y="1350"/>
                    </a:cubicBezTo>
                    <a:cubicBezTo>
                      <a:pt x="1625" y="1271"/>
                      <a:pt x="1625" y="1271"/>
                      <a:pt x="1625" y="1271"/>
                    </a:cubicBezTo>
                    <a:cubicBezTo>
                      <a:pt x="1602" y="1271"/>
                      <a:pt x="1602" y="1271"/>
                      <a:pt x="1602" y="1271"/>
                    </a:cubicBezTo>
                    <a:lnTo>
                      <a:pt x="1602" y="1350"/>
                    </a:lnTo>
                    <a:close/>
                    <a:moveTo>
                      <a:pt x="1602" y="1417"/>
                    </a:moveTo>
                    <a:cubicBezTo>
                      <a:pt x="1602" y="1492"/>
                      <a:pt x="1602" y="1492"/>
                      <a:pt x="1602" y="1492"/>
                    </a:cubicBezTo>
                    <a:cubicBezTo>
                      <a:pt x="1602" y="1492"/>
                      <a:pt x="1602" y="1492"/>
                      <a:pt x="1602" y="1492"/>
                    </a:cubicBezTo>
                    <a:cubicBezTo>
                      <a:pt x="1625" y="1492"/>
                      <a:pt x="1625" y="1492"/>
                      <a:pt x="1625" y="1492"/>
                    </a:cubicBezTo>
                    <a:cubicBezTo>
                      <a:pt x="1625" y="1492"/>
                      <a:pt x="1625" y="1492"/>
                      <a:pt x="1625" y="1492"/>
                    </a:cubicBezTo>
                    <a:cubicBezTo>
                      <a:pt x="1625" y="1417"/>
                      <a:pt x="1625" y="1417"/>
                      <a:pt x="1625" y="1417"/>
                    </a:cubicBezTo>
                    <a:lnTo>
                      <a:pt x="1602" y="1417"/>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4" name="Date Placeholder 27"/>
          <p:cNvSpPr>
            <a:spLocks noGrp="1"/>
          </p:cNvSpPr>
          <p:nvPr>
            <p:ph type="dt" sz="half" idx="10"/>
          </p:nvPr>
        </p:nvSpPr>
        <p:spPr>
          <a:xfrm>
            <a:off x="100364" y="4858999"/>
            <a:ext cx="6064931" cy="157734"/>
          </a:xfrm>
          <a:prstGeom prst="rect">
            <a:avLst/>
          </a:prstGeom>
        </p:spPr>
        <p:txBody>
          <a:bodyPr vert="horz" wrap="square" lIns="68579" tIns="0" rIns="68579" bIns="34289" rtlCol="0" anchor="ctr">
            <a:spAutoFit/>
          </a:bodyPr>
          <a:lstStyle>
            <a:lvl1pPr algn="r">
              <a:defRPr lang="en-US" sz="800" b="0" i="0" smtClean="0">
                <a:solidFill>
                  <a:schemeClr val="bg1"/>
                </a:solidFill>
                <a:latin typeface="+mn-lt"/>
                <a:cs typeface="Arial" pitchFamily="34" charset="0"/>
              </a:defRPr>
            </a:lvl1pPr>
          </a:lstStyle>
          <a:p>
            <a:pPr>
              <a:spcBef>
                <a:spcPts val="225"/>
              </a:spcBef>
              <a:spcAft>
                <a:spcPts val="300"/>
              </a:spcAft>
              <a:buClr>
                <a:schemeClr val="accent5">
                  <a:lumMod val="50000"/>
                </a:schemeClr>
              </a:buClr>
              <a:tabLst>
                <a:tab pos="769125" algn="l"/>
              </a:tabLst>
            </a:pPr>
            <a:endParaRPr lang="en-US" dirty="0"/>
          </a:p>
        </p:txBody>
      </p:sp>
      <p:sp>
        <p:nvSpPr>
          <p:cNvPr id="200706" name="Rectangle 2"/>
          <p:cNvSpPr>
            <a:spLocks noGrp="1" noChangeArrowheads="1"/>
          </p:cNvSpPr>
          <p:nvPr>
            <p:ph type="subTitle" idx="1"/>
          </p:nvPr>
        </p:nvSpPr>
        <p:spPr>
          <a:xfrm>
            <a:off x="113141" y="2296547"/>
            <a:ext cx="6060250" cy="265456"/>
          </a:xfrm>
          <a:prstGeom prst="rect">
            <a:avLst/>
          </a:prstGeom>
        </p:spPr>
        <p:txBody>
          <a:bodyPr lIns="68579" tIns="0" rIns="68579" bIns="34289"/>
          <a:lstStyle>
            <a:lvl1pPr algn="r">
              <a:tabLst>
                <a:tab pos="769125" algn="l"/>
              </a:tabLst>
              <a:defRPr sz="1500" b="0" i="0">
                <a:solidFill>
                  <a:schemeClr val="bg1"/>
                </a:solidFill>
                <a:latin typeface="+mn-lt"/>
                <a:cs typeface="Arial" pitchFamily="34" charset="0"/>
              </a:defRPr>
            </a:lvl1pPr>
          </a:lstStyle>
          <a:p>
            <a:r>
              <a:rPr lang="en-US"/>
              <a:t>Click to edit Master subtitle style</a:t>
            </a:r>
            <a:endParaRPr lang="en-US" dirty="0"/>
          </a:p>
        </p:txBody>
      </p:sp>
      <p:sp>
        <p:nvSpPr>
          <p:cNvPr id="2" name="Title 1"/>
          <p:cNvSpPr>
            <a:spLocks noGrp="1"/>
          </p:cNvSpPr>
          <p:nvPr>
            <p:ph type="title"/>
          </p:nvPr>
        </p:nvSpPr>
        <p:spPr>
          <a:xfrm>
            <a:off x="100364" y="1624609"/>
            <a:ext cx="6064931" cy="623888"/>
          </a:xfrm>
        </p:spPr>
        <p:txBody>
          <a:bodyPr/>
          <a:lstStyle>
            <a:lvl1pPr algn="r">
              <a:defRPr>
                <a:solidFill>
                  <a:schemeClr val="bg1"/>
                </a:solidFill>
                <a:latin typeface="+mj-lt"/>
              </a:defRPr>
            </a:lvl1pPr>
          </a:lstStyle>
          <a:p>
            <a:r>
              <a:rPr lang="en-US" dirty="0"/>
              <a:t>Click to edit Master title style</a:t>
            </a:r>
          </a:p>
        </p:txBody>
      </p:sp>
      <p:grpSp>
        <p:nvGrpSpPr>
          <p:cNvPr id="17" name="Group 14"/>
          <p:cNvGrpSpPr>
            <a:grpSpLocks noChangeAspect="1"/>
          </p:cNvGrpSpPr>
          <p:nvPr userDrawn="1"/>
        </p:nvGrpSpPr>
        <p:grpSpPr bwMode="auto">
          <a:xfrm>
            <a:off x="2381" y="2872979"/>
            <a:ext cx="7474744" cy="1857375"/>
            <a:chOff x="2" y="2413"/>
            <a:chExt cx="6278" cy="1560"/>
          </a:xfrm>
        </p:grpSpPr>
        <p:sp>
          <p:nvSpPr>
            <p:cNvPr id="19" name="Rectangle 15"/>
            <p:cNvSpPr>
              <a:spLocks noChangeArrowheads="1"/>
            </p:cNvSpPr>
            <p:nvPr userDrawn="1"/>
          </p:nvSpPr>
          <p:spPr bwMode="auto">
            <a:xfrm>
              <a:off x="2" y="2523"/>
              <a:ext cx="5652" cy="1338"/>
            </a:xfrm>
            <a:prstGeom prst="rect">
              <a:avLst/>
            </a:pr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6"/>
            <p:cNvSpPr>
              <a:spLocks noChangeArrowheads="1"/>
            </p:cNvSpPr>
            <p:nvPr userDrawn="1"/>
          </p:nvSpPr>
          <p:spPr bwMode="auto">
            <a:xfrm>
              <a:off x="2" y="2523"/>
              <a:ext cx="5652"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7"/>
            <p:cNvSpPr>
              <a:spLocks noChangeArrowheads="1"/>
            </p:cNvSpPr>
            <p:nvPr userDrawn="1"/>
          </p:nvSpPr>
          <p:spPr bwMode="auto">
            <a:xfrm>
              <a:off x="2"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8"/>
            <p:cNvSpPr>
              <a:spLocks noChangeArrowheads="1"/>
            </p:cNvSpPr>
            <p:nvPr userDrawn="1"/>
          </p:nvSpPr>
          <p:spPr bwMode="auto">
            <a:xfrm>
              <a:off x="2"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19"/>
            <p:cNvSpPr>
              <a:spLocks noChangeArrowheads="1"/>
            </p:cNvSpPr>
            <p:nvPr userDrawn="1"/>
          </p:nvSpPr>
          <p:spPr bwMode="auto">
            <a:xfrm>
              <a:off x="286"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0"/>
            <p:cNvSpPr>
              <a:spLocks noChangeArrowheads="1"/>
            </p:cNvSpPr>
            <p:nvPr userDrawn="1"/>
          </p:nvSpPr>
          <p:spPr bwMode="auto">
            <a:xfrm>
              <a:off x="286"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
            <p:cNvSpPr>
              <a:spLocks noChangeArrowheads="1"/>
            </p:cNvSpPr>
            <p:nvPr userDrawn="1"/>
          </p:nvSpPr>
          <p:spPr bwMode="auto">
            <a:xfrm>
              <a:off x="1421"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2"/>
            <p:cNvSpPr>
              <a:spLocks noChangeArrowheads="1"/>
            </p:cNvSpPr>
            <p:nvPr userDrawn="1"/>
          </p:nvSpPr>
          <p:spPr bwMode="auto">
            <a:xfrm>
              <a:off x="1421"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3"/>
            <p:cNvSpPr>
              <a:spLocks noChangeArrowheads="1"/>
            </p:cNvSpPr>
            <p:nvPr userDrawn="1"/>
          </p:nvSpPr>
          <p:spPr bwMode="auto">
            <a:xfrm>
              <a:off x="570"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4"/>
            <p:cNvSpPr>
              <a:spLocks noChangeArrowheads="1"/>
            </p:cNvSpPr>
            <p:nvPr userDrawn="1"/>
          </p:nvSpPr>
          <p:spPr bwMode="auto">
            <a:xfrm>
              <a:off x="570"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5"/>
            <p:cNvSpPr>
              <a:spLocks noChangeArrowheads="1"/>
            </p:cNvSpPr>
            <p:nvPr userDrawn="1"/>
          </p:nvSpPr>
          <p:spPr bwMode="auto">
            <a:xfrm>
              <a:off x="854"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6"/>
            <p:cNvSpPr>
              <a:spLocks noChangeArrowheads="1"/>
            </p:cNvSpPr>
            <p:nvPr userDrawn="1"/>
          </p:nvSpPr>
          <p:spPr bwMode="auto">
            <a:xfrm>
              <a:off x="854"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7"/>
            <p:cNvSpPr>
              <a:spLocks noChangeArrowheads="1"/>
            </p:cNvSpPr>
            <p:nvPr userDrawn="1"/>
          </p:nvSpPr>
          <p:spPr bwMode="auto">
            <a:xfrm>
              <a:off x="1138"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4" name="Rectangle 28"/>
            <p:cNvSpPr>
              <a:spLocks noChangeArrowheads="1"/>
            </p:cNvSpPr>
            <p:nvPr userDrawn="1"/>
          </p:nvSpPr>
          <p:spPr bwMode="auto">
            <a:xfrm>
              <a:off x="1138"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5" name="Rectangle 29"/>
            <p:cNvSpPr>
              <a:spLocks noChangeArrowheads="1"/>
            </p:cNvSpPr>
            <p:nvPr userDrawn="1"/>
          </p:nvSpPr>
          <p:spPr bwMode="auto">
            <a:xfrm>
              <a:off x="1705"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7" name="Rectangle 30"/>
            <p:cNvSpPr>
              <a:spLocks noChangeArrowheads="1"/>
            </p:cNvSpPr>
            <p:nvPr userDrawn="1"/>
          </p:nvSpPr>
          <p:spPr bwMode="auto">
            <a:xfrm>
              <a:off x="1705"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8" name="Rectangle 31"/>
            <p:cNvSpPr>
              <a:spLocks noChangeArrowheads="1"/>
            </p:cNvSpPr>
            <p:nvPr userDrawn="1"/>
          </p:nvSpPr>
          <p:spPr bwMode="auto">
            <a:xfrm>
              <a:off x="1989"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9" name="Rectangle 32"/>
            <p:cNvSpPr>
              <a:spLocks noChangeArrowheads="1"/>
            </p:cNvSpPr>
            <p:nvPr userDrawn="1"/>
          </p:nvSpPr>
          <p:spPr bwMode="auto">
            <a:xfrm>
              <a:off x="1989"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0" name="Rectangle 33"/>
            <p:cNvSpPr>
              <a:spLocks noChangeArrowheads="1"/>
            </p:cNvSpPr>
            <p:nvPr userDrawn="1"/>
          </p:nvSpPr>
          <p:spPr bwMode="auto">
            <a:xfrm>
              <a:off x="2557"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1" name="Rectangle 34"/>
            <p:cNvSpPr>
              <a:spLocks noChangeArrowheads="1"/>
            </p:cNvSpPr>
            <p:nvPr userDrawn="1"/>
          </p:nvSpPr>
          <p:spPr bwMode="auto">
            <a:xfrm>
              <a:off x="2557"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2" name="Rectangle 35"/>
            <p:cNvSpPr>
              <a:spLocks noChangeArrowheads="1"/>
            </p:cNvSpPr>
            <p:nvPr userDrawn="1"/>
          </p:nvSpPr>
          <p:spPr bwMode="auto">
            <a:xfrm>
              <a:off x="2273"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3" name="Rectangle 36"/>
            <p:cNvSpPr>
              <a:spLocks noChangeArrowheads="1"/>
            </p:cNvSpPr>
            <p:nvPr userDrawn="1"/>
          </p:nvSpPr>
          <p:spPr bwMode="auto">
            <a:xfrm>
              <a:off x="2273"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4" name="Rectangle 37"/>
            <p:cNvSpPr>
              <a:spLocks noChangeArrowheads="1"/>
            </p:cNvSpPr>
            <p:nvPr userDrawn="1"/>
          </p:nvSpPr>
          <p:spPr bwMode="auto">
            <a:xfrm>
              <a:off x="2841"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5" name="Rectangle 38"/>
            <p:cNvSpPr>
              <a:spLocks noChangeArrowheads="1"/>
            </p:cNvSpPr>
            <p:nvPr userDrawn="1"/>
          </p:nvSpPr>
          <p:spPr bwMode="auto">
            <a:xfrm>
              <a:off x="2841"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6" name="Rectangle 39"/>
            <p:cNvSpPr>
              <a:spLocks noChangeArrowheads="1"/>
            </p:cNvSpPr>
            <p:nvPr userDrawn="1"/>
          </p:nvSpPr>
          <p:spPr bwMode="auto">
            <a:xfrm>
              <a:off x="3125"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7" name="Rectangle 40"/>
            <p:cNvSpPr>
              <a:spLocks noChangeArrowheads="1"/>
            </p:cNvSpPr>
            <p:nvPr userDrawn="1"/>
          </p:nvSpPr>
          <p:spPr bwMode="auto">
            <a:xfrm>
              <a:off x="3125"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8" name="Rectangle 41"/>
            <p:cNvSpPr>
              <a:spLocks noChangeArrowheads="1"/>
            </p:cNvSpPr>
            <p:nvPr userDrawn="1"/>
          </p:nvSpPr>
          <p:spPr bwMode="auto">
            <a:xfrm>
              <a:off x="3693"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9" name="Rectangle 42"/>
            <p:cNvSpPr>
              <a:spLocks noChangeArrowheads="1"/>
            </p:cNvSpPr>
            <p:nvPr userDrawn="1"/>
          </p:nvSpPr>
          <p:spPr bwMode="auto">
            <a:xfrm>
              <a:off x="3693"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0" name="Rectangle 43"/>
            <p:cNvSpPr>
              <a:spLocks noChangeArrowheads="1"/>
            </p:cNvSpPr>
            <p:nvPr userDrawn="1"/>
          </p:nvSpPr>
          <p:spPr bwMode="auto">
            <a:xfrm>
              <a:off x="3409"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1" name="Rectangle 44"/>
            <p:cNvSpPr>
              <a:spLocks noChangeArrowheads="1"/>
            </p:cNvSpPr>
            <p:nvPr userDrawn="1"/>
          </p:nvSpPr>
          <p:spPr bwMode="auto">
            <a:xfrm>
              <a:off x="3409"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2" name="Rectangle 45"/>
            <p:cNvSpPr>
              <a:spLocks noChangeArrowheads="1"/>
            </p:cNvSpPr>
            <p:nvPr userDrawn="1"/>
          </p:nvSpPr>
          <p:spPr bwMode="auto">
            <a:xfrm>
              <a:off x="3977"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3" name="Rectangle 46"/>
            <p:cNvSpPr>
              <a:spLocks noChangeArrowheads="1"/>
            </p:cNvSpPr>
            <p:nvPr userDrawn="1"/>
          </p:nvSpPr>
          <p:spPr bwMode="auto">
            <a:xfrm>
              <a:off x="3977"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4" name="Rectangle 47"/>
            <p:cNvSpPr>
              <a:spLocks noChangeArrowheads="1"/>
            </p:cNvSpPr>
            <p:nvPr userDrawn="1"/>
          </p:nvSpPr>
          <p:spPr bwMode="auto">
            <a:xfrm>
              <a:off x="4260"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5" name="Rectangle 48"/>
            <p:cNvSpPr>
              <a:spLocks noChangeArrowheads="1"/>
            </p:cNvSpPr>
            <p:nvPr userDrawn="1"/>
          </p:nvSpPr>
          <p:spPr bwMode="auto">
            <a:xfrm>
              <a:off x="4260"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6" name="Rectangle 49"/>
            <p:cNvSpPr>
              <a:spLocks noChangeArrowheads="1"/>
            </p:cNvSpPr>
            <p:nvPr userDrawn="1"/>
          </p:nvSpPr>
          <p:spPr bwMode="auto">
            <a:xfrm>
              <a:off x="4544"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7" name="Rectangle 50"/>
            <p:cNvSpPr>
              <a:spLocks noChangeArrowheads="1"/>
            </p:cNvSpPr>
            <p:nvPr userDrawn="1"/>
          </p:nvSpPr>
          <p:spPr bwMode="auto">
            <a:xfrm>
              <a:off x="4544"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8" name="Oval 51"/>
            <p:cNvSpPr>
              <a:spLocks noChangeArrowheads="1"/>
            </p:cNvSpPr>
            <p:nvPr userDrawn="1"/>
          </p:nvSpPr>
          <p:spPr bwMode="auto">
            <a:xfrm>
              <a:off x="4723" y="2413"/>
              <a:ext cx="1557" cy="15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9" name="Freeform 52"/>
            <p:cNvSpPr>
              <a:spLocks/>
            </p:cNvSpPr>
            <p:nvPr userDrawn="1"/>
          </p:nvSpPr>
          <p:spPr bwMode="auto">
            <a:xfrm>
              <a:off x="4837" y="2527"/>
              <a:ext cx="1329" cy="1332"/>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rgbClr val="EE8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3522" y="3592287"/>
            <a:ext cx="1375478" cy="3940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0" y="0"/>
            <a:ext cx="9144000" cy="51435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3" name="Slide Number Placeholder 2"/>
          <p:cNvSpPr>
            <a:spLocks noGrp="1"/>
          </p:cNvSpPr>
          <p:nvPr>
            <p:ph type="sldNum" sz="quarter" idx="10"/>
          </p:nvPr>
        </p:nvSpPr>
        <p:spPr/>
        <p:txBody>
          <a:bodyPr/>
          <a:lstStyle>
            <a:lvl1pPr>
              <a:defRPr/>
            </a:lvl1pPr>
          </a:lstStyle>
          <a:p>
            <a:fld id="{E4F94C26-2A70-4961-AAB1-3557AEA8AC57}" type="slidenum">
              <a:rPr lang="en-US"/>
              <a:pPr/>
              <a:t>‹#›</a:t>
            </a:fld>
            <a:endParaRPr lang="en-US" dirty="0"/>
          </a:p>
        </p:txBody>
      </p:sp>
      <p:sp>
        <p:nvSpPr>
          <p:cNvPr id="4" name="Title 3"/>
          <p:cNvSpPr>
            <a:spLocks noGrp="1"/>
          </p:cNvSpPr>
          <p:nvPr>
            <p:ph type="title"/>
          </p:nvPr>
        </p:nvSpPr>
        <p:spPr>
          <a:xfrm>
            <a:off x="199451" y="-69742"/>
            <a:ext cx="7615954" cy="623888"/>
          </a:xfrm>
        </p:spPr>
        <p:txBody>
          <a:bodyPr/>
          <a:lstStyle>
            <a:lvl1pPr>
              <a:defRPr>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72775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C87F15E-2A6C-4686-9A7F-9B81C9148D0D}"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C87F15E-2A6C-4686-9A7F-9B81C9148D0D}" type="slidenum">
              <a:rPr lang="en-US"/>
              <a:pPr/>
              <a:t>‹#›</a:t>
            </a:fld>
            <a:endParaRPr lang="en-US" dirty="0"/>
          </a:p>
        </p:txBody>
      </p:sp>
    </p:spTree>
    <p:extLst>
      <p:ext uri="{BB962C8B-B14F-4D97-AF65-F5344CB8AC3E}">
        <p14:creationId xmlns:p14="http://schemas.microsoft.com/office/powerpoint/2010/main" val="38765734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Slide">
    <p:bg>
      <p:bgRef idx="1001">
        <a:schemeClr val="bg1"/>
      </p:bgRef>
    </p:bg>
    <p:spTree>
      <p:nvGrpSpPr>
        <p:cNvPr id="1" name=""/>
        <p:cNvGrpSpPr/>
        <p:nvPr/>
      </p:nvGrpSpPr>
      <p:grpSpPr>
        <a:xfrm>
          <a:off x="0" y="0"/>
          <a:ext cx="0" cy="0"/>
          <a:chOff x="0" y="0"/>
          <a:chExt cx="0" cy="0"/>
        </a:xfrm>
      </p:grpSpPr>
      <p:sp>
        <p:nvSpPr>
          <p:cNvPr id="40" name="TextBox 39"/>
          <p:cNvSpPr txBox="1"/>
          <p:nvPr userDrawn="1"/>
        </p:nvSpPr>
        <p:spPr>
          <a:xfrm>
            <a:off x="609600" y="2713779"/>
            <a:ext cx="8077200" cy="1461939"/>
          </a:xfrm>
          <a:prstGeom prst="rect">
            <a:avLst/>
          </a:prstGeom>
          <a:noFill/>
        </p:spPr>
        <p:txBody>
          <a:bodyPr wrap="square" rtlCol="0">
            <a:spAutoFit/>
          </a:bodyPr>
          <a:lstStyle/>
          <a:p>
            <a:pPr defTabSz="1218866" fontAlgn="auto">
              <a:spcBef>
                <a:spcPts val="0"/>
              </a:spcBef>
              <a:spcAft>
                <a:spcPts val="0"/>
              </a:spcAft>
            </a:pPr>
            <a:r>
              <a:rPr lang="en-US" sz="2300" b="1" dirty="0" smtClean="0">
                <a:solidFill>
                  <a:srgbClr val="FF8F27"/>
                </a:solidFill>
                <a:latin typeface="Segoe UI Semilight"/>
              </a:rPr>
              <a:t>     </a:t>
            </a:r>
            <a:r>
              <a:rPr lang="en-US" sz="2200" b="1" dirty="0" smtClean="0">
                <a:solidFill>
                  <a:srgbClr val="FF8F27"/>
                </a:solidFill>
                <a:effectLst>
                  <a:outerShdw blurRad="38100" dist="38100" dir="2700000" algn="tl">
                    <a:srgbClr val="000000">
                      <a:alpha val="43137"/>
                    </a:srgbClr>
                  </a:outerShdw>
                </a:effectLst>
                <a:latin typeface="Segoe UI Semilight"/>
              </a:rPr>
              <a:t>Provide</a:t>
            </a:r>
            <a:r>
              <a:rPr lang="en-US" sz="2200" dirty="0" smtClean="0">
                <a:solidFill>
                  <a:srgbClr val="FF8F27"/>
                </a:solidFill>
                <a:latin typeface="Segoe UI Semilight"/>
              </a:rPr>
              <a:t> </a:t>
            </a:r>
            <a:r>
              <a:rPr lang="en-US" sz="2200" dirty="0" smtClean="0">
                <a:solidFill>
                  <a:srgbClr val="000000"/>
                </a:solidFill>
                <a:latin typeface="Segoe UI Semilight"/>
              </a:rPr>
              <a:t>a safe and reliable toll road system      </a:t>
            </a:r>
            <a:r>
              <a:rPr lang="en-US" sz="2200" b="1" dirty="0" smtClean="0">
                <a:solidFill>
                  <a:srgbClr val="FF8F27"/>
                </a:solidFill>
                <a:effectLst>
                  <a:outerShdw blurRad="38100" dist="38100" dir="2700000" algn="tl">
                    <a:srgbClr val="000000">
                      <a:alpha val="43137"/>
                    </a:srgbClr>
                  </a:outerShdw>
                </a:effectLst>
                <a:latin typeface="Segoe UI Semilight"/>
              </a:rPr>
              <a:t>Increase</a:t>
            </a:r>
            <a:r>
              <a:rPr lang="en-US" sz="2200" b="1" dirty="0" smtClean="0">
                <a:solidFill>
                  <a:srgbClr val="FF8F27"/>
                </a:solidFill>
                <a:latin typeface="Segoe UI Semilight"/>
              </a:rPr>
              <a:t> </a:t>
            </a:r>
            <a:r>
              <a:rPr lang="en-US" sz="2200" dirty="0" smtClean="0">
                <a:solidFill>
                  <a:srgbClr val="000000"/>
                </a:solidFill>
                <a:latin typeface="Segoe UI Semilight"/>
              </a:rPr>
              <a:t>value and mobility options for customers     </a:t>
            </a:r>
            <a:r>
              <a:rPr lang="en-US" sz="2200" b="1" dirty="0" smtClean="0">
                <a:solidFill>
                  <a:srgbClr val="FF8F27"/>
                </a:solidFill>
                <a:effectLst>
                  <a:outerShdw blurRad="38100" dist="38100" dir="2700000" algn="tl">
                    <a:srgbClr val="000000">
                      <a:alpha val="43137"/>
                    </a:srgbClr>
                  </a:outerShdw>
                </a:effectLst>
                <a:latin typeface="Segoe UI Semilight"/>
              </a:rPr>
              <a:t>Operate</a:t>
            </a:r>
            <a:r>
              <a:rPr lang="en-US" sz="2200" dirty="0" smtClean="0">
                <a:solidFill>
                  <a:srgbClr val="000000"/>
                </a:solidFill>
                <a:latin typeface="Segoe UI Semilight"/>
              </a:rPr>
              <a:t> the Authority in a businesslike manner     </a:t>
            </a:r>
            <a:r>
              <a:rPr lang="en-US" sz="2200" b="1" dirty="0" smtClean="0">
                <a:solidFill>
                  <a:srgbClr val="FF8F27"/>
                </a:solidFill>
                <a:effectLst>
                  <a:outerShdw blurRad="38100" dist="38100" dir="2700000" algn="tl">
                    <a:srgbClr val="000000">
                      <a:alpha val="43137"/>
                    </a:srgbClr>
                  </a:outerShdw>
                </a:effectLst>
                <a:latin typeface="Segoe UI Semilight"/>
              </a:rPr>
              <a:t>Protect</a:t>
            </a:r>
            <a:r>
              <a:rPr lang="en-US" sz="2200" dirty="0" smtClean="0">
                <a:solidFill>
                  <a:srgbClr val="000000"/>
                </a:solidFill>
                <a:latin typeface="Segoe UI Semilight"/>
              </a:rPr>
              <a:t> our bondholders     </a:t>
            </a:r>
            <a:r>
              <a:rPr lang="en-US" sz="2200" b="1" dirty="0" smtClean="0">
                <a:solidFill>
                  <a:srgbClr val="FF8F27"/>
                </a:solidFill>
                <a:effectLst>
                  <a:outerShdw blurRad="38100" dist="38100" dir="2700000" algn="tl">
                    <a:srgbClr val="000000">
                      <a:alpha val="43137"/>
                    </a:srgbClr>
                  </a:outerShdw>
                </a:effectLst>
                <a:latin typeface="Segoe UI Semilight"/>
              </a:rPr>
              <a:t>Partner</a:t>
            </a:r>
            <a:r>
              <a:rPr lang="en-US" sz="2200" b="1" dirty="0" smtClean="0">
                <a:solidFill>
                  <a:srgbClr val="FF8F27"/>
                </a:solidFill>
                <a:latin typeface="Segoe UI Semilight"/>
              </a:rPr>
              <a:t> </a:t>
            </a:r>
            <a:r>
              <a:rPr lang="en-US" sz="2200" dirty="0" smtClean="0">
                <a:solidFill>
                  <a:srgbClr val="000000"/>
                </a:solidFill>
                <a:latin typeface="Segoe UI Semilight"/>
              </a:rPr>
              <a:t>to meet our region’s growing need for transportation infrastructure </a:t>
            </a:r>
            <a:endParaRPr lang="en-US" sz="2200" dirty="0">
              <a:solidFill>
                <a:srgbClr val="FF8F27"/>
              </a:solidFill>
              <a:latin typeface="Segoe UI Semilight"/>
            </a:endParaRPr>
          </a:p>
        </p:txBody>
      </p:sp>
      <p:sp>
        <p:nvSpPr>
          <p:cNvPr id="16" name="Rectangle 15"/>
          <p:cNvSpPr>
            <a:spLocks noChangeArrowheads="1"/>
          </p:cNvSpPr>
          <p:nvPr userDrawn="1"/>
        </p:nvSpPr>
        <p:spPr bwMode="white">
          <a:xfrm>
            <a:off x="13" y="0"/>
            <a:ext cx="9143999" cy="1943100"/>
          </a:xfrm>
          <a:prstGeom prst="rect">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1218866" fontAlgn="auto">
              <a:spcBef>
                <a:spcPts val="0"/>
              </a:spcBef>
              <a:spcAft>
                <a:spcPts val="0"/>
              </a:spcAft>
            </a:pPr>
            <a:endParaRPr lang="en-US" sz="2400" dirty="0">
              <a:solidFill>
                <a:srgbClr val="000000"/>
              </a:solidFill>
              <a:latin typeface="Segoe UI Semilight"/>
            </a:endParaRPr>
          </a:p>
        </p:txBody>
      </p:sp>
      <p:sp>
        <p:nvSpPr>
          <p:cNvPr id="7" name="Straight Connector 6"/>
          <p:cNvSpPr>
            <a:spLocks noChangeShapeType="1"/>
          </p:cNvSpPr>
          <p:nvPr userDrawn="1"/>
        </p:nvSpPr>
        <p:spPr bwMode="auto">
          <a:xfrm>
            <a:off x="0" y="1943100"/>
            <a:ext cx="914400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1218866" fontAlgn="auto">
              <a:spcBef>
                <a:spcPts val="0"/>
              </a:spcBef>
              <a:spcAft>
                <a:spcPts val="0"/>
              </a:spcAft>
            </a:pPr>
            <a:endParaRPr lang="en-US" sz="2400" dirty="0">
              <a:solidFill>
                <a:srgbClr val="000000"/>
              </a:solidFill>
              <a:latin typeface="Segoe UI Semilight"/>
            </a:endParaRPr>
          </a:p>
        </p:txBody>
      </p:sp>
      <p:sp>
        <p:nvSpPr>
          <p:cNvPr id="39" name="TextBox 38"/>
          <p:cNvSpPr txBox="1"/>
          <p:nvPr userDrawn="1"/>
        </p:nvSpPr>
        <p:spPr>
          <a:xfrm>
            <a:off x="617922" y="2755689"/>
            <a:ext cx="404769" cy="461665"/>
          </a:xfrm>
          <a:prstGeom prst="rect">
            <a:avLst/>
          </a:prstGeom>
          <a:noFill/>
        </p:spPr>
        <p:txBody>
          <a:bodyPr wrap="square" rtlCol="0">
            <a:spAutoFit/>
          </a:bodyPr>
          <a:lstStyle/>
          <a:p>
            <a:pPr marL="285750" indent="-285750" defTabSz="1218866" fontAlgn="auto">
              <a:spcBef>
                <a:spcPts val="0"/>
              </a:spcBef>
              <a:spcAft>
                <a:spcPts val="0"/>
              </a:spcAft>
              <a:buSzPct val="150000"/>
              <a:buFont typeface="Wingdings" panose="05000000000000000000" pitchFamily="2" charset="2"/>
              <a:buChar char="v"/>
            </a:pPr>
            <a:r>
              <a:rPr lang="en-US" sz="2400" dirty="0" smtClean="0">
                <a:solidFill>
                  <a:srgbClr val="000000"/>
                </a:solidFill>
                <a:latin typeface="Segoe UI Semilight"/>
              </a:rPr>
              <a:t> </a:t>
            </a:r>
            <a:endParaRPr lang="en-US" sz="2400" dirty="0">
              <a:solidFill>
                <a:srgbClr val="000000"/>
              </a:solidFill>
              <a:latin typeface="Segoe UI Semilight"/>
            </a:endParaRPr>
          </a:p>
        </p:txBody>
      </p:sp>
      <p:sp>
        <p:nvSpPr>
          <p:cNvPr id="41" name="TextBox 40"/>
          <p:cNvSpPr txBox="1"/>
          <p:nvPr userDrawn="1"/>
        </p:nvSpPr>
        <p:spPr>
          <a:xfrm>
            <a:off x="3003834" y="3459644"/>
            <a:ext cx="404769" cy="461665"/>
          </a:xfrm>
          <a:prstGeom prst="rect">
            <a:avLst/>
          </a:prstGeom>
          <a:noFill/>
        </p:spPr>
        <p:txBody>
          <a:bodyPr wrap="square" rtlCol="0">
            <a:spAutoFit/>
          </a:bodyPr>
          <a:lstStyle/>
          <a:p>
            <a:pPr marL="285750" indent="-285750" defTabSz="1218866" fontAlgn="auto">
              <a:spcBef>
                <a:spcPts val="0"/>
              </a:spcBef>
              <a:spcAft>
                <a:spcPts val="0"/>
              </a:spcAft>
              <a:buSzPct val="150000"/>
              <a:buFont typeface="Wingdings" panose="05000000000000000000" pitchFamily="2" charset="2"/>
              <a:buChar char="v"/>
            </a:pPr>
            <a:r>
              <a:rPr lang="en-US" sz="2400" dirty="0" smtClean="0">
                <a:solidFill>
                  <a:srgbClr val="000000"/>
                </a:solidFill>
                <a:latin typeface="Segoe UI Semilight"/>
              </a:rPr>
              <a:t> </a:t>
            </a:r>
            <a:endParaRPr lang="en-US" sz="2400" dirty="0">
              <a:solidFill>
                <a:srgbClr val="000000"/>
              </a:solidFill>
              <a:latin typeface="Segoe UI Semilight"/>
            </a:endParaRPr>
          </a:p>
        </p:txBody>
      </p:sp>
      <p:sp>
        <p:nvSpPr>
          <p:cNvPr id="42" name="TextBox 41"/>
          <p:cNvSpPr txBox="1"/>
          <p:nvPr userDrawn="1"/>
        </p:nvSpPr>
        <p:spPr>
          <a:xfrm>
            <a:off x="4785344" y="3124219"/>
            <a:ext cx="404769" cy="461665"/>
          </a:xfrm>
          <a:prstGeom prst="rect">
            <a:avLst/>
          </a:prstGeom>
          <a:noFill/>
        </p:spPr>
        <p:txBody>
          <a:bodyPr wrap="square" rtlCol="0">
            <a:spAutoFit/>
          </a:bodyPr>
          <a:lstStyle/>
          <a:p>
            <a:pPr marL="285750" indent="-285750" defTabSz="1218866" fontAlgn="auto">
              <a:spcBef>
                <a:spcPts val="0"/>
              </a:spcBef>
              <a:spcAft>
                <a:spcPts val="0"/>
              </a:spcAft>
              <a:buSzPct val="150000"/>
              <a:buFont typeface="Wingdings" panose="05000000000000000000" pitchFamily="2" charset="2"/>
              <a:buChar char="v"/>
            </a:pPr>
            <a:r>
              <a:rPr lang="en-US" sz="2400" dirty="0" smtClean="0">
                <a:solidFill>
                  <a:srgbClr val="000000"/>
                </a:solidFill>
                <a:latin typeface="Segoe UI Semilight"/>
              </a:rPr>
              <a:t> </a:t>
            </a:r>
            <a:endParaRPr lang="en-US" sz="2400" dirty="0">
              <a:solidFill>
                <a:srgbClr val="000000"/>
              </a:solidFill>
              <a:latin typeface="Segoe UI Semilight"/>
            </a:endParaRPr>
          </a:p>
        </p:txBody>
      </p:sp>
      <p:sp>
        <p:nvSpPr>
          <p:cNvPr id="43" name="TextBox 42"/>
          <p:cNvSpPr txBox="1"/>
          <p:nvPr userDrawn="1"/>
        </p:nvSpPr>
        <p:spPr>
          <a:xfrm>
            <a:off x="6176064" y="2772318"/>
            <a:ext cx="404769" cy="461665"/>
          </a:xfrm>
          <a:prstGeom prst="rect">
            <a:avLst/>
          </a:prstGeom>
          <a:noFill/>
        </p:spPr>
        <p:txBody>
          <a:bodyPr wrap="square" rtlCol="0">
            <a:spAutoFit/>
          </a:bodyPr>
          <a:lstStyle/>
          <a:p>
            <a:pPr marL="285750" indent="-285750" defTabSz="1218866" fontAlgn="auto">
              <a:spcBef>
                <a:spcPts val="0"/>
              </a:spcBef>
              <a:spcAft>
                <a:spcPts val="0"/>
              </a:spcAft>
              <a:buSzPct val="150000"/>
              <a:buFont typeface="Wingdings" panose="05000000000000000000" pitchFamily="2" charset="2"/>
              <a:buChar char="v"/>
            </a:pPr>
            <a:r>
              <a:rPr lang="en-US" sz="2400" dirty="0" smtClean="0">
                <a:solidFill>
                  <a:srgbClr val="000000"/>
                </a:solidFill>
                <a:latin typeface="Segoe UI Semilight"/>
              </a:rPr>
              <a:t> </a:t>
            </a:r>
            <a:endParaRPr lang="en-US" sz="2400" dirty="0">
              <a:solidFill>
                <a:srgbClr val="000000"/>
              </a:solidFill>
              <a:latin typeface="Segoe UI Semilight"/>
            </a:endParaRPr>
          </a:p>
        </p:txBody>
      </p:sp>
      <p:sp>
        <p:nvSpPr>
          <p:cNvPr id="44" name="TextBox 43"/>
          <p:cNvSpPr txBox="1"/>
          <p:nvPr userDrawn="1"/>
        </p:nvSpPr>
        <p:spPr>
          <a:xfrm>
            <a:off x="6340566" y="3463797"/>
            <a:ext cx="404769" cy="2308324"/>
          </a:xfrm>
          <a:prstGeom prst="rect">
            <a:avLst/>
          </a:prstGeom>
          <a:noFill/>
        </p:spPr>
        <p:txBody>
          <a:bodyPr wrap="square" rtlCol="0">
            <a:spAutoFit/>
          </a:bodyPr>
          <a:lstStyle/>
          <a:p>
            <a:pPr marL="285750" indent="-285750" defTabSz="1218866" fontAlgn="auto">
              <a:spcBef>
                <a:spcPts val="0"/>
              </a:spcBef>
              <a:spcAft>
                <a:spcPts val="0"/>
              </a:spcAft>
              <a:buSzPct val="150000"/>
              <a:buFont typeface="Wingdings" panose="05000000000000000000" pitchFamily="2" charset="2"/>
              <a:buChar char="v"/>
            </a:pPr>
            <a:r>
              <a:rPr lang="en-US" sz="2400" dirty="0" smtClean="0">
                <a:solidFill>
                  <a:srgbClr val="000000"/>
                </a:solidFill>
                <a:latin typeface="Segoe UI Semilight"/>
              </a:rPr>
              <a:t>      </a:t>
            </a:r>
            <a:endParaRPr lang="en-US" sz="2400" dirty="0">
              <a:solidFill>
                <a:srgbClr val="000000"/>
              </a:solidFill>
              <a:latin typeface="Segoe UI Semilight"/>
            </a:endParaRPr>
          </a:p>
        </p:txBody>
      </p:sp>
      <p:sp>
        <p:nvSpPr>
          <p:cNvPr id="2" name="TextBox 1"/>
          <p:cNvSpPr txBox="1"/>
          <p:nvPr userDrawn="1"/>
        </p:nvSpPr>
        <p:spPr>
          <a:xfrm>
            <a:off x="762000" y="2063831"/>
            <a:ext cx="7620000" cy="584775"/>
          </a:xfrm>
          <a:prstGeom prst="rect">
            <a:avLst/>
          </a:prstGeom>
          <a:noFill/>
        </p:spPr>
        <p:txBody>
          <a:bodyPr wrap="square" rtlCol="0">
            <a:spAutoFit/>
          </a:bodyPr>
          <a:lstStyle/>
          <a:p>
            <a:pPr algn="ctr" fontAlgn="auto">
              <a:spcBef>
                <a:spcPts val="0"/>
              </a:spcBef>
              <a:spcAft>
                <a:spcPts val="0"/>
              </a:spcAft>
              <a:defRPr/>
            </a:pPr>
            <a:r>
              <a:rPr lang="en-US" sz="3200" dirty="0" smtClean="0">
                <a:solidFill>
                  <a:srgbClr val="000000"/>
                </a:solidFill>
                <a:latin typeface="Segoe UI Semilight"/>
              </a:rPr>
              <a:t>Our Mission </a:t>
            </a:r>
          </a:p>
        </p:txBody>
      </p:sp>
      <p:sp>
        <p:nvSpPr>
          <p:cNvPr id="3" name="Rectangle 2"/>
          <p:cNvSpPr/>
          <p:nvPr userDrawn="1"/>
        </p:nvSpPr>
        <p:spPr>
          <a:xfrm>
            <a:off x="1127985" y="1085850"/>
            <a:ext cx="7039876" cy="738664"/>
          </a:xfrm>
          <a:prstGeom prst="rect">
            <a:avLst/>
          </a:prstGeom>
        </p:spPr>
        <p:txBody>
          <a:bodyPr wrap="none">
            <a:spAutoFit/>
          </a:bodyPr>
          <a:lstStyle/>
          <a:p>
            <a:pPr defTabSz="1218866" fontAlgn="auto">
              <a:spcBef>
                <a:spcPts val="0"/>
              </a:spcBef>
              <a:spcAft>
                <a:spcPts val="0"/>
              </a:spcAft>
            </a:pPr>
            <a:r>
              <a:rPr lang="en-US" sz="4200" b="1" dirty="0" smtClean="0">
                <a:solidFill>
                  <a:srgbClr val="FF8F27"/>
                </a:solidFill>
                <a:latin typeface="Segoe UI Semilight"/>
              </a:rPr>
              <a:t>North Texas Tollway Authority</a:t>
            </a:r>
            <a:endParaRPr lang="en-US" sz="4200" dirty="0">
              <a:solidFill>
                <a:srgbClr val="FF8F27"/>
              </a:solidFill>
              <a:latin typeface="Segoe UI Semilight"/>
            </a:endParaRPr>
          </a:p>
        </p:txBody>
      </p:sp>
    </p:spTree>
    <p:extLst>
      <p:ext uri="{BB962C8B-B14F-4D97-AF65-F5344CB8AC3E}">
        <p14:creationId xmlns:p14="http://schemas.microsoft.com/office/powerpoint/2010/main" val="29572680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00745" name="Rectangle 200744"/>
          <p:cNvSpPr/>
          <p:nvPr userDrawn="1"/>
        </p:nvSpPr>
        <p:spPr bwMode="auto">
          <a:xfrm>
            <a:off x="0" y="5099742"/>
            <a:ext cx="9144000" cy="158620"/>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7" name="Rectangle 5"/>
          <p:cNvSpPr>
            <a:spLocks noChangeArrowheads="1"/>
          </p:cNvSpPr>
          <p:nvPr userDrawn="1"/>
        </p:nvSpPr>
        <p:spPr bwMode="auto">
          <a:xfrm>
            <a:off x="2286" y="0"/>
            <a:ext cx="9141714" cy="5143500"/>
          </a:xfrm>
          <a:prstGeom prst="rect">
            <a:avLst/>
          </a:prstGeom>
          <a:solidFill>
            <a:srgbClr val="FF8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grpSp>
        <p:nvGrpSpPr>
          <p:cNvPr id="200730" name="Group 200729"/>
          <p:cNvGrpSpPr/>
          <p:nvPr userDrawn="1"/>
        </p:nvGrpSpPr>
        <p:grpSpPr>
          <a:xfrm rot="16200000" flipV="1">
            <a:off x="6986006" y="2018658"/>
            <a:ext cx="1110853" cy="2736056"/>
            <a:chOff x="11439525" y="-2438400"/>
            <a:chExt cx="1481137" cy="3648075"/>
          </a:xfrm>
        </p:grpSpPr>
        <p:sp>
          <p:nvSpPr>
            <p:cNvPr id="14" name="Freeform 9"/>
            <p:cNvSpPr>
              <a:spLocks/>
            </p:cNvSpPr>
            <p:nvPr userDrawn="1"/>
          </p:nvSpPr>
          <p:spPr bwMode="auto">
            <a:xfrm>
              <a:off x="11439525" y="-2438400"/>
              <a:ext cx="1481137" cy="3648075"/>
            </a:xfrm>
            <a:custGeom>
              <a:avLst/>
              <a:gdLst>
                <a:gd name="T0" fmla="*/ 1302 w 1316"/>
                <a:gd name="T1" fmla="*/ 268 h 3248"/>
                <a:gd name="T2" fmla="*/ 994 w 1316"/>
                <a:gd name="T3" fmla="*/ 11 h 3248"/>
                <a:gd name="T4" fmla="*/ 969 w 1316"/>
                <a:gd name="T5" fmla="*/ 23 h 3248"/>
                <a:gd name="T6" fmla="*/ 969 w 1316"/>
                <a:gd name="T7" fmla="*/ 113 h 3248"/>
                <a:gd name="T8" fmla="*/ 0 w 1316"/>
                <a:gd name="T9" fmla="*/ 1088 h 3248"/>
                <a:gd name="T10" fmla="*/ 0 w 1316"/>
                <a:gd name="T11" fmla="*/ 1088 h 3248"/>
                <a:gd name="T12" fmla="*/ 0 w 1316"/>
                <a:gd name="T13" fmla="*/ 3248 h 3248"/>
                <a:gd name="T14" fmla="*/ 348 w 1316"/>
                <a:gd name="T15" fmla="*/ 3248 h 3248"/>
                <a:gd name="T16" fmla="*/ 348 w 1316"/>
                <a:gd name="T17" fmla="*/ 1088 h 3248"/>
                <a:gd name="T18" fmla="*/ 969 w 1316"/>
                <a:gd name="T19" fmla="*/ 461 h 3248"/>
                <a:gd name="T20" fmla="*/ 969 w 1316"/>
                <a:gd name="T21" fmla="*/ 555 h 3248"/>
                <a:gd name="T22" fmla="*/ 994 w 1316"/>
                <a:gd name="T23" fmla="*/ 567 h 3248"/>
                <a:gd name="T24" fmla="*/ 1302 w 1316"/>
                <a:gd name="T25" fmla="*/ 310 h 3248"/>
                <a:gd name="T26" fmla="*/ 1302 w 1316"/>
                <a:gd name="T27" fmla="*/ 268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6" h="3248">
                  <a:moveTo>
                    <a:pt x="1302" y="268"/>
                  </a:moveTo>
                  <a:cubicBezTo>
                    <a:pt x="994" y="11"/>
                    <a:pt x="994" y="11"/>
                    <a:pt x="994" y="11"/>
                  </a:cubicBezTo>
                  <a:cubicBezTo>
                    <a:pt x="980" y="0"/>
                    <a:pt x="969" y="5"/>
                    <a:pt x="969" y="23"/>
                  </a:cubicBezTo>
                  <a:cubicBezTo>
                    <a:pt x="969" y="113"/>
                    <a:pt x="969" y="113"/>
                    <a:pt x="969" y="113"/>
                  </a:cubicBezTo>
                  <a:cubicBezTo>
                    <a:pt x="433" y="117"/>
                    <a:pt x="0" y="552"/>
                    <a:pt x="0" y="1088"/>
                  </a:cubicBezTo>
                  <a:cubicBezTo>
                    <a:pt x="0" y="1088"/>
                    <a:pt x="0" y="1088"/>
                    <a:pt x="0" y="1088"/>
                  </a:cubicBezTo>
                  <a:cubicBezTo>
                    <a:pt x="0" y="3248"/>
                    <a:pt x="0" y="3248"/>
                    <a:pt x="0" y="3248"/>
                  </a:cubicBezTo>
                  <a:cubicBezTo>
                    <a:pt x="348" y="3248"/>
                    <a:pt x="348" y="3248"/>
                    <a:pt x="348" y="3248"/>
                  </a:cubicBezTo>
                  <a:cubicBezTo>
                    <a:pt x="348" y="1088"/>
                    <a:pt x="348" y="1088"/>
                    <a:pt x="348" y="1088"/>
                  </a:cubicBezTo>
                  <a:cubicBezTo>
                    <a:pt x="348" y="744"/>
                    <a:pt x="625" y="464"/>
                    <a:pt x="969" y="461"/>
                  </a:cubicBezTo>
                  <a:cubicBezTo>
                    <a:pt x="969" y="555"/>
                    <a:pt x="969" y="555"/>
                    <a:pt x="969" y="555"/>
                  </a:cubicBezTo>
                  <a:cubicBezTo>
                    <a:pt x="969" y="573"/>
                    <a:pt x="980" y="578"/>
                    <a:pt x="994" y="567"/>
                  </a:cubicBezTo>
                  <a:cubicBezTo>
                    <a:pt x="1302" y="310"/>
                    <a:pt x="1302" y="310"/>
                    <a:pt x="1302" y="310"/>
                  </a:cubicBezTo>
                  <a:cubicBezTo>
                    <a:pt x="1316" y="299"/>
                    <a:pt x="1316" y="280"/>
                    <a:pt x="1302" y="268"/>
                  </a:cubicBezTo>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6" name="Freeform 11"/>
            <p:cNvSpPr>
              <a:spLocks noEditPoints="1"/>
            </p:cNvSpPr>
            <p:nvPr userDrawn="1"/>
          </p:nvSpPr>
          <p:spPr bwMode="auto">
            <a:xfrm>
              <a:off x="11618912" y="-2139950"/>
              <a:ext cx="1063625" cy="3349625"/>
            </a:xfrm>
            <a:custGeom>
              <a:avLst/>
              <a:gdLst>
                <a:gd name="T0" fmla="*/ 0 w 946"/>
                <a:gd name="T1" fmla="*/ 2903 h 2982"/>
                <a:gd name="T2" fmla="*/ 22 w 946"/>
                <a:gd name="T3" fmla="*/ 2836 h 2982"/>
                <a:gd name="T4" fmla="*/ 0 w 946"/>
                <a:gd name="T5" fmla="*/ 2836 h 2982"/>
                <a:gd name="T6" fmla="*/ 22 w 946"/>
                <a:gd name="T7" fmla="*/ 2609 h 2982"/>
                <a:gd name="T8" fmla="*/ 23 w 946"/>
                <a:gd name="T9" fmla="*/ 2689 h 2982"/>
                <a:gd name="T10" fmla="*/ 0 w 946"/>
                <a:gd name="T11" fmla="*/ 2462 h 2982"/>
                <a:gd name="T12" fmla="*/ 22 w 946"/>
                <a:gd name="T13" fmla="*/ 2395 h 2982"/>
                <a:gd name="T14" fmla="*/ 0 w 946"/>
                <a:gd name="T15" fmla="*/ 2395 h 2982"/>
                <a:gd name="T16" fmla="*/ 22 w 946"/>
                <a:gd name="T17" fmla="*/ 2169 h 2982"/>
                <a:gd name="T18" fmla="*/ 22 w 946"/>
                <a:gd name="T19" fmla="*/ 2248 h 2982"/>
                <a:gd name="T20" fmla="*/ 0 w 946"/>
                <a:gd name="T21" fmla="*/ 2022 h 2982"/>
                <a:gd name="T22" fmla="*/ 22 w 946"/>
                <a:gd name="T23" fmla="*/ 1955 h 2982"/>
                <a:gd name="T24" fmla="*/ 0 w 946"/>
                <a:gd name="T25" fmla="*/ 1875 h 2982"/>
                <a:gd name="T26" fmla="*/ 22 w 946"/>
                <a:gd name="T27" fmla="*/ 1955 h 2982"/>
                <a:gd name="T28" fmla="*/ 0 w 946"/>
                <a:gd name="T29" fmla="*/ 1728 h 2982"/>
                <a:gd name="T30" fmla="*/ 22 w 946"/>
                <a:gd name="T31" fmla="*/ 1661 h 2982"/>
                <a:gd name="T32" fmla="*/ 0 w 946"/>
                <a:gd name="T33" fmla="*/ 1661 h 2982"/>
                <a:gd name="T34" fmla="*/ 23 w 946"/>
                <a:gd name="T35" fmla="*/ 1435 h 2982"/>
                <a:gd name="T36" fmla="*/ 23 w 946"/>
                <a:gd name="T37" fmla="*/ 1514 h 2982"/>
                <a:gd name="T38" fmla="*/ 1 w 946"/>
                <a:gd name="T39" fmla="*/ 1288 h 2982"/>
                <a:gd name="T40" fmla="*/ 24 w 946"/>
                <a:gd name="T41" fmla="*/ 1221 h 2982"/>
                <a:gd name="T42" fmla="*/ 2 w 946"/>
                <a:gd name="T43" fmla="*/ 1221 h 2982"/>
                <a:gd name="T44" fmla="*/ 26 w 946"/>
                <a:gd name="T45" fmla="*/ 994 h 2982"/>
                <a:gd name="T46" fmla="*/ 25 w 946"/>
                <a:gd name="T47" fmla="*/ 1074 h 2982"/>
                <a:gd name="T48" fmla="*/ 5 w 946"/>
                <a:gd name="T49" fmla="*/ 847 h 2982"/>
                <a:gd name="T50" fmla="*/ 29 w 946"/>
                <a:gd name="T51" fmla="*/ 781 h 2982"/>
                <a:gd name="T52" fmla="*/ 29 w 946"/>
                <a:gd name="T53" fmla="*/ 751 h 2982"/>
                <a:gd name="T54" fmla="*/ 7 w 946"/>
                <a:gd name="T55" fmla="*/ 751 h 2982"/>
                <a:gd name="T56" fmla="*/ 6 w 946"/>
                <a:gd name="T57" fmla="*/ 780 h 2982"/>
                <a:gd name="T58" fmla="*/ 53 w 946"/>
                <a:gd name="T59" fmla="*/ 559 h 2982"/>
                <a:gd name="T60" fmla="*/ 37 w 946"/>
                <a:gd name="T61" fmla="*/ 636 h 2982"/>
                <a:gd name="T62" fmla="*/ 68 w 946"/>
                <a:gd name="T63" fmla="*/ 488 h 2982"/>
                <a:gd name="T64" fmla="*/ 88 w 946"/>
                <a:gd name="T65" fmla="*/ 416 h 2982"/>
                <a:gd name="T66" fmla="*/ 58 w 946"/>
                <a:gd name="T67" fmla="*/ 484 h 2982"/>
                <a:gd name="T68" fmla="*/ 141 w 946"/>
                <a:gd name="T69" fmla="*/ 369 h 2982"/>
                <a:gd name="T70" fmla="*/ 123 w 946"/>
                <a:gd name="T71" fmla="*/ 356 h 2982"/>
                <a:gd name="T72" fmla="*/ 292 w 946"/>
                <a:gd name="T73" fmla="*/ 206 h 2982"/>
                <a:gd name="T74" fmla="*/ 233 w 946"/>
                <a:gd name="T75" fmla="*/ 258 h 2982"/>
                <a:gd name="T76" fmla="*/ 349 w 946"/>
                <a:gd name="T77" fmla="*/ 167 h 2982"/>
                <a:gd name="T78" fmla="*/ 359 w 946"/>
                <a:gd name="T79" fmla="*/ 142 h 2982"/>
                <a:gd name="T80" fmla="*/ 402 w 946"/>
                <a:gd name="T81" fmla="*/ 106 h 2982"/>
                <a:gd name="T82" fmla="*/ 351 w 946"/>
                <a:gd name="T83" fmla="*/ 134 h 2982"/>
                <a:gd name="T84" fmla="*/ 337 w 946"/>
                <a:gd name="T85" fmla="*/ 149 h 2982"/>
                <a:gd name="T86" fmla="*/ 472 w 946"/>
                <a:gd name="T87" fmla="*/ 99 h 2982"/>
                <a:gd name="T88" fmla="*/ 464 w 946"/>
                <a:gd name="T89" fmla="*/ 78 h 2982"/>
                <a:gd name="T90" fmla="*/ 687 w 946"/>
                <a:gd name="T91" fmla="*/ 39 h 2982"/>
                <a:gd name="T92" fmla="*/ 610 w 946"/>
                <a:gd name="T93" fmla="*/ 55 h 2982"/>
                <a:gd name="T94" fmla="*/ 831 w 946"/>
                <a:gd name="T95" fmla="*/ 2 h 2982"/>
                <a:gd name="T96" fmla="*/ 899 w 946"/>
                <a:gd name="T97" fmla="*/ 23 h 2982"/>
                <a:gd name="T98" fmla="*/ 946 w 946"/>
                <a:gd name="T99" fmla="*/ 1 h 2982"/>
                <a:gd name="T100" fmla="*/ 899 w 946"/>
                <a:gd name="T101" fmla="*/ 23 h 2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 h="2982">
                  <a:moveTo>
                    <a:pt x="22" y="2982"/>
                  </a:moveTo>
                  <a:cubicBezTo>
                    <a:pt x="22" y="2956"/>
                    <a:pt x="22" y="2929"/>
                    <a:pt x="22" y="2903"/>
                  </a:cubicBezTo>
                  <a:cubicBezTo>
                    <a:pt x="0" y="2903"/>
                    <a:pt x="0" y="2903"/>
                    <a:pt x="0" y="2903"/>
                  </a:cubicBezTo>
                  <a:cubicBezTo>
                    <a:pt x="0" y="2929"/>
                    <a:pt x="0" y="2956"/>
                    <a:pt x="0" y="2982"/>
                  </a:cubicBezTo>
                  <a:lnTo>
                    <a:pt x="22" y="2982"/>
                  </a:lnTo>
                  <a:close/>
                  <a:moveTo>
                    <a:pt x="22" y="2836"/>
                  </a:moveTo>
                  <a:cubicBezTo>
                    <a:pt x="22" y="2809"/>
                    <a:pt x="22" y="2783"/>
                    <a:pt x="23" y="2756"/>
                  </a:cubicBezTo>
                  <a:cubicBezTo>
                    <a:pt x="0" y="2756"/>
                    <a:pt x="0" y="2756"/>
                    <a:pt x="0" y="2756"/>
                  </a:cubicBezTo>
                  <a:cubicBezTo>
                    <a:pt x="0" y="2783"/>
                    <a:pt x="0" y="2809"/>
                    <a:pt x="0" y="2836"/>
                  </a:cubicBezTo>
                  <a:lnTo>
                    <a:pt x="22" y="2836"/>
                  </a:lnTo>
                  <a:close/>
                  <a:moveTo>
                    <a:pt x="23" y="2689"/>
                  </a:moveTo>
                  <a:cubicBezTo>
                    <a:pt x="23" y="2662"/>
                    <a:pt x="22" y="2636"/>
                    <a:pt x="22" y="2609"/>
                  </a:cubicBezTo>
                  <a:cubicBezTo>
                    <a:pt x="0" y="2609"/>
                    <a:pt x="0" y="2609"/>
                    <a:pt x="0" y="2609"/>
                  </a:cubicBezTo>
                  <a:cubicBezTo>
                    <a:pt x="0" y="2636"/>
                    <a:pt x="0" y="2662"/>
                    <a:pt x="0" y="2689"/>
                  </a:cubicBezTo>
                  <a:lnTo>
                    <a:pt x="23" y="2689"/>
                  </a:lnTo>
                  <a:close/>
                  <a:moveTo>
                    <a:pt x="22" y="2542"/>
                  </a:moveTo>
                  <a:cubicBezTo>
                    <a:pt x="22" y="2515"/>
                    <a:pt x="22" y="2489"/>
                    <a:pt x="22" y="2462"/>
                  </a:cubicBezTo>
                  <a:cubicBezTo>
                    <a:pt x="0" y="2462"/>
                    <a:pt x="0" y="2462"/>
                    <a:pt x="0" y="2462"/>
                  </a:cubicBezTo>
                  <a:cubicBezTo>
                    <a:pt x="0" y="2489"/>
                    <a:pt x="0" y="2515"/>
                    <a:pt x="0" y="2542"/>
                  </a:cubicBezTo>
                  <a:lnTo>
                    <a:pt x="22" y="2542"/>
                  </a:lnTo>
                  <a:close/>
                  <a:moveTo>
                    <a:pt x="22" y="2395"/>
                  </a:moveTo>
                  <a:cubicBezTo>
                    <a:pt x="22" y="2369"/>
                    <a:pt x="22" y="2342"/>
                    <a:pt x="22" y="2316"/>
                  </a:cubicBezTo>
                  <a:cubicBezTo>
                    <a:pt x="0" y="2316"/>
                    <a:pt x="0" y="2316"/>
                    <a:pt x="0" y="2316"/>
                  </a:cubicBezTo>
                  <a:cubicBezTo>
                    <a:pt x="0" y="2342"/>
                    <a:pt x="0" y="2369"/>
                    <a:pt x="0" y="2395"/>
                  </a:cubicBezTo>
                  <a:lnTo>
                    <a:pt x="22" y="2395"/>
                  </a:lnTo>
                  <a:close/>
                  <a:moveTo>
                    <a:pt x="22" y="2248"/>
                  </a:moveTo>
                  <a:cubicBezTo>
                    <a:pt x="22" y="2222"/>
                    <a:pt x="22" y="2195"/>
                    <a:pt x="22" y="2169"/>
                  </a:cubicBezTo>
                  <a:cubicBezTo>
                    <a:pt x="0" y="2169"/>
                    <a:pt x="0" y="2169"/>
                    <a:pt x="0" y="2169"/>
                  </a:cubicBezTo>
                  <a:cubicBezTo>
                    <a:pt x="0" y="2195"/>
                    <a:pt x="0" y="2222"/>
                    <a:pt x="0" y="2248"/>
                  </a:cubicBezTo>
                  <a:lnTo>
                    <a:pt x="22" y="2248"/>
                  </a:lnTo>
                  <a:close/>
                  <a:moveTo>
                    <a:pt x="22" y="2102"/>
                  </a:moveTo>
                  <a:cubicBezTo>
                    <a:pt x="22" y="2075"/>
                    <a:pt x="22" y="2049"/>
                    <a:pt x="22" y="2022"/>
                  </a:cubicBezTo>
                  <a:cubicBezTo>
                    <a:pt x="0" y="2022"/>
                    <a:pt x="0" y="2022"/>
                    <a:pt x="0" y="2022"/>
                  </a:cubicBezTo>
                  <a:cubicBezTo>
                    <a:pt x="0" y="2049"/>
                    <a:pt x="0" y="2075"/>
                    <a:pt x="0" y="2102"/>
                  </a:cubicBezTo>
                  <a:lnTo>
                    <a:pt x="22" y="2102"/>
                  </a:lnTo>
                  <a:close/>
                  <a:moveTo>
                    <a:pt x="22" y="1955"/>
                  </a:moveTo>
                  <a:cubicBezTo>
                    <a:pt x="22" y="1950"/>
                    <a:pt x="22" y="1950"/>
                    <a:pt x="22" y="1950"/>
                  </a:cubicBezTo>
                  <a:cubicBezTo>
                    <a:pt x="22" y="1925"/>
                    <a:pt x="22" y="1900"/>
                    <a:pt x="22" y="1875"/>
                  </a:cubicBezTo>
                  <a:cubicBezTo>
                    <a:pt x="0" y="1875"/>
                    <a:pt x="0" y="1875"/>
                    <a:pt x="0" y="1875"/>
                  </a:cubicBezTo>
                  <a:cubicBezTo>
                    <a:pt x="0" y="1900"/>
                    <a:pt x="0" y="1925"/>
                    <a:pt x="0" y="1950"/>
                  </a:cubicBezTo>
                  <a:cubicBezTo>
                    <a:pt x="0" y="1955"/>
                    <a:pt x="0" y="1955"/>
                    <a:pt x="0" y="1955"/>
                  </a:cubicBezTo>
                  <a:lnTo>
                    <a:pt x="22" y="1955"/>
                  </a:lnTo>
                  <a:close/>
                  <a:moveTo>
                    <a:pt x="22" y="1808"/>
                  </a:moveTo>
                  <a:cubicBezTo>
                    <a:pt x="22" y="1781"/>
                    <a:pt x="22" y="1755"/>
                    <a:pt x="22" y="1728"/>
                  </a:cubicBezTo>
                  <a:cubicBezTo>
                    <a:pt x="0" y="1728"/>
                    <a:pt x="0" y="1728"/>
                    <a:pt x="0" y="1728"/>
                  </a:cubicBezTo>
                  <a:cubicBezTo>
                    <a:pt x="0" y="1755"/>
                    <a:pt x="0" y="1781"/>
                    <a:pt x="0" y="1808"/>
                  </a:cubicBezTo>
                  <a:lnTo>
                    <a:pt x="22" y="1808"/>
                  </a:lnTo>
                  <a:close/>
                  <a:moveTo>
                    <a:pt x="22" y="1661"/>
                  </a:moveTo>
                  <a:cubicBezTo>
                    <a:pt x="22" y="1635"/>
                    <a:pt x="22" y="1608"/>
                    <a:pt x="22" y="1582"/>
                  </a:cubicBezTo>
                  <a:cubicBezTo>
                    <a:pt x="0" y="1582"/>
                    <a:pt x="0" y="1582"/>
                    <a:pt x="0" y="1582"/>
                  </a:cubicBezTo>
                  <a:cubicBezTo>
                    <a:pt x="0" y="1608"/>
                    <a:pt x="0" y="1635"/>
                    <a:pt x="0" y="1661"/>
                  </a:cubicBezTo>
                  <a:lnTo>
                    <a:pt x="22" y="1661"/>
                  </a:lnTo>
                  <a:close/>
                  <a:moveTo>
                    <a:pt x="23" y="1514"/>
                  </a:moveTo>
                  <a:cubicBezTo>
                    <a:pt x="23" y="1488"/>
                    <a:pt x="23" y="1461"/>
                    <a:pt x="23" y="1435"/>
                  </a:cubicBezTo>
                  <a:cubicBezTo>
                    <a:pt x="1" y="1435"/>
                    <a:pt x="1" y="1435"/>
                    <a:pt x="1" y="1435"/>
                  </a:cubicBezTo>
                  <a:cubicBezTo>
                    <a:pt x="0" y="1461"/>
                    <a:pt x="0" y="1488"/>
                    <a:pt x="0" y="1514"/>
                  </a:cubicBezTo>
                  <a:lnTo>
                    <a:pt x="23" y="1514"/>
                  </a:lnTo>
                  <a:close/>
                  <a:moveTo>
                    <a:pt x="23" y="1368"/>
                  </a:moveTo>
                  <a:cubicBezTo>
                    <a:pt x="23" y="1341"/>
                    <a:pt x="24" y="1315"/>
                    <a:pt x="24" y="1288"/>
                  </a:cubicBezTo>
                  <a:cubicBezTo>
                    <a:pt x="1" y="1288"/>
                    <a:pt x="1" y="1288"/>
                    <a:pt x="1" y="1288"/>
                  </a:cubicBezTo>
                  <a:cubicBezTo>
                    <a:pt x="1" y="1314"/>
                    <a:pt x="1" y="1341"/>
                    <a:pt x="1" y="1368"/>
                  </a:cubicBezTo>
                  <a:lnTo>
                    <a:pt x="23" y="1368"/>
                  </a:lnTo>
                  <a:close/>
                  <a:moveTo>
                    <a:pt x="24" y="1221"/>
                  </a:moveTo>
                  <a:cubicBezTo>
                    <a:pt x="24" y="1194"/>
                    <a:pt x="25" y="1168"/>
                    <a:pt x="25" y="1141"/>
                  </a:cubicBezTo>
                  <a:cubicBezTo>
                    <a:pt x="2" y="1141"/>
                    <a:pt x="2" y="1141"/>
                    <a:pt x="2" y="1141"/>
                  </a:cubicBezTo>
                  <a:cubicBezTo>
                    <a:pt x="2" y="1168"/>
                    <a:pt x="2" y="1194"/>
                    <a:pt x="2" y="1221"/>
                  </a:cubicBezTo>
                  <a:lnTo>
                    <a:pt x="24" y="1221"/>
                  </a:lnTo>
                  <a:close/>
                  <a:moveTo>
                    <a:pt x="25" y="1074"/>
                  </a:moveTo>
                  <a:cubicBezTo>
                    <a:pt x="26" y="1048"/>
                    <a:pt x="26" y="1021"/>
                    <a:pt x="26" y="994"/>
                  </a:cubicBezTo>
                  <a:cubicBezTo>
                    <a:pt x="4" y="994"/>
                    <a:pt x="4" y="994"/>
                    <a:pt x="4" y="994"/>
                  </a:cubicBezTo>
                  <a:cubicBezTo>
                    <a:pt x="3" y="1021"/>
                    <a:pt x="3" y="1047"/>
                    <a:pt x="3" y="1074"/>
                  </a:cubicBezTo>
                  <a:lnTo>
                    <a:pt x="25" y="1074"/>
                  </a:lnTo>
                  <a:close/>
                  <a:moveTo>
                    <a:pt x="27" y="927"/>
                  </a:moveTo>
                  <a:cubicBezTo>
                    <a:pt x="27" y="901"/>
                    <a:pt x="28" y="874"/>
                    <a:pt x="28" y="848"/>
                  </a:cubicBezTo>
                  <a:cubicBezTo>
                    <a:pt x="5" y="847"/>
                    <a:pt x="5" y="847"/>
                    <a:pt x="5" y="847"/>
                  </a:cubicBezTo>
                  <a:cubicBezTo>
                    <a:pt x="5" y="874"/>
                    <a:pt x="5" y="901"/>
                    <a:pt x="4" y="927"/>
                  </a:cubicBezTo>
                  <a:lnTo>
                    <a:pt x="27" y="927"/>
                  </a:lnTo>
                  <a:close/>
                  <a:moveTo>
                    <a:pt x="29" y="781"/>
                  </a:moveTo>
                  <a:cubicBezTo>
                    <a:pt x="29" y="771"/>
                    <a:pt x="29" y="761"/>
                    <a:pt x="29" y="751"/>
                  </a:cubicBezTo>
                  <a:cubicBezTo>
                    <a:pt x="29" y="751"/>
                    <a:pt x="29" y="751"/>
                    <a:pt x="29" y="751"/>
                  </a:cubicBezTo>
                  <a:cubicBezTo>
                    <a:pt x="29" y="751"/>
                    <a:pt x="29" y="751"/>
                    <a:pt x="29" y="751"/>
                  </a:cubicBezTo>
                  <a:cubicBezTo>
                    <a:pt x="29" y="734"/>
                    <a:pt x="30" y="718"/>
                    <a:pt x="30" y="701"/>
                  </a:cubicBezTo>
                  <a:cubicBezTo>
                    <a:pt x="8" y="700"/>
                    <a:pt x="8" y="700"/>
                    <a:pt x="8" y="700"/>
                  </a:cubicBezTo>
                  <a:cubicBezTo>
                    <a:pt x="7" y="717"/>
                    <a:pt x="7" y="734"/>
                    <a:pt x="7" y="751"/>
                  </a:cubicBezTo>
                  <a:cubicBezTo>
                    <a:pt x="18" y="751"/>
                    <a:pt x="18" y="751"/>
                    <a:pt x="18" y="751"/>
                  </a:cubicBezTo>
                  <a:cubicBezTo>
                    <a:pt x="7" y="751"/>
                    <a:pt x="7" y="751"/>
                    <a:pt x="7" y="751"/>
                  </a:cubicBezTo>
                  <a:cubicBezTo>
                    <a:pt x="7" y="761"/>
                    <a:pt x="7" y="771"/>
                    <a:pt x="6" y="780"/>
                  </a:cubicBezTo>
                  <a:cubicBezTo>
                    <a:pt x="29" y="781"/>
                    <a:pt x="29" y="781"/>
                    <a:pt x="29" y="781"/>
                  </a:cubicBezTo>
                  <a:close/>
                  <a:moveTo>
                    <a:pt x="37" y="636"/>
                  </a:moveTo>
                  <a:cubicBezTo>
                    <a:pt x="41" y="610"/>
                    <a:pt x="46" y="584"/>
                    <a:pt x="53" y="559"/>
                  </a:cubicBezTo>
                  <a:cubicBezTo>
                    <a:pt x="32" y="553"/>
                    <a:pt x="32" y="553"/>
                    <a:pt x="32" y="553"/>
                  </a:cubicBezTo>
                  <a:cubicBezTo>
                    <a:pt x="24" y="579"/>
                    <a:pt x="19" y="606"/>
                    <a:pt x="15" y="632"/>
                  </a:cubicBezTo>
                  <a:lnTo>
                    <a:pt x="37" y="636"/>
                  </a:lnTo>
                  <a:close/>
                  <a:moveTo>
                    <a:pt x="76" y="498"/>
                  </a:moveTo>
                  <a:cubicBezTo>
                    <a:pt x="77" y="496"/>
                    <a:pt x="78" y="495"/>
                    <a:pt x="78" y="493"/>
                  </a:cubicBezTo>
                  <a:cubicBezTo>
                    <a:pt x="68" y="488"/>
                    <a:pt x="68" y="488"/>
                    <a:pt x="68" y="488"/>
                  </a:cubicBezTo>
                  <a:cubicBezTo>
                    <a:pt x="78" y="493"/>
                    <a:pt x="78" y="493"/>
                    <a:pt x="78" y="493"/>
                  </a:cubicBezTo>
                  <a:cubicBezTo>
                    <a:pt x="89" y="471"/>
                    <a:pt x="98" y="447"/>
                    <a:pt x="108" y="425"/>
                  </a:cubicBezTo>
                  <a:cubicBezTo>
                    <a:pt x="88" y="416"/>
                    <a:pt x="88" y="416"/>
                    <a:pt x="88" y="416"/>
                  </a:cubicBezTo>
                  <a:cubicBezTo>
                    <a:pt x="77" y="439"/>
                    <a:pt x="69" y="463"/>
                    <a:pt x="58" y="483"/>
                  </a:cubicBezTo>
                  <a:cubicBezTo>
                    <a:pt x="58" y="483"/>
                    <a:pt x="58" y="483"/>
                    <a:pt x="58" y="483"/>
                  </a:cubicBezTo>
                  <a:cubicBezTo>
                    <a:pt x="58" y="484"/>
                    <a:pt x="58" y="484"/>
                    <a:pt x="58" y="484"/>
                  </a:cubicBezTo>
                  <a:cubicBezTo>
                    <a:pt x="57" y="485"/>
                    <a:pt x="57" y="487"/>
                    <a:pt x="56" y="489"/>
                  </a:cubicBezTo>
                  <a:lnTo>
                    <a:pt x="76" y="498"/>
                  </a:lnTo>
                  <a:close/>
                  <a:moveTo>
                    <a:pt x="141" y="369"/>
                  </a:moveTo>
                  <a:cubicBezTo>
                    <a:pt x="157" y="348"/>
                    <a:pt x="173" y="327"/>
                    <a:pt x="189" y="307"/>
                  </a:cubicBezTo>
                  <a:cubicBezTo>
                    <a:pt x="172" y="292"/>
                    <a:pt x="172" y="292"/>
                    <a:pt x="172" y="292"/>
                  </a:cubicBezTo>
                  <a:cubicBezTo>
                    <a:pt x="155" y="313"/>
                    <a:pt x="139" y="334"/>
                    <a:pt x="123" y="356"/>
                  </a:cubicBezTo>
                  <a:lnTo>
                    <a:pt x="141" y="369"/>
                  </a:lnTo>
                  <a:close/>
                  <a:moveTo>
                    <a:pt x="233" y="258"/>
                  </a:moveTo>
                  <a:cubicBezTo>
                    <a:pt x="252" y="239"/>
                    <a:pt x="271" y="222"/>
                    <a:pt x="292" y="206"/>
                  </a:cubicBezTo>
                  <a:cubicBezTo>
                    <a:pt x="278" y="188"/>
                    <a:pt x="278" y="188"/>
                    <a:pt x="278" y="188"/>
                  </a:cubicBezTo>
                  <a:cubicBezTo>
                    <a:pt x="257" y="205"/>
                    <a:pt x="237" y="223"/>
                    <a:pt x="218" y="242"/>
                  </a:cubicBezTo>
                  <a:lnTo>
                    <a:pt x="233" y="258"/>
                  </a:lnTo>
                  <a:close/>
                  <a:moveTo>
                    <a:pt x="346" y="169"/>
                  </a:moveTo>
                  <a:cubicBezTo>
                    <a:pt x="347" y="169"/>
                    <a:pt x="347" y="168"/>
                    <a:pt x="348" y="168"/>
                  </a:cubicBezTo>
                  <a:cubicBezTo>
                    <a:pt x="349" y="167"/>
                    <a:pt x="349" y="167"/>
                    <a:pt x="349" y="167"/>
                  </a:cubicBezTo>
                  <a:cubicBezTo>
                    <a:pt x="350" y="166"/>
                    <a:pt x="350" y="166"/>
                    <a:pt x="350" y="166"/>
                  </a:cubicBezTo>
                  <a:cubicBezTo>
                    <a:pt x="356" y="161"/>
                    <a:pt x="361" y="155"/>
                    <a:pt x="367" y="149"/>
                  </a:cubicBezTo>
                  <a:cubicBezTo>
                    <a:pt x="359" y="142"/>
                    <a:pt x="359" y="142"/>
                    <a:pt x="359" y="142"/>
                  </a:cubicBezTo>
                  <a:cubicBezTo>
                    <a:pt x="365" y="151"/>
                    <a:pt x="365" y="151"/>
                    <a:pt x="365" y="151"/>
                  </a:cubicBezTo>
                  <a:cubicBezTo>
                    <a:pt x="380" y="142"/>
                    <a:pt x="396" y="134"/>
                    <a:pt x="412" y="126"/>
                  </a:cubicBezTo>
                  <a:cubicBezTo>
                    <a:pt x="402" y="106"/>
                    <a:pt x="402" y="106"/>
                    <a:pt x="402" y="106"/>
                  </a:cubicBezTo>
                  <a:cubicBezTo>
                    <a:pt x="386" y="114"/>
                    <a:pt x="370" y="123"/>
                    <a:pt x="354" y="132"/>
                  </a:cubicBezTo>
                  <a:cubicBezTo>
                    <a:pt x="352" y="133"/>
                    <a:pt x="352" y="133"/>
                    <a:pt x="352" y="133"/>
                  </a:cubicBezTo>
                  <a:cubicBezTo>
                    <a:pt x="351" y="134"/>
                    <a:pt x="351" y="134"/>
                    <a:pt x="351" y="134"/>
                  </a:cubicBezTo>
                  <a:cubicBezTo>
                    <a:pt x="346" y="139"/>
                    <a:pt x="340" y="145"/>
                    <a:pt x="334" y="150"/>
                  </a:cubicBezTo>
                  <a:cubicBezTo>
                    <a:pt x="342" y="158"/>
                    <a:pt x="342" y="158"/>
                    <a:pt x="342" y="158"/>
                  </a:cubicBezTo>
                  <a:cubicBezTo>
                    <a:pt x="337" y="149"/>
                    <a:pt x="337" y="149"/>
                    <a:pt x="337" y="149"/>
                  </a:cubicBezTo>
                  <a:cubicBezTo>
                    <a:pt x="336" y="149"/>
                    <a:pt x="336" y="149"/>
                    <a:pt x="335" y="150"/>
                  </a:cubicBezTo>
                  <a:lnTo>
                    <a:pt x="346" y="169"/>
                  </a:lnTo>
                  <a:close/>
                  <a:moveTo>
                    <a:pt x="472" y="99"/>
                  </a:moveTo>
                  <a:cubicBezTo>
                    <a:pt x="497" y="89"/>
                    <a:pt x="521" y="80"/>
                    <a:pt x="546" y="72"/>
                  </a:cubicBezTo>
                  <a:cubicBezTo>
                    <a:pt x="539" y="51"/>
                    <a:pt x="539" y="51"/>
                    <a:pt x="539" y="51"/>
                  </a:cubicBezTo>
                  <a:cubicBezTo>
                    <a:pt x="514" y="59"/>
                    <a:pt x="489" y="68"/>
                    <a:pt x="464" y="78"/>
                  </a:cubicBezTo>
                  <a:lnTo>
                    <a:pt x="472" y="99"/>
                  </a:lnTo>
                  <a:close/>
                  <a:moveTo>
                    <a:pt x="610" y="55"/>
                  </a:moveTo>
                  <a:cubicBezTo>
                    <a:pt x="636" y="48"/>
                    <a:pt x="662" y="43"/>
                    <a:pt x="687" y="39"/>
                  </a:cubicBezTo>
                  <a:cubicBezTo>
                    <a:pt x="684" y="17"/>
                    <a:pt x="684" y="17"/>
                    <a:pt x="684" y="17"/>
                  </a:cubicBezTo>
                  <a:cubicBezTo>
                    <a:pt x="657" y="21"/>
                    <a:pt x="631" y="27"/>
                    <a:pt x="605" y="33"/>
                  </a:cubicBezTo>
                  <a:lnTo>
                    <a:pt x="610" y="55"/>
                  </a:lnTo>
                  <a:close/>
                  <a:moveTo>
                    <a:pt x="753" y="30"/>
                  </a:moveTo>
                  <a:cubicBezTo>
                    <a:pt x="779" y="28"/>
                    <a:pt x="806" y="26"/>
                    <a:pt x="832" y="24"/>
                  </a:cubicBezTo>
                  <a:cubicBezTo>
                    <a:pt x="831" y="2"/>
                    <a:pt x="831" y="2"/>
                    <a:pt x="831" y="2"/>
                  </a:cubicBezTo>
                  <a:cubicBezTo>
                    <a:pt x="804" y="3"/>
                    <a:pt x="778" y="5"/>
                    <a:pt x="751" y="8"/>
                  </a:cubicBezTo>
                  <a:lnTo>
                    <a:pt x="753" y="30"/>
                  </a:lnTo>
                  <a:close/>
                  <a:moveTo>
                    <a:pt x="899" y="23"/>
                  </a:moveTo>
                  <a:cubicBezTo>
                    <a:pt x="900" y="23"/>
                    <a:pt x="902" y="23"/>
                    <a:pt x="904" y="23"/>
                  </a:cubicBezTo>
                  <a:cubicBezTo>
                    <a:pt x="918" y="23"/>
                    <a:pt x="932" y="23"/>
                    <a:pt x="946" y="23"/>
                  </a:cubicBezTo>
                  <a:cubicBezTo>
                    <a:pt x="946" y="1"/>
                    <a:pt x="946" y="1"/>
                    <a:pt x="946" y="1"/>
                  </a:cubicBezTo>
                  <a:cubicBezTo>
                    <a:pt x="932" y="1"/>
                    <a:pt x="918" y="0"/>
                    <a:pt x="904" y="0"/>
                  </a:cubicBezTo>
                  <a:cubicBezTo>
                    <a:pt x="902" y="0"/>
                    <a:pt x="900" y="0"/>
                    <a:pt x="899" y="0"/>
                  </a:cubicBezTo>
                  <a:lnTo>
                    <a:pt x="899" y="23"/>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00744" name="Group 200743"/>
          <p:cNvGrpSpPr/>
          <p:nvPr userDrawn="1"/>
        </p:nvGrpSpPr>
        <p:grpSpPr>
          <a:xfrm>
            <a:off x="5118498" y="578644"/>
            <a:ext cx="3118248" cy="2594372"/>
            <a:chOff x="6824664" y="771525"/>
            <a:chExt cx="4157664" cy="3459163"/>
          </a:xfrm>
        </p:grpSpPr>
        <p:grpSp>
          <p:nvGrpSpPr>
            <p:cNvPr id="200732" name="Group 55"/>
            <p:cNvGrpSpPr>
              <a:grpSpLocks noChangeAspect="1"/>
            </p:cNvGrpSpPr>
            <p:nvPr userDrawn="1"/>
          </p:nvGrpSpPr>
          <p:grpSpPr bwMode="auto">
            <a:xfrm>
              <a:off x="6824664" y="771525"/>
              <a:ext cx="2159001" cy="3459163"/>
              <a:chOff x="4299" y="486"/>
              <a:chExt cx="1360" cy="2179"/>
            </a:xfrm>
          </p:grpSpPr>
          <p:sp>
            <p:nvSpPr>
              <p:cNvPr id="200734" name="Freeform 56"/>
              <p:cNvSpPr>
                <a:spLocks/>
              </p:cNvSpPr>
              <p:nvPr userDrawn="1"/>
            </p:nvSpPr>
            <p:spPr bwMode="auto">
              <a:xfrm>
                <a:off x="4299" y="486"/>
                <a:ext cx="1360" cy="2179"/>
              </a:xfrm>
              <a:custGeom>
                <a:avLst/>
                <a:gdLst>
                  <a:gd name="T0" fmla="*/ 1771 w 1771"/>
                  <a:gd name="T1" fmla="*/ 1262 h 2841"/>
                  <a:gd name="T2" fmla="*/ 797 w 1771"/>
                  <a:gd name="T3" fmla="*/ 287 h 2841"/>
                  <a:gd name="T4" fmla="*/ 797 w 1771"/>
                  <a:gd name="T5" fmla="*/ 287 h 2841"/>
                  <a:gd name="T6" fmla="*/ 378 w 1771"/>
                  <a:gd name="T7" fmla="*/ 127 h 2841"/>
                  <a:gd name="T8" fmla="*/ 440 w 1771"/>
                  <a:gd name="T9" fmla="*/ 65 h 2841"/>
                  <a:gd name="T10" fmla="*/ 430 w 1771"/>
                  <a:gd name="T11" fmla="*/ 38 h 2841"/>
                  <a:gd name="T12" fmla="*/ 31 w 1771"/>
                  <a:gd name="T13" fmla="*/ 2 h 2841"/>
                  <a:gd name="T14" fmla="*/ 1 w 1771"/>
                  <a:gd name="T15" fmla="*/ 32 h 2841"/>
                  <a:gd name="T16" fmla="*/ 38 w 1771"/>
                  <a:gd name="T17" fmla="*/ 431 h 2841"/>
                  <a:gd name="T18" fmla="*/ 64 w 1771"/>
                  <a:gd name="T19" fmla="*/ 441 h 2841"/>
                  <a:gd name="T20" fmla="*/ 132 w 1771"/>
                  <a:gd name="T21" fmla="*/ 373 h 2841"/>
                  <a:gd name="T22" fmla="*/ 797 w 1771"/>
                  <a:gd name="T23" fmla="*/ 635 h 2841"/>
                  <a:gd name="T24" fmla="*/ 797 w 1771"/>
                  <a:gd name="T25" fmla="*/ 635 h 2841"/>
                  <a:gd name="T26" fmla="*/ 1424 w 1771"/>
                  <a:gd name="T27" fmla="*/ 1262 h 2841"/>
                  <a:gd name="T28" fmla="*/ 1424 w 1771"/>
                  <a:gd name="T29" fmla="*/ 2841 h 2841"/>
                  <a:gd name="T30" fmla="*/ 1771 w 1771"/>
                  <a:gd name="T31" fmla="*/ 2841 h 2841"/>
                  <a:gd name="T32" fmla="*/ 1771 w 1771"/>
                  <a:gd name="T33" fmla="*/ 1262 h 2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1" h="2841">
                    <a:moveTo>
                      <a:pt x="1771" y="1262"/>
                    </a:moveTo>
                    <a:cubicBezTo>
                      <a:pt x="1771" y="724"/>
                      <a:pt x="1335" y="287"/>
                      <a:pt x="797" y="287"/>
                    </a:cubicBezTo>
                    <a:cubicBezTo>
                      <a:pt x="797" y="287"/>
                      <a:pt x="797" y="287"/>
                      <a:pt x="797" y="287"/>
                    </a:cubicBezTo>
                    <a:cubicBezTo>
                      <a:pt x="636" y="287"/>
                      <a:pt x="489" y="226"/>
                      <a:pt x="378" y="127"/>
                    </a:cubicBezTo>
                    <a:cubicBezTo>
                      <a:pt x="440" y="65"/>
                      <a:pt x="440" y="65"/>
                      <a:pt x="440" y="65"/>
                    </a:cubicBezTo>
                    <a:cubicBezTo>
                      <a:pt x="453" y="52"/>
                      <a:pt x="448" y="40"/>
                      <a:pt x="430" y="38"/>
                    </a:cubicBezTo>
                    <a:cubicBezTo>
                      <a:pt x="31" y="2"/>
                      <a:pt x="31" y="2"/>
                      <a:pt x="31" y="2"/>
                    </a:cubicBezTo>
                    <a:cubicBezTo>
                      <a:pt x="13" y="0"/>
                      <a:pt x="0" y="14"/>
                      <a:pt x="1" y="32"/>
                    </a:cubicBezTo>
                    <a:cubicBezTo>
                      <a:pt x="38" y="431"/>
                      <a:pt x="38" y="431"/>
                      <a:pt x="38" y="431"/>
                    </a:cubicBezTo>
                    <a:cubicBezTo>
                      <a:pt x="39" y="449"/>
                      <a:pt x="51" y="453"/>
                      <a:pt x="64" y="441"/>
                    </a:cubicBezTo>
                    <a:cubicBezTo>
                      <a:pt x="132" y="373"/>
                      <a:pt x="132" y="373"/>
                      <a:pt x="132" y="373"/>
                    </a:cubicBezTo>
                    <a:cubicBezTo>
                      <a:pt x="306" y="535"/>
                      <a:pt x="540" y="635"/>
                      <a:pt x="797" y="635"/>
                    </a:cubicBezTo>
                    <a:cubicBezTo>
                      <a:pt x="797" y="635"/>
                      <a:pt x="797" y="635"/>
                      <a:pt x="797" y="635"/>
                    </a:cubicBezTo>
                    <a:cubicBezTo>
                      <a:pt x="1143" y="635"/>
                      <a:pt x="1424" y="916"/>
                      <a:pt x="1424" y="1262"/>
                    </a:cubicBezTo>
                    <a:cubicBezTo>
                      <a:pt x="1424" y="2841"/>
                      <a:pt x="1424" y="2841"/>
                      <a:pt x="1424" y="2841"/>
                    </a:cubicBezTo>
                    <a:cubicBezTo>
                      <a:pt x="1771" y="2841"/>
                      <a:pt x="1771" y="2841"/>
                      <a:pt x="1771" y="2841"/>
                    </a:cubicBezTo>
                    <a:cubicBezTo>
                      <a:pt x="1771" y="1262"/>
                      <a:pt x="1771" y="1262"/>
                      <a:pt x="1771" y="1262"/>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200735" name="Freeform 57"/>
              <p:cNvSpPr>
                <a:spLocks noEditPoints="1"/>
              </p:cNvSpPr>
              <p:nvPr userDrawn="1"/>
            </p:nvSpPr>
            <p:spPr bwMode="auto">
              <a:xfrm>
                <a:off x="4466" y="638"/>
                <a:ext cx="1074" cy="2002"/>
              </a:xfrm>
              <a:custGeom>
                <a:avLst/>
                <a:gdLst>
                  <a:gd name="T0" fmla="*/ 61 w 1399"/>
                  <a:gd name="T1" fmla="*/ 68 h 2611"/>
                  <a:gd name="T2" fmla="*/ 15 w 1399"/>
                  <a:gd name="T3" fmla="*/ 0 h 2611"/>
                  <a:gd name="T4" fmla="*/ 116 w 1399"/>
                  <a:gd name="T5" fmla="*/ 109 h 2611"/>
                  <a:gd name="T6" fmla="*/ 195 w 1399"/>
                  <a:gd name="T7" fmla="*/ 133 h 2611"/>
                  <a:gd name="T8" fmla="*/ 116 w 1399"/>
                  <a:gd name="T9" fmla="*/ 109 h 2611"/>
                  <a:gd name="T10" fmla="*/ 315 w 1399"/>
                  <a:gd name="T11" fmla="*/ 220 h 2611"/>
                  <a:gd name="T12" fmla="*/ 253 w 1399"/>
                  <a:gd name="T13" fmla="*/ 166 h 2611"/>
                  <a:gd name="T14" fmla="*/ 378 w 1399"/>
                  <a:gd name="T15" fmla="*/ 245 h 2611"/>
                  <a:gd name="T16" fmla="*/ 461 w 1399"/>
                  <a:gd name="T17" fmla="*/ 249 h 2611"/>
                  <a:gd name="T18" fmla="*/ 378 w 1399"/>
                  <a:gd name="T19" fmla="*/ 245 h 2611"/>
                  <a:gd name="T20" fmla="*/ 599 w 1399"/>
                  <a:gd name="T21" fmla="*/ 302 h 2611"/>
                  <a:gd name="T22" fmla="*/ 525 w 1399"/>
                  <a:gd name="T23" fmla="*/ 266 h 2611"/>
                  <a:gd name="T24" fmla="*/ 667 w 1399"/>
                  <a:gd name="T25" fmla="*/ 310 h 2611"/>
                  <a:gd name="T26" fmla="*/ 747 w 1399"/>
                  <a:gd name="T27" fmla="*/ 292 h 2611"/>
                  <a:gd name="T28" fmla="*/ 667 w 1399"/>
                  <a:gd name="T29" fmla="*/ 310 h 2611"/>
                  <a:gd name="T30" fmla="*/ 878 w 1399"/>
                  <a:gd name="T31" fmla="*/ 341 h 2611"/>
                  <a:gd name="T32" fmla="*/ 804 w 1399"/>
                  <a:gd name="T33" fmla="*/ 305 h 2611"/>
                  <a:gd name="T34" fmla="*/ 940 w 1399"/>
                  <a:gd name="T35" fmla="*/ 363 h 2611"/>
                  <a:gd name="T36" fmla="*/ 1021 w 1399"/>
                  <a:gd name="T37" fmla="*/ 380 h 2611"/>
                  <a:gd name="T38" fmla="*/ 940 w 1399"/>
                  <a:gd name="T39" fmla="*/ 363 h 2611"/>
                  <a:gd name="T40" fmla="*/ 1123 w 1399"/>
                  <a:gd name="T41" fmla="*/ 487 h 2611"/>
                  <a:gd name="T42" fmla="*/ 1077 w 1399"/>
                  <a:gd name="T43" fmla="*/ 418 h 2611"/>
                  <a:gd name="T44" fmla="*/ 1168 w 1399"/>
                  <a:gd name="T45" fmla="*/ 535 h 2611"/>
                  <a:gd name="T46" fmla="*/ 1235 w 1399"/>
                  <a:gd name="T47" fmla="*/ 584 h 2611"/>
                  <a:gd name="T48" fmla="*/ 1168 w 1399"/>
                  <a:gd name="T49" fmla="*/ 535 h 2611"/>
                  <a:gd name="T50" fmla="*/ 1291 w 1399"/>
                  <a:gd name="T51" fmla="*/ 722 h 2611"/>
                  <a:gd name="T52" fmla="*/ 1273 w 1399"/>
                  <a:gd name="T53" fmla="*/ 641 h 2611"/>
                  <a:gd name="T54" fmla="*/ 1318 w 1399"/>
                  <a:gd name="T55" fmla="*/ 782 h 2611"/>
                  <a:gd name="T56" fmla="*/ 1366 w 1399"/>
                  <a:gd name="T57" fmla="*/ 850 h 2611"/>
                  <a:gd name="T58" fmla="*/ 1318 w 1399"/>
                  <a:gd name="T59" fmla="*/ 782 h 2611"/>
                  <a:gd name="T60" fmla="*/ 1373 w 1399"/>
                  <a:gd name="T61" fmla="*/ 998 h 2611"/>
                  <a:gd name="T62" fmla="*/ 1382 w 1399"/>
                  <a:gd name="T63" fmla="*/ 916 h 2611"/>
                  <a:gd name="T64" fmla="*/ 1377 w 1399"/>
                  <a:gd name="T65" fmla="*/ 1064 h 2611"/>
                  <a:gd name="T66" fmla="*/ 1377 w 1399"/>
                  <a:gd name="T67" fmla="*/ 1143 h 2611"/>
                  <a:gd name="T68" fmla="*/ 1399 w 1399"/>
                  <a:gd name="T69" fmla="*/ 1069 h 2611"/>
                  <a:gd name="T70" fmla="*/ 1377 w 1399"/>
                  <a:gd name="T71" fmla="*/ 1064 h 2611"/>
                  <a:gd name="T72" fmla="*/ 1399 w 1399"/>
                  <a:gd name="T73" fmla="*/ 1290 h 2611"/>
                  <a:gd name="T74" fmla="*/ 1377 w 1399"/>
                  <a:gd name="T75" fmla="*/ 1211 h 2611"/>
                  <a:gd name="T76" fmla="*/ 1377 w 1399"/>
                  <a:gd name="T77" fmla="*/ 1437 h 2611"/>
                  <a:gd name="T78" fmla="*/ 1399 w 1399"/>
                  <a:gd name="T79" fmla="*/ 1357 h 2611"/>
                  <a:gd name="T80" fmla="*/ 1377 w 1399"/>
                  <a:gd name="T81" fmla="*/ 1437 h 2611"/>
                  <a:gd name="T82" fmla="*/ 1399 w 1399"/>
                  <a:gd name="T83" fmla="*/ 1584 h 2611"/>
                  <a:gd name="T84" fmla="*/ 1377 w 1399"/>
                  <a:gd name="T85" fmla="*/ 1504 h 2611"/>
                  <a:gd name="T86" fmla="*/ 1377 w 1399"/>
                  <a:gd name="T87" fmla="*/ 1731 h 2611"/>
                  <a:gd name="T88" fmla="*/ 1399 w 1399"/>
                  <a:gd name="T89" fmla="*/ 1651 h 2611"/>
                  <a:gd name="T90" fmla="*/ 1377 w 1399"/>
                  <a:gd name="T91" fmla="*/ 1731 h 2611"/>
                  <a:gd name="T92" fmla="*/ 1399 w 1399"/>
                  <a:gd name="T93" fmla="*/ 1877 h 2611"/>
                  <a:gd name="T94" fmla="*/ 1377 w 1399"/>
                  <a:gd name="T95" fmla="*/ 1798 h 2611"/>
                  <a:gd name="T96" fmla="*/ 1377 w 1399"/>
                  <a:gd name="T97" fmla="*/ 2024 h 2611"/>
                  <a:gd name="T98" fmla="*/ 1399 w 1399"/>
                  <a:gd name="T99" fmla="*/ 1945 h 2611"/>
                  <a:gd name="T100" fmla="*/ 1377 w 1399"/>
                  <a:gd name="T101" fmla="*/ 2024 h 2611"/>
                  <a:gd name="T102" fmla="*/ 1399 w 1399"/>
                  <a:gd name="T103" fmla="*/ 2171 h 2611"/>
                  <a:gd name="T104" fmla="*/ 1377 w 1399"/>
                  <a:gd name="T105" fmla="*/ 2091 h 2611"/>
                  <a:gd name="T106" fmla="*/ 1377 w 1399"/>
                  <a:gd name="T107" fmla="*/ 2318 h 2611"/>
                  <a:gd name="T108" fmla="*/ 1399 w 1399"/>
                  <a:gd name="T109" fmla="*/ 2238 h 2611"/>
                  <a:gd name="T110" fmla="*/ 1377 w 1399"/>
                  <a:gd name="T111" fmla="*/ 2318 h 2611"/>
                  <a:gd name="T112" fmla="*/ 1399 w 1399"/>
                  <a:gd name="T113" fmla="*/ 2465 h 2611"/>
                  <a:gd name="T114" fmla="*/ 1377 w 1399"/>
                  <a:gd name="T115" fmla="*/ 2385 h 2611"/>
                  <a:gd name="T116" fmla="*/ 1377 w 1399"/>
                  <a:gd name="T117" fmla="*/ 2611 h 2611"/>
                  <a:gd name="T118" fmla="*/ 1399 w 1399"/>
                  <a:gd name="T119" fmla="*/ 2532 h 2611"/>
                  <a:gd name="T120" fmla="*/ 1377 w 1399"/>
                  <a:gd name="T121" fmla="*/ 2611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9" h="2611">
                    <a:moveTo>
                      <a:pt x="0" y="17"/>
                    </a:moveTo>
                    <a:cubicBezTo>
                      <a:pt x="20" y="35"/>
                      <a:pt x="40" y="52"/>
                      <a:pt x="61" y="68"/>
                    </a:cubicBezTo>
                    <a:cubicBezTo>
                      <a:pt x="75" y="51"/>
                      <a:pt x="75" y="51"/>
                      <a:pt x="75" y="51"/>
                    </a:cubicBezTo>
                    <a:cubicBezTo>
                      <a:pt x="55" y="35"/>
                      <a:pt x="34" y="18"/>
                      <a:pt x="15" y="0"/>
                    </a:cubicBezTo>
                    <a:lnTo>
                      <a:pt x="0" y="17"/>
                    </a:lnTo>
                    <a:close/>
                    <a:moveTo>
                      <a:pt x="116" y="109"/>
                    </a:moveTo>
                    <a:cubicBezTo>
                      <a:pt x="138" y="124"/>
                      <a:pt x="161" y="138"/>
                      <a:pt x="184" y="152"/>
                    </a:cubicBezTo>
                    <a:cubicBezTo>
                      <a:pt x="195" y="133"/>
                      <a:pt x="195" y="133"/>
                      <a:pt x="195" y="133"/>
                    </a:cubicBezTo>
                    <a:cubicBezTo>
                      <a:pt x="173" y="120"/>
                      <a:pt x="150" y="105"/>
                      <a:pt x="129" y="90"/>
                    </a:cubicBezTo>
                    <a:lnTo>
                      <a:pt x="116" y="109"/>
                    </a:lnTo>
                    <a:close/>
                    <a:moveTo>
                      <a:pt x="243" y="185"/>
                    </a:moveTo>
                    <a:cubicBezTo>
                      <a:pt x="266" y="198"/>
                      <a:pt x="291" y="209"/>
                      <a:pt x="315" y="220"/>
                    </a:cubicBezTo>
                    <a:cubicBezTo>
                      <a:pt x="324" y="200"/>
                      <a:pt x="324" y="200"/>
                      <a:pt x="324" y="200"/>
                    </a:cubicBezTo>
                    <a:cubicBezTo>
                      <a:pt x="300" y="189"/>
                      <a:pt x="276" y="178"/>
                      <a:pt x="253" y="166"/>
                    </a:cubicBezTo>
                    <a:lnTo>
                      <a:pt x="243" y="185"/>
                    </a:lnTo>
                    <a:close/>
                    <a:moveTo>
                      <a:pt x="378" y="245"/>
                    </a:moveTo>
                    <a:cubicBezTo>
                      <a:pt x="403" y="255"/>
                      <a:pt x="429" y="263"/>
                      <a:pt x="455" y="271"/>
                    </a:cubicBezTo>
                    <a:cubicBezTo>
                      <a:pt x="461" y="249"/>
                      <a:pt x="461" y="249"/>
                      <a:pt x="461" y="249"/>
                    </a:cubicBezTo>
                    <a:cubicBezTo>
                      <a:pt x="435" y="242"/>
                      <a:pt x="410" y="234"/>
                      <a:pt x="386" y="224"/>
                    </a:cubicBezTo>
                    <a:lnTo>
                      <a:pt x="378" y="245"/>
                    </a:lnTo>
                    <a:close/>
                    <a:moveTo>
                      <a:pt x="520" y="287"/>
                    </a:moveTo>
                    <a:cubicBezTo>
                      <a:pt x="546" y="293"/>
                      <a:pt x="573" y="298"/>
                      <a:pt x="599" y="302"/>
                    </a:cubicBezTo>
                    <a:cubicBezTo>
                      <a:pt x="603" y="280"/>
                      <a:pt x="603" y="280"/>
                      <a:pt x="603" y="280"/>
                    </a:cubicBezTo>
                    <a:cubicBezTo>
                      <a:pt x="577" y="276"/>
                      <a:pt x="551" y="271"/>
                      <a:pt x="525" y="266"/>
                    </a:cubicBezTo>
                    <a:lnTo>
                      <a:pt x="520" y="287"/>
                    </a:lnTo>
                    <a:close/>
                    <a:moveTo>
                      <a:pt x="667" y="310"/>
                    </a:moveTo>
                    <a:cubicBezTo>
                      <a:pt x="693" y="312"/>
                      <a:pt x="720" y="314"/>
                      <a:pt x="747" y="314"/>
                    </a:cubicBezTo>
                    <a:cubicBezTo>
                      <a:pt x="747" y="292"/>
                      <a:pt x="747" y="292"/>
                      <a:pt x="747" y="292"/>
                    </a:cubicBezTo>
                    <a:cubicBezTo>
                      <a:pt x="721" y="291"/>
                      <a:pt x="695" y="290"/>
                      <a:pt x="668" y="288"/>
                    </a:cubicBezTo>
                    <a:cubicBezTo>
                      <a:pt x="667" y="310"/>
                      <a:pt x="667" y="310"/>
                      <a:pt x="667" y="310"/>
                    </a:cubicBezTo>
                    <a:close/>
                    <a:moveTo>
                      <a:pt x="802" y="327"/>
                    </a:moveTo>
                    <a:cubicBezTo>
                      <a:pt x="828" y="330"/>
                      <a:pt x="853" y="335"/>
                      <a:pt x="878" y="341"/>
                    </a:cubicBezTo>
                    <a:cubicBezTo>
                      <a:pt x="884" y="320"/>
                      <a:pt x="884" y="320"/>
                      <a:pt x="884" y="320"/>
                    </a:cubicBezTo>
                    <a:cubicBezTo>
                      <a:pt x="858" y="313"/>
                      <a:pt x="831" y="308"/>
                      <a:pt x="804" y="305"/>
                    </a:cubicBezTo>
                    <a:lnTo>
                      <a:pt x="802" y="327"/>
                    </a:lnTo>
                    <a:close/>
                    <a:moveTo>
                      <a:pt x="940" y="363"/>
                    </a:moveTo>
                    <a:cubicBezTo>
                      <a:pt x="964" y="373"/>
                      <a:pt x="987" y="385"/>
                      <a:pt x="1009" y="399"/>
                    </a:cubicBezTo>
                    <a:cubicBezTo>
                      <a:pt x="1021" y="380"/>
                      <a:pt x="1021" y="380"/>
                      <a:pt x="1021" y="380"/>
                    </a:cubicBezTo>
                    <a:cubicBezTo>
                      <a:pt x="997" y="366"/>
                      <a:pt x="973" y="353"/>
                      <a:pt x="949" y="343"/>
                    </a:cubicBezTo>
                    <a:lnTo>
                      <a:pt x="940" y="363"/>
                    </a:lnTo>
                    <a:close/>
                    <a:moveTo>
                      <a:pt x="1063" y="436"/>
                    </a:moveTo>
                    <a:cubicBezTo>
                      <a:pt x="1084" y="452"/>
                      <a:pt x="1104" y="469"/>
                      <a:pt x="1123" y="487"/>
                    </a:cubicBezTo>
                    <a:cubicBezTo>
                      <a:pt x="1138" y="471"/>
                      <a:pt x="1138" y="471"/>
                      <a:pt x="1138" y="471"/>
                    </a:cubicBezTo>
                    <a:cubicBezTo>
                      <a:pt x="1119" y="452"/>
                      <a:pt x="1098" y="435"/>
                      <a:pt x="1077" y="418"/>
                    </a:cubicBezTo>
                    <a:lnTo>
                      <a:pt x="1063" y="436"/>
                    </a:lnTo>
                    <a:close/>
                    <a:moveTo>
                      <a:pt x="1168" y="535"/>
                    </a:moveTo>
                    <a:cubicBezTo>
                      <a:pt x="1185" y="555"/>
                      <a:pt x="1202" y="576"/>
                      <a:pt x="1217" y="597"/>
                    </a:cubicBezTo>
                    <a:cubicBezTo>
                      <a:pt x="1235" y="584"/>
                      <a:pt x="1235" y="584"/>
                      <a:pt x="1235" y="584"/>
                    </a:cubicBezTo>
                    <a:cubicBezTo>
                      <a:pt x="1219" y="562"/>
                      <a:pt x="1203" y="541"/>
                      <a:pt x="1185" y="521"/>
                    </a:cubicBezTo>
                    <a:lnTo>
                      <a:pt x="1168" y="535"/>
                    </a:lnTo>
                    <a:close/>
                    <a:moveTo>
                      <a:pt x="1253" y="652"/>
                    </a:moveTo>
                    <a:cubicBezTo>
                      <a:pt x="1267" y="675"/>
                      <a:pt x="1280" y="698"/>
                      <a:pt x="1291" y="722"/>
                    </a:cubicBezTo>
                    <a:cubicBezTo>
                      <a:pt x="1311" y="712"/>
                      <a:pt x="1311" y="712"/>
                      <a:pt x="1311" y="712"/>
                    </a:cubicBezTo>
                    <a:cubicBezTo>
                      <a:pt x="1299" y="687"/>
                      <a:pt x="1286" y="664"/>
                      <a:pt x="1273" y="641"/>
                    </a:cubicBezTo>
                    <a:lnTo>
                      <a:pt x="1253" y="652"/>
                    </a:lnTo>
                    <a:close/>
                    <a:moveTo>
                      <a:pt x="1318" y="782"/>
                    </a:moveTo>
                    <a:cubicBezTo>
                      <a:pt x="1328" y="807"/>
                      <a:pt x="1337" y="831"/>
                      <a:pt x="1344" y="856"/>
                    </a:cubicBezTo>
                    <a:cubicBezTo>
                      <a:pt x="1366" y="850"/>
                      <a:pt x="1366" y="850"/>
                      <a:pt x="1366" y="850"/>
                    </a:cubicBezTo>
                    <a:cubicBezTo>
                      <a:pt x="1358" y="824"/>
                      <a:pt x="1349" y="799"/>
                      <a:pt x="1339" y="774"/>
                    </a:cubicBezTo>
                    <a:lnTo>
                      <a:pt x="1318" y="782"/>
                    </a:lnTo>
                    <a:close/>
                    <a:moveTo>
                      <a:pt x="1361" y="920"/>
                    </a:moveTo>
                    <a:cubicBezTo>
                      <a:pt x="1366" y="946"/>
                      <a:pt x="1370" y="972"/>
                      <a:pt x="1373" y="998"/>
                    </a:cubicBezTo>
                    <a:cubicBezTo>
                      <a:pt x="1395" y="996"/>
                      <a:pt x="1395" y="996"/>
                      <a:pt x="1395" y="996"/>
                    </a:cubicBezTo>
                    <a:cubicBezTo>
                      <a:pt x="1392" y="969"/>
                      <a:pt x="1388" y="942"/>
                      <a:pt x="1382" y="916"/>
                    </a:cubicBezTo>
                    <a:lnTo>
                      <a:pt x="1361" y="920"/>
                    </a:lnTo>
                    <a:close/>
                    <a:moveTo>
                      <a:pt x="1377" y="1064"/>
                    </a:moveTo>
                    <a:cubicBezTo>
                      <a:pt x="1377" y="1065"/>
                      <a:pt x="1377" y="1067"/>
                      <a:pt x="1377" y="1069"/>
                    </a:cubicBezTo>
                    <a:cubicBezTo>
                      <a:pt x="1377" y="1143"/>
                      <a:pt x="1377" y="1143"/>
                      <a:pt x="1377" y="1143"/>
                    </a:cubicBezTo>
                    <a:cubicBezTo>
                      <a:pt x="1399" y="1143"/>
                      <a:pt x="1399" y="1143"/>
                      <a:pt x="1399" y="1143"/>
                    </a:cubicBezTo>
                    <a:cubicBezTo>
                      <a:pt x="1399" y="1069"/>
                      <a:pt x="1399" y="1069"/>
                      <a:pt x="1399" y="1069"/>
                    </a:cubicBezTo>
                    <a:cubicBezTo>
                      <a:pt x="1399" y="1067"/>
                      <a:pt x="1399" y="1065"/>
                      <a:pt x="1399" y="1064"/>
                    </a:cubicBezTo>
                    <a:cubicBezTo>
                      <a:pt x="1377" y="1064"/>
                      <a:pt x="1377" y="1064"/>
                      <a:pt x="1377" y="1064"/>
                    </a:cubicBezTo>
                    <a:close/>
                    <a:moveTo>
                      <a:pt x="1377" y="1290"/>
                    </a:moveTo>
                    <a:cubicBezTo>
                      <a:pt x="1399" y="1290"/>
                      <a:pt x="1399" y="1290"/>
                      <a:pt x="1399" y="1290"/>
                    </a:cubicBezTo>
                    <a:cubicBezTo>
                      <a:pt x="1399" y="1211"/>
                      <a:pt x="1399" y="1211"/>
                      <a:pt x="1399" y="1211"/>
                    </a:cubicBezTo>
                    <a:cubicBezTo>
                      <a:pt x="1377" y="1211"/>
                      <a:pt x="1377" y="1211"/>
                      <a:pt x="1377" y="1211"/>
                    </a:cubicBezTo>
                    <a:lnTo>
                      <a:pt x="1377" y="1290"/>
                    </a:lnTo>
                    <a:close/>
                    <a:moveTo>
                      <a:pt x="1377" y="1437"/>
                    </a:moveTo>
                    <a:cubicBezTo>
                      <a:pt x="1399" y="1437"/>
                      <a:pt x="1399" y="1437"/>
                      <a:pt x="1399" y="1437"/>
                    </a:cubicBezTo>
                    <a:cubicBezTo>
                      <a:pt x="1399" y="1357"/>
                      <a:pt x="1399" y="1357"/>
                      <a:pt x="1399" y="1357"/>
                    </a:cubicBezTo>
                    <a:cubicBezTo>
                      <a:pt x="1377" y="1357"/>
                      <a:pt x="1377" y="1357"/>
                      <a:pt x="1377" y="1357"/>
                    </a:cubicBezTo>
                    <a:lnTo>
                      <a:pt x="1377" y="1437"/>
                    </a:lnTo>
                    <a:close/>
                    <a:moveTo>
                      <a:pt x="1377" y="1584"/>
                    </a:moveTo>
                    <a:cubicBezTo>
                      <a:pt x="1399" y="1584"/>
                      <a:pt x="1399" y="1584"/>
                      <a:pt x="1399" y="1584"/>
                    </a:cubicBezTo>
                    <a:cubicBezTo>
                      <a:pt x="1399" y="1504"/>
                      <a:pt x="1399" y="1504"/>
                      <a:pt x="1399" y="1504"/>
                    </a:cubicBezTo>
                    <a:cubicBezTo>
                      <a:pt x="1377" y="1504"/>
                      <a:pt x="1377" y="1504"/>
                      <a:pt x="1377" y="1504"/>
                    </a:cubicBezTo>
                    <a:lnTo>
                      <a:pt x="1377" y="1584"/>
                    </a:lnTo>
                    <a:close/>
                    <a:moveTo>
                      <a:pt x="1377" y="1731"/>
                    </a:moveTo>
                    <a:cubicBezTo>
                      <a:pt x="1399" y="1731"/>
                      <a:pt x="1399" y="1731"/>
                      <a:pt x="1399" y="1731"/>
                    </a:cubicBezTo>
                    <a:cubicBezTo>
                      <a:pt x="1399" y="1651"/>
                      <a:pt x="1399" y="1651"/>
                      <a:pt x="1399" y="1651"/>
                    </a:cubicBezTo>
                    <a:cubicBezTo>
                      <a:pt x="1377" y="1651"/>
                      <a:pt x="1377" y="1651"/>
                      <a:pt x="1377" y="1651"/>
                    </a:cubicBezTo>
                    <a:lnTo>
                      <a:pt x="1377" y="1731"/>
                    </a:lnTo>
                    <a:close/>
                    <a:moveTo>
                      <a:pt x="1377" y="1877"/>
                    </a:moveTo>
                    <a:cubicBezTo>
                      <a:pt x="1399" y="1877"/>
                      <a:pt x="1399" y="1877"/>
                      <a:pt x="1399" y="1877"/>
                    </a:cubicBezTo>
                    <a:cubicBezTo>
                      <a:pt x="1399" y="1798"/>
                      <a:pt x="1399" y="1798"/>
                      <a:pt x="1399" y="1798"/>
                    </a:cubicBezTo>
                    <a:cubicBezTo>
                      <a:pt x="1377" y="1798"/>
                      <a:pt x="1377" y="1798"/>
                      <a:pt x="1377" y="1798"/>
                    </a:cubicBezTo>
                    <a:lnTo>
                      <a:pt x="1377" y="1877"/>
                    </a:lnTo>
                    <a:close/>
                    <a:moveTo>
                      <a:pt x="1377" y="2024"/>
                    </a:moveTo>
                    <a:cubicBezTo>
                      <a:pt x="1399" y="2024"/>
                      <a:pt x="1399" y="2024"/>
                      <a:pt x="1399" y="2024"/>
                    </a:cubicBezTo>
                    <a:cubicBezTo>
                      <a:pt x="1399" y="1945"/>
                      <a:pt x="1399" y="1945"/>
                      <a:pt x="1399" y="1945"/>
                    </a:cubicBezTo>
                    <a:cubicBezTo>
                      <a:pt x="1377" y="1945"/>
                      <a:pt x="1377" y="1945"/>
                      <a:pt x="1377" y="1945"/>
                    </a:cubicBezTo>
                    <a:lnTo>
                      <a:pt x="1377" y="2024"/>
                    </a:lnTo>
                    <a:close/>
                    <a:moveTo>
                      <a:pt x="1377" y="2171"/>
                    </a:moveTo>
                    <a:cubicBezTo>
                      <a:pt x="1399" y="2171"/>
                      <a:pt x="1399" y="2171"/>
                      <a:pt x="1399" y="2171"/>
                    </a:cubicBezTo>
                    <a:cubicBezTo>
                      <a:pt x="1399" y="2091"/>
                      <a:pt x="1399" y="2091"/>
                      <a:pt x="1399" y="2091"/>
                    </a:cubicBezTo>
                    <a:cubicBezTo>
                      <a:pt x="1377" y="2091"/>
                      <a:pt x="1377" y="2091"/>
                      <a:pt x="1377" y="2091"/>
                    </a:cubicBezTo>
                    <a:lnTo>
                      <a:pt x="1377" y="2171"/>
                    </a:lnTo>
                    <a:close/>
                    <a:moveTo>
                      <a:pt x="1377" y="2318"/>
                    </a:moveTo>
                    <a:cubicBezTo>
                      <a:pt x="1399" y="2318"/>
                      <a:pt x="1399" y="2318"/>
                      <a:pt x="1399" y="2318"/>
                    </a:cubicBezTo>
                    <a:cubicBezTo>
                      <a:pt x="1399" y="2238"/>
                      <a:pt x="1399" y="2238"/>
                      <a:pt x="1399" y="2238"/>
                    </a:cubicBezTo>
                    <a:cubicBezTo>
                      <a:pt x="1377" y="2238"/>
                      <a:pt x="1377" y="2238"/>
                      <a:pt x="1377" y="2238"/>
                    </a:cubicBezTo>
                    <a:lnTo>
                      <a:pt x="1377" y="2318"/>
                    </a:lnTo>
                    <a:close/>
                    <a:moveTo>
                      <a:pt x="1377" y="2465"/>
                    </a:moveTo>
                    <a:cubicBezTo>
                      <a:pt x="1399" y="2465"/>
                      <a:pt x="1399" y="2465"/>
                      <a:pt x="1399" y="2465"/>
                    </a:cubicBezTo>
                    <a:cubicBezTo>
                      <a:pt x="1399" y="2385"/>
                      <a:pt x="1399" y="2385"/>
                      <a:pt x="1399" y="2385"/>
                    </a:cubicBezTo>
                    <a:cubicBezTo>
                      <a:pt x="1377" y="2385"/>
                      <a:pt x="1377" y="2385"/>
                      <a:pt x="1377" y="2385"/>
                    </a:cubicBezTo>
                    <a:lnTo>
                      <a:pt x="1377" y="2465"/>
                    </a:lnTo>
                    <a:close/>
                    <a:moveTo>
                      <a:pt x="1377" y="2611"/>
                    </a:moveTo>
                    <a:cubicBezTo>
                      <a:pt x="1399" y="2611"/>
                      <a:pt x="1399" y="2611"/>
                      <a:pt x="1399" y="2611"/>
                    </a:cubicBezTo>
                    <a:cubicBezTo>
                      <a:pt x="1399" y="2532"/>
                      <a:pt x="1399" y="2532"/>
                      <a:pt x="1399" y="2532"/>
                    </a:cubicBezTo>
                    <a:cubicBezTo>
                      <a:pt x="1377" y="2532"/>
                      <a:pt x="1377" y="2532"/>
                      <a:pt x="1377" y="2532"/>
                    </a:cubicBezTo>
                    <a:lnTo>
                      <a:pt x="1377" y="2611"/>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00743" name="Group 200742"/>
            <p:cNvGrpSpPr/>
            <p:nvPr userDrawn="1"/>
          </p:nvGrpSpPr>
          <p:grpSpPr>
            <a:xfrm>
              <a:off x="8558215" y="1898651"/>
              <a:ext cx="2424113" cy="1960563"/>
              <a:chOff x="8558215" y="1898651"/>
              <a:chExt cx="2424113" cy="1960563"/>
            </a:xfrm>
          </p:grpSpPr>
          <p:sp>
            <p:nvSpPr>
              <p:cNvPr id="200739" name="Freeform 61"/>
              <p:cNvSpPr>
                <a:spLocks/>
              </p:cNvSpPr>
              <p:nvPr userDrawn="1"/>
            </p:nvSpPr>
            <p:spPr bwMode="auto">
              <a:xfrm flipH="1">
                <a:off x="8558215" y="1898651"/>
                <a:ext cx="1146175" cy="1960563"/>
              </a:xfrm>
              <a:custGeom>
                <a:avLst/>
                <a:gdLst>
                  <a:gd name="T0" fmla="*/ 975 w 975"/>
                  <a:gd name="T1" fmla="*/ 975 h 1667"/>
                  <a:gd name="T2" fmla="*/ 0 w 975"/>
                  <a:gd name="T3" fmla="*/ 0 h 1667"/>
                  <a:gd name="T4" fmla="*/ 0 w 975"/>
                  <a:gd name="T5" fmla="*/ 348 h 1667"/>
                  <a:gd name="T6" fmla="*/ 627 w 975"/>
                  <a:gd name="T7" fmla="*/ 975 h 1667"/>
                  <a:gd name="T8" fmla="*/ 627 w 975"/>
                  <a:gd name="T9" fmla="*/ 1667 h 1667"/>
                  <a:gd name="T10" fmla="*/ 975 w 975"/>
                  <a:gd name="T11" fmla="*/ 1667 h 1667"/>
                  <a:gd name="T12" fmla="*/ 975 w 975"/>
                  <a:gd name="T13" fmla="*/ 975 h 1667"/>
                </a:gdLst>
                <a:ahLst/>
                <a:cxnLst>
                  <a:cxn ang="0">
                    <a:pos x="T0" y="T1"/>
                  </a:cxn>
                  <a:cxn ang="0">
                    <a:pos x="T2" y="T3"/>
                  </a:cxn>
                  <a:cxn ang="0">
                    <a:pos x="T4" y="T5"/>
                  </a:cxn>
                  <a:cxn ang="0">
                    <a:pos x="T6" y="T7"/>
                  </a:cxn>
                  <a:cxn ang="0">
                    <a:pos x="T8" y="T9"/>
                  </a:cxn>
                  <a:cxn ang="0">
                    <a:pos x="T10" y="T11"/>
                  </a:cxn>
                  <a:cxn ang="0">
                    <a:pos x="T12" y="T13"/>
                  </a:cxn>
                </a:cxnLst>
                <a:rect l="0" t="0" r="r" b="b"/>
                <a:pathLst>
                  <a:path w="975" h="1667">
                    <a:moveTo>
                      <a:pt x="975" y="975"/>
                    </a:moveTo>
                    <a:cubicBezTo>
                      <a:pt x="975" y="437"/>
                      <a:pt x="539" y="0"/>
                      <a:pt x="0" y="0"/>
                    </a:cubicBezTo>
                    <a:cubicBezTo>
                      <a:pt x="0" y="348"/>
                      <a:pt x="0" y="348"/>
                      <a:pt x="0" y="348"/>
                    </a:cubicBezTo>
                    <a:cubicBezTo>
                      <a:pt x="347" y="348"/>
                      <a:pt x="627" y="629"/>
                      <a:pt x="627" y="975"/>
                    </a:cubicBezTo>
                    <a:cubicBezTo>
                      <a:pt x="627" y="1667"/>
                      <a:pt x="627" y="1667"/>
                      <a:pt x="627" y="1667"/>
                    </a:cubicBezTo>
                    <a:cubicBezTo>
                      <a:pt x="975" y="1667"/>
                      <a:pt x="975" y="1667"/>
                      <a:pt x="975" y="1667"/>
                    </a:cubicBezTo>
                    <a:cubicBezTo>
                      <a:pt x="975" y="975"/>
                      <a:pt x="975" y="975"/>
                      <a:pt x="975" y="975"/>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200740" name="Freeform 62"/>
              <p:cNvSpPr>
                <a:spLocks/>
              </p:cNvSpPr>
              <p:nvPr userDrawn="1"/>
            </p:nvSpPr>
            <p:spPr bwMode="auto">
              <a:xfrm flipH="1">
                <a:off x="9704390" y="1900239"/>
                <a:ext cx="1277938" cy="1552575"/>
              </a:xfrm>
              <a:custGeom>
                <a:avLst/>
                <a:gdLst>
                  <a:gd name="T0" fmla="*/ 112 w 1087"/>
                  <a:gd name="T1" fmla="*/ 973 h 1320"/>
                  <a:gd name="T2" fmla="*/ 23 w 1087"/>
                  <a:gd name="T3" fmla="*/ 973 h 1320"/>
                  <a:gd name="T4" fmla="*/ 11 w 1087"/>
                  <a:gd name="T5" fmla="*/ 999 h 1320"/>
                  <a:gd name="T6" fmla="*/ 268 w 1087"/>
                  <a:gd name="T7" fmla="*/ 1306 h 1320"/>
                  <a:gd name="T8" fmla="*/ 310 w 1087"/>
                  <a:gd name="T9" fmla="*/ 1306 h 1320"/>
                  <a:gd name="T10" fmla="*/ 567 w 1087"/>
                  <a:gd name="T11" fmla="*/ 999 h 1320"/>
                  <a:gd name="T12" fmla="*/ 555 w 1087"/>
                  <a:gd name="T13" fmla="*/ 973 h 1320"/>
                  <a:gd name="T14" fmla="*/ 460 w 1087"/>
                  <a:gd name="T15" fmla="*/ 973 h 1320"/>
                  <a:gd name="T16" fmla="*/ 1087 w 1087"/>
                  <a:gd name="T17" fmla="*/ 347 h 1320"/>
                  <a:gd name="T18" fmla="*/ 1087 w 1087"/>
                  <a:gd name="T19" fmla="*/ 347 h 1320"/>
                  <a:gd name="T20" fmla="*/ 1087 w 1087"/>
                  <a:gd name="T21" fmla="*/ 0 h 1320"/>
                  <a:gd name="T22" fmla="*/ 112 w 1087"/>
                  <a:gd name="T23" fmla="*/ 97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1320">
                    <a:moveTo>
                      <a:pt x="112" y="973"/>
                    </a:moveTo>
                    <a:cubicBezTo>
                      <a:pt x="23" y="973"/>
                      <a:pt x="23" y="973"/>
                      <a:pt x="23" y="973"/>
                    </a:cubicBezTo>
                    <a:cubicBezTo>
                      <a:pt x="5" y="973"/>
                      <a:pt x="0" y="985"/>
                      <a:pt x="11" y="999"/>
                    </a:cubicBezTo>
                    <a:cubicBezTo>
                      <a:pt x="268" y="1306"/>
                      <a:pt x="268" y="1306"/>
                      <a:pt x="268" y="1306"/>
                    </a:cubicBezTo>
                    <a:cubicBezTo>
                      <a:pt x="279" y="1320"/>
                      <a:pt x="299" y="1320"/>
                      <a:pt x="310" y="1306"/>
                    </a:cubicBezTo>
                    <a:cubicBezTo>
                      <a:pt x="567" y="999"/>
                      <a:pt x="567" y="999"/>
                      <a:pt x="567" y="999"/>
                    </a:cubicBezTo>
                    <a:cubicBezTo>
                      <a:pt x="578" y="985"/>
                      <a:pt x="573" y="973"/>
                      <a:pt x="555" y="973"/>
                    </a:cubicBezTo>
                    <a:cubicBezTo>
                      <a:pt x="460" y="973"/>
                      <a:pt x="460" y="973"/>
                      <a:pt x="460" y="973"/>
                    </a:cubicBezTo>
                    <a:cubicBezTo>
                      <a:pt x="461" y="627"/>
                      <a:pt x="741" y="347"/>
                      <a:pt x="1087" y="347"/>
                    </a:cubicBezTo>
                    <a:cubicBezTo>
                      <a:pt x="1087" y="347"/>
                      <a:pt x="1087" y="347"/>
                      <a:pt x="1087" y="347"/>
                    </a:cubicBezTo>
                    <a:cubicBezTo>
                      <a:pt x="1087" y="0"/>
                      <a:pt x="1087" y="0"/>
                      <a:pt x="1087" y="0"/>
                    </a:cubicBezTo>
                    <a:cubicBezTo>
                      <a:pt x="549" y="0"/>
                      <a:pt x="113" y="435"/>
                      <a:pt x="112" y="973"/>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200741" name="Freeform 63"/>
              <p:cNvSpPr>
                <a:spLocks noEditPoints="1"/>
              </p:cNvSpPr>
              <p:nvPr userDrawn="1"/>
            </p:nvSpPr>
            <p:spPr bwMode="auto">
              <a:xfrm flipH="1">
                <a:off x="8740778" y="2103439"/>
                <a:ext cx="1911350" cy="1755775"/>
              </a:xfrm>
              <a:custGeom>
                <a:avLst/>
                <a:gdLst>
                  <a:gd name="T0" fmla="*/ 22 w 1626"/>
                  <a:gd name="T1" fmla="*/ 816 h 1492"/>
                  <a:gd name="T2" fmla="*/ 0 w 1626"/>
                  <a:gd name="T3" fmla="*/ 816 h 1492"/>
                  <a:gd name="T4" fmla="*/ 23 w 1626"/>
                  <a:gd name="T5" fmla="*/ 886 h 1492"/>
                  <a:gd name="T6" fmla="*/ 7 w 1626"/>
                  <a:gd name="T7" fmla="*/ 658 h 1492"/>
                  <a:gd name="T8" fmla="*/ 39 w 1626"/>
                  <a:gd name="T9" fmla="*/ 595 h 1492"/>
                  <a:gd name="T10" fmla="*/ 17 w 1626"/>
                  <a:gd name="T11" fmla="*/ 591 h 1492"/>
                  <a:gd name="T12" fmla="*/ 121 w 1626"/>
                  <a:gd name="T13" fmla="*/ 390 h 1492"/>
                  <a:gd name="T14" fmla="*/ 84 w 1626"/>
                  <a:gd name="T15" fmla="*/ 459 h 1492"/>
                  <a:gd name="T16" fmla="*/ 193 w 1626"/>
                  <a:gd name="T17" fmla="*/ 260 h 1492"/>
                  <a:gd name="T18" fmla="*/ 256 w 1626"/>
                  <a:gd name="T19" fmla="*/ 229 h 1492"/>
                  <a:gd name="T20" fmla="*/ 241 w 1626"/>
                  <a:gd name="T21" fmla="*/ 212 h 1492"/>
                  <a:gd name="T22" fmla="*/ 374 w 1626"/>
                  <a:gd name="T23" fmla="*/ 142 h 1492"/>
                  <a:gd name="T24" fmla="*/ 363 w 1626"/>
                  <a:gd name="T25" fmla="*/ 123 h 1492"/>
                  <a:gd name="T26" fmla="*/ 502 w 1626"/>
                  <a:gd name="T27" fmla="*/ 79 h 1492"/>
                  <a:gd name="T28" fmla="*/ 494 w 1626"/>
                  <a:gd name="T29" fmla="*/ 58 h 1492"/>
                  <a:gd name="T30" fmla="*/ 719 w 1626"/>
                  <a:gd name="T31" fmla="*/ 27 h 1492"/>
                  <a:gd name="T32" fmla="*/ 641 w 1626"/>
                  <a:gd name="T33" fmla="*/ 39 h 1492"/>
                  <a:gd name="T34" fmla="*/ 864 w 1626"/>
                  <a:gd name="T35" fmla="*/ 24 h 1492"/>
                  <a:gd name="T36" fmla="*/ 784 w 1626"/>
                  <a:gd name="T37" fmla="*/ 0 h 1492"/>
                  <a:gd name="T38" fmla="*/ 1007 w 1626"/>
                  <a:gd name="T39" fmla="*/ 44 h 1492"/>
                  <a:gd name="T40" fmla="*/ 930 w 1626"/>
                  <a:gd name="T41" fmla="*/ 30 h 1492"/>
                  <a:gd name="T42" fmla="*/ 1153 w 1626"/>
                  <a:gd name="T43" fmla="*/ 68 h 1492"/>
                  <a:gd name="T44" fmla="*/ 1205 w 1626"/>
                  <a:gd name="T45" fmla="*/ 116 h 1492"/>
                  <a:gd name="T46" fmla="*/ 1215 w 1626"/>
                  <a:gd name="T47" fmla="*/ 97 h 1492"/>
                  <a:gd name="T48" fmla="*/ 1371 w 1626"/>
                  <a:gd name="T49" fmla="*/ 231 h 1492"/>
                  <a:gd name="T50" fmla="*/ 1386 w 1626"/>
                  <a:gd name="T51" fmla="*/ 215 h 1492"/>
                  <a:gd name="T52" fmla="*/ 1432 w 1626"/>
                  <a:gd name="T53" fmla="*/ 293 h 1492"/>
                  <a:gd name="T54" fmla="*/ 1449 w 1626"/>
                  <a:gd name="T55" fmla="*/ 278 h 1492"/>
                  <a:gd name="T56" fmla="*/ 1550 w 1626"/>
                  <a:gd name="T57" fmla="*/ 481 h 1492"/>
                  <a:gd name="T58" fmla="*/ 1515 w 1626"/>
                  <a:gd name="T59" fmla="*/ 411 h 1492"/>
                  <a:gd name="T60" fmla="*/ 1614 w 1626"/>
                  <a:gd name="T61" fmla="*/ 615 h 1492"/>
                  <a:gd name="T62" fmla="*/ 1600 w 1626"/>
                  <a:gd name="T63" fmla="*/ 684 h 1492"/>
                  <a:gd name="T64" fmla="*/ 1623 w 1626"/>
                  <a:gd name="T65" fmla="*/ 682 h 1492"/>
                  <a:gd name="T66" fmla="*/ 1602 w 1626"/>
                  <a:gd name="T67" fmla="*/ 894 h 1492"/>
                  <a:gd name="T68" fmla="*/ 1625 w 1626"/>
                  <a:gd name="T69" fmla="*/ 894 h 1492"/>
                  <a:gd name="T70" fmla="*/ 1602 w 1626"/>
                  <a:gd name="T71" fmla="*/ 1057 h 1492"/>
                  <a:gd name="T72" fmla="*/ 1602 w 1626"/>
                  <a:gd name="T73" fmla="*/ 977 h 1492"/>
                  <a:gd name="T74" fmla="*/ 1625 w 1626"/>
                  <a:gd name="T75" fmla="*/ 1203 h 1492"/>
                  <a:gd name="T76" fmla="*/ 1602 w 1626"/>
                  <a:gd name="T77" fmla="*/ 1203 h 1492"/>
                  <a:gd name="T78" fmla="*/ 1625 w 1626"/>
                  <a:gd name="T79" fmla="*/ 1271 h 1492"/>
                  <a:gd name="T80" fmla="*/ 1602 w 1626"/>
                  <a:gd name="T81" fmla="*/ 1417 h 1492"/>
                  <a:gd name="T82" fmla="*/ 1625 w 1626"/>
                  <a:gd name="T83" fmla="*/ 1492 h 1492"/>
                  <a:gd name="T84" fmla="*/ 1602 w 1626"/>
                  <a:gd name="T85" fmla="*/ 141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6" h="1492">
                    <a:moveTo>
                      <a:pt x="23" y="886"/>
                    </a:moveTo>
                    <a:cubicBezTo>
                      <a:pt x="23" y="885"/>
                      <a:pt x="23" y="885"/>
                      <a:pt x="23" y="885"/>
                    </a:cubicBezTo>
                    <a:cubicBezTo>
                      <a:pt x="23" y="862"/>
                      <a:pt x="22" y="839"/>
                      <a:pt x="22" y="816"/>
                    </a:cubicBezTo>
                    <a:cubicBezTo>
                      <a:pt x="22" y="813"/>
                      <a:pt x="22" y="809"/>
                      <a:pt x="22" y="806"/>
                    </a:cubicBezTo>
                    <a:cubicBezTo>
                      <a:pt x="0" y="806"/>
                      <a:pt x="0" y="806"/>
                      <a:pt x="0" y="806"/>
                    </a:cubicBezTo>
                    <a:cubicBezTo>
                      <a:pt x="0" y="809"/>
                      <a:pt x="0" y="813"/>
                      <a:pt x="0" y="816"/>
                    </a:cubicBezTo>
                    <a:cubicBezTo>
                      <a:pt x="0" y="839"/>
                      <a:pt x="0" y="862"/>
                      <a:pt x="0" y="885"/>
                    </a:cubicBezTo>
                    <a:cubicBezTo>
                      <a:pt x="0" y="886"/>
                      <a:pt x="0" y="886"/>
                      <a:pt x="0" y="886"/>
                    </a:cubicBezTo>
                    <a:lnTo>
                      <a:pt x="23" y="886"/>
                    </a:lnTo>
                    <a:close/>
                    <a:moveTo>
                      <a:pt x="23" y="739"/>
                    </a:moveTo>
                    <a:cubicBezTo>
                      <a:pt x="24" y="713"/>
                      <a:pt x="26" y="687"/>
                      <a:pt x="29" y="661"/>
                    </a:cubicBezTo>
                    <a:cubicBezTo>
                      <a:pt x="7" y="658"/>
                      <a:pt x="7" y="658"/>
                      <a:pt x="7" y="658"/>
                    </a:cubicBezTo>
                    <a:cubicBezTo>
                      <a:pt x="4" y="685"/>
                      <a:pt x="2" y="712"/>
                      <a:pt x="1" y="739"/>
                    </a:cubicBezTo>
                    <a:lnTo>
                      <a:pt x="23" y="739"/>
                    </a:lnTo>
                    <a:close/>
                    <a:moveTo>
                      <a:pt x="39" y="595"/>
                    </a:moveTo>
                    <a:cubicBezTo>
                      <a:pt x="44" y="570"/>
                      <a:pt x="51" y="545"/>
                      <a:pt x="59" y="520"/>
                    </a:cubicBezTo>
                    <a:cubicBezTo>
                      <a:pt x="38" y="513"/>
                      <a:pt x="38" y="513"/>
                      <a:pt x="38" y="513"/>
                    </a:cubicBezTo>
                    <a:cubicBezTo>
                      <a:pt x="29" y="539"/>
                      <a:pt x="22" y="565"/>
                      <a:pt x="17" y="591"/>
                    </a:cubicBezTo>
                    <a:lnTo>
                      <a:pt x="39" y="595"/>
                    </a:lnTo>
                    <a:close/>
                    <a:moveTo>
                      <a:pt x="84" y="459"/>
                    </a:moveTo>
                    <a:cubicBezTo>
                      <a:pt x="95" y="435"/>
                      <a:pt x="108" y="412"/>
                      <a:pt x="121" y="390"/>
                    </a:cubicBezTo>
                    <a:cubicBezTo>
                      <a:pt x="102" y="378"/>
                      <a:pt x="102" y="378"/>
                      <a:pt x="102" y="378"/>
                    </a:cubicBezTo>
                    <a:cubicBezTo>
                      <a:pt x="88" y="401"/>
                      <a:pt x="75" y="425"/>
                      <a:pt x="64" y="449"/>
                    </a:cubicBezTo>
                    <a:lnTo>
                      <a:pt x="84" y="459"/>
                    </a:lnTo>
                    <a:close/>
                    <a:moveTo>
                      <a:pt x="159" y="335"/>
                    </a:moveTo>
                    <a:cubicBezTo>
                      <a:pt x="174" y="315"/>
                      <a:pt x="191" y="295"/>
                      <a:pt x="209" y="275"/>
                    </a:cubicBezTo>
                    <a:cubicBezTo>
                      <a:pt x="193" y="260"/>
                      <a:pt x="193" y="260"/>
                      <a:pt x="193" y="260"/>
                    </a:cubicBezTo>
                    <a:cubicBezTo>
                      <a:pt x="174" y="280"/>
                      <a:pt x="157" y="300"/>
                      <a:pt x="141" y="322"/>
                    </a:cubicBezTo>
                    <a:lnTo>
                      <a:pt x="159" y="335"/>
                    </a:lnTo>
                    <a:close/>
                    <a:moveTo>
                      <a:pt x="256" y="229"/>
                    </a:moveTo>
                    <a:cubicBezTo>
                      <a:pt x="276" y="212"/>
                      <a:pt x="296" y="195"/>
                      <a:pt x="317" y="180"/>
                    </a:cubicBezTo>
                    <a:cubicBezTo>
                      <a:pt x="304" y="162"/>
                      <a:pt x="304" y="162"/>
                      <a:pt x="304" y="162"/>
                    </a:cubicBezTo>
                    <a:cubicBezTo>
                      <a:pt x="282" y="177"/>
                      <a:pt x="262" y="194"/>
                      <a:pt x="241" y="212"/>
                    </a:cubicBezTo>
                    <a:lnTo>
                      <a:pt x="256" y="229"/>
                    </a:lnTo>
                    <a:close/>
                    <a:moveTo>
                      <a:pt x="372" y="143"/>
                    </a:moveTo>
                    <a:cubicBezTo>
                      <a:pt x="373" y="143"/>
                      <a:pt x="374" y="142"/>
                      <a:pt x="374" y="142"/>
                    </a:cubicBezTo>
                    <a:cubicBezTo>
                      <a:pt x="396" y="129"/>
                      <a:pt x="419" y="117"/>
                      <a:pt x="442" y="106"/>
                    </a:cubicBezTo>
                    <a:cubicBezTo>
                      <a:pt x="432" y="85"/>
                      <a:pt x="432" y="85"/>
                      <a:pt x="432" y="85"/>
                    </a:cubicBezTo>
                    <a:cubicBezTo>
                      <a:pt x="408" y="97"/>
                      <a:pt x="385" y="109"/>
                      <a:pt x="363" y="123"/>
                    </a:cubicBezTo>
                    <a:cubicBezTo>
                      <a:pt x="362" y="123"/>
                      <a:pt x="361" y="123"/>
                      <a:pt x="361" y="124"/>
                    </a:cubicBezTo>
                    <a:lnTo>
                      <a:pt x="372" y="143"/>
                    </a:lnTo>
                    <a:close/>
                    <a:moveTo>
                      <a:pt x="502" y="79"/>
                    </a:moveTo>
                    <a:cubicBezTo>
                      <a:pt x="527" y="70"/>
                      <a:pt x="552" y="62"/>
                      <a:pt x="577" y="55"/>
                    </a:cubicBezTo>
                    <a:cubicBezTo>
                      <a:pt x="571" y="33"/>
                      <a:pt x="571" y="33"/>
                      <a:pt x="571" y="33"/>
                    </a:cubicBezTo>
                    <a:cubicBezTo>
                      <a:pt x="545" y="40"/>
                      <a:pt x="519" y="49"/>
                      <a:pt x="494" y="58"/>
                    </a:cubicBezTo>
                    <a:lnTo>
                      <a:pt x="502" y="79"/>
                    </a:lnTo>
                    <a:close/>
                    <a:moveTo>
                      <a:pt x="641" y="39"/>
                    </a:moveTo>
                    <a:cubicBezTo>
                      <a:pt x="667" y="34"/>
                      <a:pt x="693" y="30"/>
                      <a:pt x="719" y="27"/>
                    </a:cubicBezTo>
                    <a:cubicBezTo>
                      <a:pt x="717" y="5"/>
                      <a:pt x="717" y="5"/>
                      <a:pt x="717" y="5"/>
                    </a:cubicBezTo>
                    <a:cubicBezTo>
                      <a:pt x="690" y="8"/>
                      <a:pt x="663" y="12"/>
                      <a:pt x="637" y="17"/>
                    </a:cubicBezTo>
                    <a:lnTo>
                      <a:pt x="641" y="39"/>
                    </a:lnTo>
                    <a:close/>
                    <a:moveTo>
                      <a:pt x="785" y="23"/>
                    </a:moveTo>
                    <a:cubicBezTo>
                      <a:pt x="794" y="22"/>
                      <a:pt x="804" y="22"/>
                      <a:pt x="813" y="22"/>
                    </a:cubicBezTo>
                    <a:cubicBezTo>
                      <a:pt x="830" y="22"/>
                      <a:pt x="847" y="23"/>
                      <a:pt x="864" y="24"/>
                    </a:cubicBezTo>
                    <a:cubicBezTo>
                      <a:pt x="865" y="1"/>
                      <a:pt x="865" y="1"/>
                      <a:pt x="865" y="1"/>
                    </a:cubicBezTo>
                    <a:cubicBezTo>
                      <a:pt x="848" y="0"/>
                      <a:pt x="830" y="0"/>
                      <a:pt x="813" y="0"/>
                    </a:cubicBezTo>
                    <a:cubicBezTo>
                      <a:pt x="804" y="0"/>
                      <a:pt x="794" y="0"/>
                      <a:pt x="784" y="0"/>
                    </a:cubicBezTo>
                    <a:lnTo>
                      <a:pt x="785" y="23"/>
                    </a:lnTo>
                    <a:close/>
                    <a:moveTo>
                      <a:pt x="930" y="30"/>
                    </a:moveTo>
                    <a:cubicBezTo>
                      <a:pt x="956" y="33"/>
                      <a:pt x="982" y="38"/>
                      <a:pt x="1007" y="44"/>
                    </a:cubicBezTo>
                    <a:cubicBezTo>
                      <a:pt x="1012" y="22"/>
                      <a:pt x="1012" y="22"/>
                      <a:pt x="1012" y="22"/>
                    </a:cubicBezTo>
                    <a:cubicBezTo>
                      <a:pt x="986" y="16"/>
                      <a:pt x="959" y="11"/>
                      <a:pt x="933" y="8"/>
                    </a:cubicBezTo>
                    <a:lnTo>
                      <a:pt x="930" y="30"/>
                    </a:lnTo>
                    <a:close/>
                    <a:moveTo>
                      <a:pt x="1071" y="61"/>
                    </a:moveTo>
                    <a:cubicBezTo>
                      <a:pt x="1096" y="69"/>
                      <a:pt x="1121" y="78"/>
                      <a:pt x="1145" y="88"/>
                    </a:cubicBezTo>
                    <a:cubicBezTo>
                      <a:pt x="1153" y="68"/>
                      <a:pt x="1153" y="68"/>
                      <a:pt x="1153" y="68"/>
                    </a:cubicBezTo>
                    <a:cubicBezTo>
                      <a:pt x="1129" y="57"/>
                      <a:pt x="1103" y="48"/>
                      <a:pt x="1078" y="40"/>
                    </a:cubicBezTo>
                    <a:cubicBezTo>
                      <a:pt x="1071" y="61"/>
                      <a:pt x="1071" y="61"/>
                      <a:pt x="1071" y="61"/>
                    </a:cubicBezTo>
                    <a:close/>
                    <a:moveTo>
                      <a:pt x="1205" y="116"/>
                    </a:moveTo>
                    <a:cubicBezTo>
                      <a:pt x="1228" y="128"/>
                      <a:pt x="1251" y="142"/>
                      <a:pt x="1273" y="156"/>
                    </a:cubicBezTo>
                    <a:cubicBezTo>
                      <a:pt x="1285" y="137"/>
                      <a:pt x="1285" y="137"/>
                      <a:pt x="1285" y="137"/>
                    </a:cubicBezTo>
                    <a:cubicBezTo>
                      <a:pt x="1262" y="122"/>
                      <a:pt x="1239" y="109"/>
                      <a:pt x="1215" y="97"/>
                    </a:cubicBezTo>
                    <a:lnTo>
                      <a:pt x="1205" y="116"/>
                    </a:lnTo>
                    <a:close/>
                    <a:moveTo>
                      <a:pt x="1327" y="194"/>
                    </a:moveTo>
                    <a:cubicBezTo>
                      <a:pt x="1342" y="206"/>
                      <a:pt x="1357" y="218"/>
                      <a:pt x="1371" y="231"/>
                    </a:cubicBezTo>
                    <a:cubicBezTo>
                      <a:pt x="1376" y="236"/>
                      <a:pt x="1381" y="241"/>
                      <a:pt x="1386" y="245"/>
                    </a:cubicBezTo>
                    <a:cubicBezTo>
                      <a:pt x="1402" y="229"/>
                      <a:pt x="1402" y="229"/>
                      <a:pt x="1402" y="229"/>
                    </a:cubicBezTo>
                    <a:cubicBezTo>
                      <a:pt x="1397" y="224"/>
                      <a:pt x="1392" y="220"/>
                      <a:pt x="1386" y="215"/>
                    </a:cubicBezTo>
                    <a:cubicBezTo>
                      <a:pt x="1371" y="201"/>
                      <a:pt x="1356" y="189"/>
                      <a:pt x="1340" y="176"/>
                    </a:cubicBezTo>
                    <a:lnTo>
                      <a:pt x="1327" y="194"/>
                    </a:lnTo>
                    <a:close/>
                    <a:moveTo>
                      <a:pt x="1432" y="293"/>
                    </a:moveTo>
                    <a:cubicBezTo>
                      <a:pt x="1449" y="313"/>
                      <a:pt x="1465" y="333"/>
                      <a:pt x="1480" y="355"/>
                    </a:cubicBezTo>
                    <a:cubicBezTo>
                      <a:pt x="1498" y="342"/>
                      <a:pt x="1498" y="342"/>
                      <a:pt x="1498" y="342"/>
                    </a:cubicBezTo>
                    <a:cubicBezTo>
                      <a:pt x="1483" y="320"/>
                      <a:pt x="1466" y="299"/>
                      <a:pt x="1449" y="278"/>
                    </a:cubicBezTo>
                    <a:lnTo>
                      <a:pt x="1432" y="293"/>
                    </a:lnTo>
                    <a:close/>
                    <a:moveTo>
                      <a:pt x="1515" y="411"/>
                    </a:moveTo>
                    <a:cubicBezTo>
                      <a:pt x="1528" y="434"/>
                      <a:pt x="1540" y="457"/>
                      <a:pt x="1550" y="481"/>
                    </a:cubicBezTo>
                    <a:cubicBezTo>
                      <a:pt x="1571" y="472"/>
                      <a:pt x="1571" y="472"/>
                      <a:pt x="1571" y="472"/>
                    </a:cubicBezTo>
                    <a:cubicBezTo>
                      <a:pt x="1560" y="447"/>
                      <a:pt x="1548" y="423"/>
                      <a:pt x="1535" y="400"/>
                    </a:cubicBezTo>
                    <a:cubicBezTo>
                      <a:pt x="1515" y="411"/>
                      <a:pt x="1515" y="411"/>
                      <a:pt x="1515" y="411"/>
                    </a:cubicBezTo>
                    <a:close/>
                    <a:moveTo>
                      <a:pt x="1573" y="543"/>
                    </a:moveTo>
                    <a:cubicBezTo>
                      <a:pt x="1581" y="568"/>
                      <a:pt x="1587" y="593"/>
                      <a:pt x="1592" y="619"/>
                    </a:cubicBezTo>
                    <a:cubicBezTo>
                      <a:pt x="1614" y="615"/>
                      <a:pt x="1614" y="615"/>
                      <a:pt x="1614" y="615"/>
                    </a:cubicBezTo>
                    <a:cubicBezTo>
                      <a:pt x="1609" y="588"/>
                      <a:pt x="1602" y="562"/>
                      <a:pt x="1594" y="536"/>
                    </a:cubicBezTo>
                    <a:cubicBezTo>
                      <a:pt x="1573" y="543"/>
                      <a:pt x="1573" y="543"/>
                      <a:pt x="1573" y="543"/>
                    </a:cubicBezTo>
                    <a:close/>
                    <a:moveTo>
                      <a:pt x="1600" y="684"/>
                    </a:moveTo>
                    <a:cubicBezTo>
                      <a:pt x="1602" y="710"/>
                      <a:pt x="1603" y="737"/>
                      <a:pt x="1603" y="763"/>
                    </a:cubicBezTo>
                    <a:cubicBezTo>
                      <a:pt x="1626" y="763"/>
                      <a:pt x="1626" y="763"/>
                      <a:pt x="1626" y="763"/>
                    </a:cubicBezTo>
                    <a:cubicBezTo>
                      <a:pt x="1626" y="736"/>
                      <a:pt x="1625" y="709"/>
                      <a:pt x="1623" y="682"/>
                    </a:cubicBezTo>
                    <a:lnTo>
                      <a:pt x="1600" y="684"/>
                    </a:lnTo>
                    <a:close/>
                    <a:moveTo>
                      <a:pt x="1603" y="830"/>
                    </a:moveTo>
                    <a:cubicBezTo>
                      <a:pt x="1603" y="851"/>
                      <a:pt x="1602" y="873"/>
                      <a:pt x="1602" y="894"/>
                    </a:cubicBezTo>
                    <a:cubicBezTo>
                      <a:pt x="1602" y="910"/>
                      <a:pt x="1602" y="910"/>
                      <a:pt x="1602" y="910"/>
                    </a:cubicBezTo>
                    <a:cubicBezTo>
                      <a:pt x="1625" y="910"/>
                      <a:pt x="1625" y="910"/>
                      <a:pt x="1625" y="910"/>
                    </a:cubicBezTo>
                    <a:cubicBezTo>
                      <a:pt x="1625" y="894"/>
                      <a:pt x="1625" y="894"/>
                      <a:pt x="1625" y="894"/>
                    </a:cubicBezTo>
                    <a:cubicBezTo>
                      <a:pt x="1625" y="873"/>
                      <a:pt x="1625" y="852"/>
                      <a:pt x="1625" y="830"/>
                    </a:cubicBezTo>
                    <a:lnTo>
                      <a:pt x="1603" y="830"/>
                    </a:lnTo>
                    <a:close/>
                    <a:moveTo>
                      <a:pt x="1602" y="1057"/>
                    </a:moveTo>
                    <a:cubicBezTo>
                      <a:pt x="1625" y="1057"/>
                      <a:pt x="1625" y="1057"/>
                      <a:pt x="1625" y="1057"/>
                    </a:cubicBezTo>
                    <a:cubicBezTo>
                      <a:pt x="1625" y="977"/>
                      <a:pt x="1625" y="977"/>
                      <a:pt x="1625" y="977"/>
                    </a:cubicBezTo>
                    <a:cubicBezTo>
                      <a:pt x="1602" y="977"/>
                      <a:pt x="1602" y="977"/>
                      <a:pt x="1602" y="977"/>
                    </a:cubicBezTo>
                    <a:lnTo>
                      <a:pt x="1602" y="1057"/>
                    </a:lnTo>
                    <a:close/>
                    <a:moveTo>
                      <a:pt x="1602" y="1203"/>
                    </a:moveTo>
                    <a:cubicBezTo>
                      <a:pt x="1625" y="1203"/>
                      <a:pt x="1625" y="1203"/>
                      <a:pt x="1625" y="1203"/>
                    </a:cubicBezTo>
                    <a:cubicBezTo>
                      <a:pt x="1625" y="1124"/>
                      <a:pt x="1625" y="1124"/>
                      <a:pt x="1625" y="1124"/>
                    </a:cubicBezTo>
                    <a:cubicBezTo>
                      <a:pt x="1602" y="1124"/>
                      <a:pt x="1602" y="1124"/>
                      <a:pt x="1602" y="1124"/>
                    </a:cubicBezTo>
                    <a:lnTo>
                      <a:pt x="1602" y="1203"/>
                    </a:lnTo>
                    <a:close/>
                    <a:moveTo>
                      <a:pt x="1602" y="1350"/>
                    </a:moveTo>
                    <a:cubicBezTo>
                      <a:pt x="1625" y="1350"/>
                      <a:pt x="1625" y="1350"/>
                      <a:pt x="1625" y="1350"/>
                    </a:cubicBezTo>
                    <a:cubicBezTo>
                      <a:pt x="1625" y="1271"/>
                      <a:pt x="1625" y="1271"/>
                      <a:pt x="1625" y="1271"/>
                    </a:cubicBezTo>
                    <a:cubicBezTo>
                      <a:pt x="1602" y="1271"/>
                      <a:pt x="1602" y="1271"/>
                      <a:pt x="1602" y="1271"/>
                    </a:cubicBezTo>
                    <a:lnTo>
                      <a:pt x="1602" y="1350"/>
                    </a:lnTo>
                    <a:close/>
                    <a:moveTo>
                      <a:pt x="1602" y="1417"/>
                    </a:moveTo>
                    <a:cubicBezTo>
                      <a:pt x="1602" y="1492"/>
                      <a:pt x="1602" y="1492"/>
                      <a:pt x="1602" y="1492"/>
                    </a:cubicBezTo>
                    <a:cubicBezTo>
                      <a:pt x="1602" y="1492"/>
                      <a:pt x="1602" y="1492"/>
                      <a:pt x="1602" y="1492"/>
                    </a:cubicBezTo>
                    <a:cubicBezTo>
                      <a:pt x="1625" y="1492"/>
                      <a:pt x="1625" y="1492"/>
                      <a:pt x="1625" y="1492"/>
                    </a:cubicBezTo>
                    <a:cubicBezTo>
                      <a:pt x="1625" y="1492"/>
                      <a:pt x="1625" y="1492"/>
                      <a:pt x="1625" y="1492"/>
                    </a:cubicBezTo>
                    <a:cubicBezTo>
                      <a:pt x="1625" y="1417"/>
                      <a:pt x="1625" y="1417"/>
                      <a:pt x="1625" y="1417"/>
                    </a:cubicBezTo>
                    <a:lnTo>
                      <a:pt x="1602" y="1417"/>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4" name="Date Placeholder 27"/>
          <p:cNvSpPr>
            <a:spLocks noGrp="1"/>
          </p:cNvSpPr>
          <p:nvPr>
            <p:ph type="dt" sz="half" idx="10"/>
          </p:nvPr>
        </p:nvSpPr>
        <p:spPr>
          <a:xfrm>
            <a:off x="100364" y="4858999"/>
            <a:ext cx="6064931" cy="157734"/>
          </a:xfrm>
          <a:prstGeom prst="rect">
            <a:avLst/>
          </a:prstGeom>
        </p:spPr>
        <p:txBody>
          <a:bodyPr vert="horz" wrap="square" lIns="68579" tIns="0" rIns="68579" bIns="34289" rtlCol="0" anchor="ctr">
            <a:spAutoFit/>
          </a:bodyPr>
          <a:lstStyle>
            <a:lvl1pPr algn="r">
              <a:defRPr lang="en-US" sz="800" b="0" i="0" smtClean="0">
                <a:solidFill>
                  <a:schemeClr val="bg1"/>
                </a:solidFill>
                <a:latin typeface="+mn-lt"/>
                <a:cs typeface="Arial" pitchFamily="34" charset="0"/>
              </a:defRPr>
            </a:lvl1pPr>
          </a:lstStyle>
          <a:p>
            <a:pPr>
              <a:spcBef>
                <a:spcPts val="225"/>
              </a:spcBef>
              <a:spcAft>
                <a:spcPts val="300"/>
              </a:spcAft>
              <a:buClr>
                <a:schemeClr val="accent5">
                  <a:lumMod val="50000"/>
                </a:schemeClr>
              </a:buClr>
              <a:tabLst>
                <a:tab pos="769125" algn="l"/>
              </a:tabLst>
            </a:pPr>
            <a:endParaRPr lang="en-US" dirty="0"/>
          </a:p>
        </p:txBody>
      </p:sp>
      <p:sp>
        <p:nvSpPr>
          <p:cNvPr id="200706" name="Rectangle 2"/>
          <p:cNvSpPr>
            <a:spLocks noGrp="1" noChangeArrowheads="1"/>
          </p:cNvSpPr>
          <p:nvPr>
            <p:ph type="subTitle" idx="1"/>
          </p:nvPr>
        </p:nvSpPr>
        <p:spPr>
          <a:xfrm>
            <a:off x="113141" y="2296547"/>
            <a:ext cx="6060250" cy="265456"/>
          </a:xfrm>
          <a:prstGeom prst="rect">
            <a:avLst/>
          </a:prstGeom>
        </p:spPr>
        <p:txBody>
          <a:bodyPr lIns="68579" tIns="0" rIns="68579" bIns="34289"/>
          <a:lstStyle>
            <a:lvl1pPr algn="r">
              <a:tabLst>
                <a:tab pos="769125" algn="l"/>
              </a:tabLst>
              <a:defRPr sz="1500" b="0" i="0">
                <a:solidFill>
                  <a:schemeClr val="bg1"/>
                </a:solidFill>
                <a:latin typeface="+mn-lt"/>
                <a:cs typeface="Arial" pitchFamily="34" charset="0"/>
              </a:defRPr>
            </a:lvl1pPr>
          </a:lstStyle>
          <a:p>
            <a:r>
              <a:rPr lang="en-US"/>
              <a:t>Click to edit Master subtitle style</a:t>
            </a:r>
            <a:endParaRPr lang="en-US" dirty="0"/>
          </a:p>
        </p:txBody>
      </p:sp>
      <p:sp>
        <p:nvSpPr>
          <p:cNvPr id="2" name="Title 1"/>
          <p:cNvSpPr>
            <a:spLocks noGrp="1"/>
          </p:cNvSpPr>
          <p:nvPr>
            <p:ph type="title"/>
          </p:nvPr>
        </p:nvSpPr>
        <p:spPr>
          <a:xfrm>
            <a:off x="100364" y="1624609"/>
            <a:ext cx="6064931" cy="623888"/>
          </a:xfrm>
        </p:spPr>
        <p:txBody>
          <a:bodyPr/>
          <a:lstStyle>
            <a:lvl1pPr algn="r">
              <a:defRPr>
                <a:solidFill>
                  <a:schemeClr val="bg1"/>
                </a:solidFill>
                <a:latin typeface="+mj-lt"/>
              </a:defRPr>
            </a:lvl1pPr>
          </a:lstStyle>
          <a:p>
            <a:r>
              <a:rPr lang="en-US" dirty="0"/>
              <a:t>Click to edit Master title style</a:t>
            </a:r>
          </a:p>
        </p:txBody>
      </p:sp>
      <p:grpSp>
        <p:nvGrpSpPr>
          <p:cNvPr id="17" name="Group 14"/>
          <p:cNvGrpSpPr>
            <a:grpSpLocks noChangeAspect="1"/>
          </p:cNvGrpSpPr>
          <p:nvPr userDrawn="1"/>
        </p:nvGrpSpPr>
        <p:grpSpPr bwMode="auto">
          <a:xfrm>
            <a:off x="2381" y="2872979"/>
            <a:ext cx="7474744" cy="1857375"/>
            <a:chOff x="2" y="2413"/>
            <a:chExt cx="6278" cy="1560"/>
          </a:xfrm>
        </p:grpSpPr>
        <p:sp>
          <p:nvSpPr>
            <p:cNvPr id="19" name="Rectangle 15"/>
            <p:cNvSpPr>
              <a:spLocks noChangeArrowheads="1"/>
            </p:cNvSpPr>
            <p:nvPr userDrawn="1"/>
          </p:nvSpPr>
          <p:spPr bwMode="auto">
            <a:xfrm>
              <a:off x="2" y="2523"/>
              <a:ext cx="5652" cy="1338"/>
            </a:xfrm>
            <a:prstGeom prst="rect">
              <a:avLst/>
            </a:pr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6"/>
            <p:cNvSpPr>
              <a:spLocks noChangeArrowheads="1"/>
            </p:cNvSpPr>
            <p:nvPr userDrawn="1"/>
          </p:nvSpPr>
          <p:spPr bwMode="auto">
            <a:xfrm>
              <a:off x="2" y="2523"/>
              <a:ext cx="5652"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7"/>
            <p:cNvSpPr>
              <a:spLocks noChangeArrowheads="1"/>
            </p:cNvSpPr>
            <p:nvPr userDrawn="1"/>
          </p:nvSpPr>
          <p:spPr bwMode="auto">
            <a:xfrm>
              <a:off x="2"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8"/>
            <p:cNvSpPr>
              <a:spLocks noChangeArrowheads="1"/>
            </p:cNvSpPr>
            <p:nvPr userDrawn="1"/>
          </p:nvSpPr>
          <p:spPr bwMode="auto">
            <a:xfrm>
              <a:off x="2"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19"/>
            <p:cNvSpPr>
              <a:spLocks noChangeArrowheads="1"/>
            </p:cNvSpPr>
            <p:nvPr userDrawn="1"/>
          </p:nvSpPr>
          <p:spPr bwMode="auto">
            <a:xfrm>
              <a:off x="286"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0"/>
            <p:cNvSpPr>
              <a:spLocks noChangeArrowheads="1"/>
            </p:cNvSpPr>
            <p:nvPr userDrawn="1"/>
          </p:nvSpPr>
          <p:spPr bwMode="auto">
            <a:xfrm>
              <a:off x="286"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
            <p:cNvSpPr>
              <a:spLocks noChangeArrowheads="1"/>
            </p:cNvSpPr>
            <p:nvPr userDrawn="1"/>
          </p:nvSpPr>
          <p:spPr bwMode="auto">
            <a:xfrm>
              <a:off x="1421"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2"/>
            <p:cNvSpPr>
              <a:spLocks noChangeArrowheads="1"/>
            </p:cNvSpPr>
            <p:nvPr userDrawn="1"/>
          </p:nvSpPr>
          <p:spPr bwMode="auto">
            <a:xfrm>
              <a:off x="1421"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3"/>
            <p:cNvSpPr>
              <a:spLocks noChangeArrowheads="1"/>
            </p:cNvSpPr>
            <p:nvPr userDrawn="1"/>
          </p:nvSpPr>
          <p:spPr bwMode="auto">
            <a:xfrm>
              <a:off x="570"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4"/>
            <p:cNvSpPr>
              <a:spLocks noChangeArrowheads="1"/>
            </p:cNvSpPr>
            <p:nvPr userDrawn="1"/>
          </p:nvSpPr>
          <p:spPr bwMode="auto">
            <a:xfrm>
              <a:off x="570"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5"/>
            <p:cNvSpPr>
              <a:spLocks noChangeArrowheads="1"/>
            </p:cNvSpPr>
            <p:nvPr userDrawn="1"/>
          </p:nvSpPr>
          <p:spPr bwMode="auto">
            <a:xfrm>
              <a:off x="854"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6"/>
            <p:cNvSpPr>
              <a:spLocks noChangeArrowheads="1"/>
            </p:cNvSpPr>
            <p:nvPr userDrawn="1"/>
          </p:nvSpPr>
          <p:spPr bwMode="auto">
            <a:xfrm>
              <a:off x="854"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7"/>
            <p:cNvSpPr>
              <a:spLocks noChangeArrowheads="1"/>
            </p:cNvSpPr>
            <p:nvPr userDrawn="1"/>
          </p:nvSpPr>
          <p:spPr bwMode="auto">
            <a:xfrm>
              <a:off x="1138"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4" name="Rectangle 28"/>
            <p:cNvSpPr>
              <a:spLocks noChangeArrowheads="1"/>
            </p:cNvSpPr>
            <p:nvPr userDrawn="1"/>
          </p:nvSpPr>
          <p:spPr bwMode="auto">
            <a:xfrm>
              <a:off x="1138"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5" name="Rectangle 29"/>
            <p:cNvSpPr>
              <a:spLocks noChangeArrowheads="1"/>
            </p:cNvSpPr>
            <p:nvPr userDrawn="1"/>
          </p:nvSpPr>
          <p:spPr bwMode="auto">
            <a:xfrm>
              <a:off x="1705"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7" name="Rectangle 30"/>
            <p:cNvSpPr>
              <a:spLocks noChangeArrowheads="1"/>
            </p:cNvSpPr>
            <p:nvPr userDrawn="1"/>
          </p:nvSpPr>
          <p:spPr bwMode="auto">
            <a:xfrm>
              <a:off x="1705"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8" name="Rectangle 31"/>
            <p:cNvSpPr>
              <a:spLocks noChangeArrowheads="1"/>
            </p:cNvSpPr>
            <p:nvPr userDrawn="1"/>
          </p:nvSpPr>
          <p:spPr bwMode="auto">
            <a:xfrm>
              <a:off x="1989"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9" name="Rectangle 32"/>
            <p:cNvSpPr>
              <a:spLocks noChangeArrowheads="1"/>
            </p:cNvSpPr>
            <p:nvPr userDrawn="1"/>
          </p:nvSpPr>
          <p:spPr bwMode="auto">
            <a:xfrm>
              <a:off x="1989"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0" name="Rectangle 33"/>
            <p:cNvSpPr>
              <a:spLocks noChangeArrowheads="1"/>
            </p:cNvSpPr>
            <p:nvPr userDrawn="1"/>
          </p:nvSpPr>
          <p:spPr bwMode="auto">
            <a:xfrm>
              <a:off x="2557"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1" name="Rectangle 34"/>
            <p:cNvSpPr>
              <a:spLocks noChangeArrowheads="1"/>
            </p:cNvSpPr>
            <p:nvPr userDrawn="1"/>
          </p:nvSpPr>
          <p:spPr bwMode="auto">
            <a:xfrm>
              <a:off x="2557"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2" name="Rectangle 35"/>
            <p:cNvSpPr>
              <a:spLocks noChangeArrowheads="1"/>
            </p:cNvSpPr>
            <p:nvPr userDrawn="1"/>
          </p:nvSpPr>
          <p:spPr bwMode="auto">
            <a:xfrm>
              <a:off x="2273"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3" name="Rectangle 36"/>
            <p:cNvSpPr>
              <a:spLocks noChangeArrowheads="1"/>
            </p:cNvSpPr>
            <p:nvPr userDrawn="1"/>
          </p:nvSpPr>
          <p:spPr bwMode="auto">
            <a:xfrm>
              <a:off x="2273"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4" name="Rectangle 37"/>
            <p:cNvSpPr>
              <a:spLocks noChangeArrowheads="1"/>
            </p:cNvSpPr>
            <p:nvPr userDrawn="1"/>
          </p:nvSpPr>
          <p:spPr bwMode="auto">
            <a:xfrm>
              <a:off x="2841"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5" name="Rectangle 38"/>
            <p:cNvSpPr>
              <a:spLocks noChangeArrowheads="1"/>
            </p:cNvSpPr>
            <p:nvPr userDrawn="1"/>
          </p:nvSpPr>
          <p:spPr bwMode="auto">
            <a:xfrm>
              <a:off x="2841"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6" name="Rectangle 39"/>
            <p:cNvSpPr>
              <a:spLocks noChangeArrowheads="1"/>
            </p:cNvSpPr>
            <p:nvPr userDrawn="1"/>
          </p:nvSpPr>
          <p:spPr bwMode="auto">
            <a:xfrm>
              <a:off x="3125"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7" name="Rectangle 40"/>
            <p:cNvSpPr>
              <a:spLocks noChangeArrowheads="1"/>
            </p:cNvSpPr>
            <p:nvPr userDrawn="1"/>
          </p:nvSpPr>
          <p:spPr bwMode="auto">
            <a:xfrm>
              <a:off x="3125"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8" name="Rectangle 41"/>
            <p:cNvSpPr>
              <a:spLocks noChangeArrowheads="1"/>
            </p:cNvSpPr>
            <p:nvPr userDrawn="1"/>
          </p:nvSpPr>
          <p:spPr bwMode="auto">
            <a:xfrm>
              <a:off x="3693"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9" name="Rectangle 42"/>
            <p:cNvSpPr>
              <a:spLocks noChangeArrowheads="1"/>
            </p:cNvSpPr>
            <p:nvPr userDrawn="1"/>
          </p:nvSpPr>
          <p:spPr bwMode="auto">
            <a:xfrm>
              <a:off x="3693"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0" name="Rectangle 43"/>
            <p:cNvSpPr>
              <a:spLocks noChangeArrowheads="1"/>
            </p:cNvSpPr>
            <p:nvPr userDrawn="1"/>
          </p:nvSpPr>
          <p:spPr bwMode="auto">
            <a:xfrm>
              <a:off x="3409"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1" name="Rectangle 44"/>
            <p:cNvSpPr>
              <a:spLocks noChangeArrowheads="1"/>
            </p:cNvSpPr>
            <p:nvPr userDrawn="1"/>
          </p:nvSpPr>
          <p:spPr bwMode="auto">
            <a:xfrm>
              <a:off x="3409"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2" name="Rectangle 45"/>
            <p:cNvSpPr>
              <a:spLocks noChangeArrowheads="1"/>
            </p:cNvSpPr>
            <p:nvPr userDrawn="1"/>
          </p:nvSpPr>
          <p:spPr bwMode="auto">
            <a:xfrm>
              <a:off x="3977"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3" name="Rectangle 46"/>
            <p:cNvSpPr>
              <a:spLocks noChangeArrowheads="1"/>
            </p:cNvSpPr>
            <p:nvPr userDrawn="1"/>
          </p:nvSpPr>
          <p:spPr bwMode="auto">
            <a:xfrm>
              <a:off x="3977"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4" name="Rectangle 47"/>
            <p:cNvSpPr>
              <a:spLocks noChangeArrowheads="1"/>
            </p:cNvSpPr>
            <p:nvPr userDrawn="1"/>
          </p:nvSpPr>
          <p:spPr bwMode="auto">
            <a:xfrm>
              <a:off x="4260"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5" name="Rectangle 48"/>
            <p:cNvSpPr>
              <a:spLocks noChangeArrowheads="1"/>
            </p:cNvSpPr>
            <p:nvPr userDrawn="1"/>
          </p:nvSpPr>
          <p:spPr bwMode="auto">
            <a:xfrm>
              <a:off x="4260"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6" name="Rectangle 49"/>
            <p:cNvSpPr>
              <a:spLocks noChangeArrowheads="1"/>
            </p:cNvSpPr>
            <p:nvPr userDrawn="1"/>
          </p:nvSpPr>
          <p:spPr bwMode="auto">
            <a:xfrm>
              <a:off x="4544"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7" name="Rectangle 50"/>
            <p:cNvSpPr>
              <a:spLocks noChangeArrowheads="1"/>
            </p:cNvSpPr>
            <p:nvPr userDrawn="1"/>
          </p:nvSpPr>
          <p:spPr bwMode="auto">
            <a:xfrm>
              <a:off x="4544"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8" name="Oval 51"/>
            <p:cNvSpPr>
              <a:spLocks noChangeArrowheads="1"/>
            </p:cNvSpPr>
            <p:nvPr userDrawn="1"/>
          </p:nvSpPr>
          <p:spPr bwMode="auto">
            <a:xfrm>
              <a:off x="4723" y="2413"/>
              <a:ext cx="1557" cy="15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9" name="Freeform 52"/>
            <p:cNvSpPr>
              <a:spLocks/>
            </p:cNvSpPr>
            <p:nvPr userDrawn="1"/>
          </p:nvSpPr>
          <p:spPr bwMode="auto">
            <a:xfrm>
              <a:off x="4837" y="2527"/>
              <a:ext cx="1329" cy="1332"/>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rgbClr val="EE8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3522" y="3592287"/>
            <a:ext cx="1375478" cy="394048"/>
          </a:xfrm>
          <a:prstGeom prst="rect">
            <a:avLst/>
          </a:prstGeom>
        </p:spPr>
      </p:pic>
    </p:spTree>
    <p:extLst>
      <p:ext uri="{BB962C8B-B14F-4D97-AF65-F5344CB8AC3E}">
        <p14:creationId xmlns:p14="http://schemas.microsoft.com/office/powerpoint/2010/main" val="322312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8" name="Picture 57" descr="Binder4 1.pdf"/>
          <p:cNvPicPr>
            <a:picLocks noChangeAspect="1"/>
          </p:cNvPicPr>
          <p:nvPr userDrawn="1"/>
        </p:nvPicPr>
        <p:blipFill rotWithShape="1">
          <a:blip r:embed="rId2" cstate="print">
            <a:extLst>
              <a:ext uri="{28A0092B-C50C-407E-A947-70E740481C1C}">
                <a14:useLocalDpi xmlns:a14="http://schemas.microsoft.com/office/drawing/2010/main" val="0"/>
              </a:ext>
            </a:extLst>
          </a:blip>
          <a:srcRect r="45938"/>
          <a:stretch/>
        </p:blipFill>
        <p:spPr>
          <a:xfrm>
            <a:off x="27" y="0"/>
            <a:ext cx="4943475" cy="5143500"/>
          </a:xfrm>
          <a:prstGeom prst="rect">
            <a:avLst/>
          </a:prstGeom>
        </p:spPr>
      </p:pic>
      <p:sp>
        <p:nvSpPr>
          <p:cNvPr id="8" name="Rectangle 7"/>
          <p:cNvSpPr/>
          <p:nvPr userDrawn="1"/>
        </p:nvSpPr>
        <p:spPr bwMode="auto">
          <a:xfrm>
            <a:off x="4554773" y="0"/>
            <a:ext cx="4589253" cy="51435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59" name="Rectangle 58"/>
          <p:cNvSpPr/>
          <p:nvPr userDrawn="1"/>
        </p:nvSpPr>
        <p:spPr bwMode="auto">
          <a:xfrm>
            <a:off x="5050631" y="1607367"/>
            <a:ext cx="57150" cy="1700213"/>
          </a:xfrm>
          <a:prstGeom prst="rect">
            <a:avLst/>
          </a:prstGeom>
          <a:solidFill>
            <a:srgbClr val="F9B10B"/>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200745" name="Rectangle 200744"/>
          <p:cNvSpPr/>
          <p:nvPr userDrawn="1"/>
        </p:nvSpPr>
        <p:spPr bwMode="auto">
          <a:xfrm>
            <a:off x="0" y="5099742"/>
            <a:ext cx="9144000" cy="158620"/>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200706" name="Rectangle 2"/>
          <p:cNvSpPr>
            <a:spLocks noGrp="1" noChangeArrowheads="1"/>
          </p:cNvSpPr>
          <p:nvPr>
            <p:ph type="subTitle" idx="1"/>
          </p:nvPr>
        </p:nvSpPr>
        <p:spPr>
          <a:xfrm>
            <a:off x="5145209" y="2682330"/>
            <a:ext cx="2140447" cy="173123"/>
          </a:xfrm>
          <a:prstGeom prst="rect">
            <a:avLst/>
          </a:prstGeom>
        </p:spPr>
        <p:txBody>
          <a:bodyPr lIns="68579" tIns="0" rIns="68579" bIns="34289"/>
          <a:lstStyle>
            <a:lvl1pPr algn="l">
              <a:tabLst>
                <a:tab pos="769125" algn="l"/>
              </a:tabLst>
              <a:defRPr sz="900" b="0" i="0">
                <a:solidFill>
                  <a:schemeClr val="bg1"/>
                </a:solidFill>
                <a:latin typeface="+mn-lt"/>
                <a:cs typeface="Arial" pitchFamily="34" charset="0"/>
              </a:defRPr>
            </a:lvl1pPr>
          </a:lstStyle>
          <a:p>
            <a:r>
              <a:rPr lang="en-US" dirty="0"/>
              <a:t>Click to edit Master subtitle style</a:t>
            </a:r>
          </a:p>
        </p:txBody>
      </p:sp>
      <p:sp>
        <p:nvSpPr>
          <p:cNvPr id="2" name="Title 1"/>
          <p:cNvSpPr>
            <a:spLocks noGrp="1"/>
          </p:cNvSpPr>
          <p:nvPr>
            <p:ph type="title"/>
          </p:nvPr>
        </p:nvSpPr>
        <p:spPr>
          <a:xfrm>
            <a:off x="5145215" y="1624631"/>
            <a:ext cx="2142101" cy="875705"/>
          </a:xfrm>
        </p:spPr>
        <p:txBody>
          <a:bodyPr/>
          <a:lstStyle>
            <a:lvl1pPr algn="l">
              <a:defRPr>
                <a:solidFill>
                  <a:schemeClr val="bg1"/>
                </a:solidFill>
                <a:latin typeface="+mj-lt"/>
              </a:defRPr>
            </a:lvl1pPr>
          </a:lstStyle>
          <a:p>
            <a:r>
              <a:rPr lang="en-US" dirty="0"/>
              <a:t>Click to edit Master title style</a:t>
            </a:r>
          </a:p>
        </p:txBody>
      </p:sp>
      <p:sp>
        <p:nvSpPr>
          <p:cNvPr id="6" name="Text Placeholder 5"/>
          <p:cNvSpPr>
            <a:spLocks noGrp="1"/>
          </p:cNvSpPr>
          <p:nvPr>
            <p:ph type="body" sz="quarter" idx="10"/>
          </p:nvPr>
        </p:nvSpPr>
        <p:spPr>
          <a:xfrm>
            <a:off x="5150656" y="2957527"/>
            <a:ext cx="2135981" cy="895115"/>
          </a:xfrm>
        </p:spPr>
        <p:txBody>
          <a:bodyPr/>
          <a:lstStyle>
            <a:lvl1pPr>
              <a:defRPr sz="800">
                <a:solidFill>
                  <a:schemeClr val="tx2"/>
                </a:solidFill>
              </a:defRPr>
            </a:lvl1pPr>
            <a:lvl2pPr>
              <a:defRPr sz="800">
                <a:solidFill>
                  <a:schemeClr val="tx2"/>
                </a:solidFill>
              </a:defRPr>
            </a:lvl2pPr>
            <a:lvl3pPr>
              <a:defRPr sz="800">
                <a:solidFill>
                  <a:schemeClr val="tx2"/>
                </a:solidFill>
              </a:defRPr>
            </a:lvl3pPr>
            <a:lvl4pPr>
              <a:defRPr sz="700">
                <a:solidFill>
                  <a:schemeClr val="tx2"/>
                </a:solidFill>
              </a:defRPr>
            </a:lvl4pPr>
            <a:lvl5pPr>
              <a:defRPr sz="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617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788267" y="4901951"/>
            <a:ext cx="359445" cy="150811"/>
          </a:xfrm>
        </p:spPr>
        <p:txBody>
          <a:bodyPr/>
          <a:lstStyle>
            <a:lvl1pPr>
              <a:defRPr/>
            </a:lvl1pPr>
          </a:lstStyle>
          <a:p>
            <a:fld id="{F71C7896-8E11-4384-BFC5-C0974CDBC83D}" type="slidenum">
              <a:rPr lang="en-US"/>
              <a:pPr/>
              <a:t>‹#›</a:t>
            </a:fld>
            <a:endParaRPr lang="en-US" dirty="0"/>
          </a:p>
        </p:txBody>
      </p:sp>
      <p:sp>
        <p:nvSpPr>
          <p:cNvPr id="6" name="Text Placeholder 5"/>
          <p:cNvSpPr>
            <a:spLocks noGrp="1"/>
          </p:cNvSpPr>
          <p:nvPr>
            <p:ph type="body" sz="quarter" idx="11"/>
          </p:nvPr>
        </p:nvSpPr>
        <p:spPr>
          <a:xfrm>
            <a:off x="207199" y="741630"/>
            <a:ext cx="8604504"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83954" y="1"/>
            <a:ext cx="7615954" cy="623888"/>
          </a:xfr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08906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5"/>
          <p:cNvSpPr>
            <a:spLocks noChangeArrowheads="1"/>
          </p:cNvSpPr>
          <p:nvPr userDrawn="1"/>
        </p:nvSpPr>
        <p:spPr bwMode="auto">
          <a:xfrm>
            <a:off x="1143" y="0"/>
            <a:ext cx="9141714" cy="5143500"/>
          </a:xfrm>
          <a:prstGeom prst="rect">
            <a:avLst/>
          </a:prstGeom>
          <a:solidFill>
            <a:schemeClr val="bg1">
              <a:lumMod val="85000"/>
            </a:schemeClr>
          </a:solidFill>
          <a:ln>
            <a:noFill/>
          </a:ln>
        </p:spPr>
        <p:txBody>
          <a:bodyPr vert="horz" wrap="square" lIns="68579" tIns="34289" rIns="68579" bIns="34289" numCol="1" anchor="t" anchorCtr="0" compatLnSpc="1">
            <a:prstTxWarp prst="textNoShape">
              <a:avLst/>
            </a:prstTxWarp>
          </a:bodyPr>
          <a:lstStyle/>
          <a:p>
            <a:endParaRPr lang="en-US"/>
          </a:p>
        </p:txBody>
      </p:sp>
      <p:grpSp>
        <p:nvGrpSpPr>
          <p:cNvPr id="94" name="Group 93"/>
          <p:cNvGrpSpPr/>
          <p:nvPr userDrawn="1"/>
        </p:nvGrpSpPr>
        <p:grpSpPr>
          <a:xfrm>
            <a:off x="6899999" y="715804"/>
            <a:ext cx="2244021" cy="1867019"/>
            <a:chOff x="6824664" y="771525"/>
            <a:chExt cx="4157664" cy="3459163"/>
          </a:xfrm>
        </p:grpSpPr>
        <p:grpSp>
          <p:nvGrpSpPr>
            <p:cNvPr id="95" name="Group 55"/>
            <p:cNvGrpSpPr>
              <a:grpSpLocks noChangeAspect="1"/>
            </p:cNvGrpSpPr>
            <p:nvPr userDrawn="1"/>
          </p:nvGrpSpPr>
          <p:grpSpPr bwMode="auto">
            <a:xfrm>
              <a:off x="6824664" y="771525"/>
              <a:ext cx="2159001" cy="3459163"/>
              <a:chOff x="4299" y="486"/>
              <a:chExt cx="1360" cy="2179"/>
            </a:xfrm>
          </p:grpSpPr>
          <p:sp>
            <p:nvSpPr>
              <p:cNvPr id="100" name="Freeform 56"/>
              <p:cNvSpPr>
                <a:spLocks/>
              </p:cNvSpPr>
              <p:nvPr userDrawn="1"/>
            </p:nvSpPr>
            <p:spPr bwMode="auto">
              <a:xfrm>
                <a:off x="4299" y="486"/>
                <a:ext cx="1360" cy="2179"/>
              </a:xfrm>
              <a:custGeom>
                <a:avLst/>
                <a:gdLst>
                  <a:gd name="T0" fmla="*/ 1771 w 1771"/>
                  <a:gd name="T1" fmla="*/ 1262 h 2841"/>
                  <a:gd name="T2" fmla="*/ 797 w 1771"/>
                  <a:gd name="T3" fmla="*/ 287 h 2841"/>
                  <a:gd name="T4" fmla="*/ 797 w 1771"/>
                  <a:gd name="T5" fmla="*/ 287 h 2841"/>
                  <a:gd name="T6" fmla="*/ 378 w 1771"/>
                  <a:gd name="T7" fmla="*/ 127 h 2841"/>
                  <a:gd name="T8" fmla="*/ 440 w 1771"/>
                  <a:gd name="T9" fmla="*/ 65 h 2841"/>
                  <a:gd name="T10" fmla="*/ 430 w 1771"/>
                  <a:gd name="T11" fmla="*/ 38 h 2841"/>
                  <a:gd name="T12" fmla="*/ 31 w 1771"/>
                  <a:gd name="T13" fmla="*/ 2 h 2841"/>
                  <a:gd name="T14" fmla="*/ 1 w 1771"/>
                  <a:gd name="T15" fmla="*/ 32 h 2841"/>
                  <a:gd name="T16" fmla="*/ 38 w 1771"/>
                  <a:gd name="T17" fmla="*/ 431 h 2841"/>
                  <a:gd name="T18" fmla="*/ 64 w 1771"/>
                  <a:gd name="T19" fmla="*/ 441 h 2841"/>
                  <a:gd name="T20" fmla="*/ 132 w 1771"/>
                  <a:gd name="T21" fmla="*/ 373 h 2841"/>
                  <a:gd name="T22" fmla="*/ 797 w 1771"/>
                  <a:gd name="T23" fmla="*/ 635 h 2841"/>
                  <a:gd name="T24" fmla="*/ 797 w 1771"/>
                  <a:gd name="T25" fmla="*/ 635 h 2841"/>
                  <a:gd name="T26" fmla="*/ 1424 w 1771"/>
                  <a:gd name="T27" fmla="*/ 1262 h 2841"/>
                  <a:gd name="T28" fmla="*/ 1424 w 1771"/>
                  <a:gd name="T29" fmla="*/ 2841 h 2841"/>
                  <a:gd name="T30" fmla="*/ 1771 w 1771"/>
                  <a:gd name="T31" fmla="*/ 2841 h 2841"/>
                  <a:gd name="T32" fmla="*/ 1771 w 1771"/>
                  <a:gd name="T33" fmla="*/ 1262 h 2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1" h="2841">
                    <a:moveTo>
                      <a:pt x="1771" y="1262"/>
                    </a:moveTo>
                    <a:cubicBezTo>
                      <a:pt x="1771" y="724"/>
                      <a:pt x="1335" y="287"/>
                      <a:pt x="797" y="287"/>
                    </a:cubicBezTo>
                    <a:cubicBezTo>
                      <a:pt x="797" y="287"/>
                      <a:pt x="797" y="287"/>
                      <a:pt x="797" y="287"/>
                    </a:cubicBezTo>
                    <a:cubicBezTo>
                      <a:pt x="636" y="287"/>
                      <a:pt x="489" y="226"/>
                      <a:pt x="378" y="127"/>
                    </a:cubicBezTo>
                    <a:cubicBezTo>
                      <a:pt x="440" y="65"/>
                      <a:pt x="440" y="65"/>
                      <a:pt x="440" y="65"/>
                    </a:cubicBezTo>
                    <a:cubicBezTo>
                      <a:pt x="453" y="52"/>
                      <a:pt x="448" y="40"/>
                      <a:pt x="430" y="38"/>
                    </a:cubicBezTo>
                    <a:cubicBezTo>
                      <a:pt x="31" y="2"/>
                      <a:pt x="31" y="2"/>
                      <a:pt x="31" y="2"/>
                    </a:cubicBezTo>
                    <a:cubicBezTo>
                      <a:pt x="13" y="0"/>
                      <a:pt x="0" y="14"/>
                      <a:pt x="1" y="32"/>
                    </a:cubicBezTo>
                    <a:cubicBezTo>
                      <a:pt x="38" y="431"/>
                      <a:pt x="38" y="431"/>
                      <a:pt x="38" y="431"/>
                    </a:cubicBezTo>
                    <a:cubicBezTo>
                      <a:pt x="39" y="449"/>
                      <a:pt x="51" y="453"/>
                      <a:pt x="64" y="441"/>
                    </a:cubicBezTo>
                    <a:cubicBezTo>
                      <a:pt x="132" y="373"/>
                      <a:pt x="132" y="373"/>
                      <a:pt x="132" y="373"/>
                    </a:cubicBezTo>
                    <a:cubicBezTo>
                      <a:pt x="306" y="535"/>
                      <a:pt x="540" y="635"/>
                      <a:pt x="797" y="635"/>
                    </a:cubicBezTo>
                    <a:cubicBezTo>
                      <a:pt x="797" y="635"/>
                      <a:pt x="797" y="635"/>
                      <a:pt x="797" y="635"/>
                    </a:cubicBezTo>
                    <a:cubicBezTo>
                      <a:pt x="1143" y="635"/>
                      <a:pt x="1424" y="916"/>
                      <a:pt x="1424" y="1262"/>
                    </a:cubicBezTo>
                    <a:cubicBezTo>
                      <a:pt x="1424" y="2841"/>
                      <a:pt x="1424" y="2841"/>
                      <a:pt x="1424" y="2841"/>
                    </a:cubicBezTo>
                    <a:cubicBezTo>
                      <a:pt x="1771" y="2841"/>
                      <a:pt x="1771" y="2841"/>
                      <a:pt x="1771" y="2841"/>
                    </a:cubicBezTo>
                    <a:cubicBezTo>
                      <a:pt x="1771" y="1262"/>
                      <a:pt x="1771" y="1262"/>
                      <a:pt x="1771" y="1262"/>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01" name="Freeform 57"/>
              <p:cNvSpPr>
                <a:spLocks noEditPoints="1"/>
              </p:cNvSpPr>
              <p:nvPr userDrawn="1"/>
            </p:nvSpPr>
            <p:spPr bwMode="auto">
              <a:xfrm>
                <a:off x="4466" y="638"/>
                <a:ext cx="1074" cy="2002"/>
              </a:xfrm>
              <a:custGeom>
                <a:avLst/>
                <a:gdLst>
                  <a:gd name="T0" fmla="*/ 61 w 1399"/>
                  <a:gd name="T1" fmla="*/ 68 h 2611"/>
                  <a:gd name="T2" fmla="*/ 15 w 1399"/>
                  <a:gd name="T3" fmla="*/ 0 h 2611"/>
                  <a:gd name="T4" fmla="*/ 116 w 1399"/>
                  <a:gd name="T5" fmla="*/ 109 h 2611"/>
                  <a:gd name="T6" fmla="*/ 195 w 1399"/>
                  <a:gd name="T7" fmla="*/ 133 h 2611"/>
                  <a:gd name="T8" fmla="*/ 116 w 1399"/>
                  <a:gd name="T9" fmla="*/ 109 h 2611"/>
                  <a:gd name="T10" fmla="*/ 315 w 1399"/>
                  <a:gd name="T11" fmla="*/ 220 h 2611"/>
                  <a:gd name="T12" fmla="*/ 253 w 1399"/>
                  <a:gd name="T13" fmla="*/ 166 h 2611"/>
                  <a:gd name="T14" fmla="*/ 378 w 1399"/>
                  <a:gd name="T15" fmla="*/ 245 h 2611"/>
                  <a:gd name="T16" fmla="*/ 461 w 1399"/>
                  <a:gd name="T17" fmla="*/ 249 h 2611"/>
                  <a:gd name="T18" fmla="*/ 378 w 1399"/>
                  <a:gd name="T19" fmla="*/ 245 h 2611"/>
                  <a:gd name="T20" fmla="*/ 599 w 1399"/>
                  <a:gd name="T21" fmla="*/ 302 h 2611"/>
                  <a:gd name="T22" fmla="*/ 525 w 1399"/>
                  <a:gd name="T23" fmla="*/ 266 h 2611"/>
                  <a:gd name="T24" fmla="*/ 667 w 1399"/>
                  <a:gd name="T25" fmla="*/ 310 h 2611"/>
                  <a:gd name="T26" fmla="*/ 747 w 1399"/>
                  <a:gd name="T27" fmla="*/ 292 h 2611"/>
                  <a:gd name="T28" fmla="*/ 667 w 1399"/>
                  <a:gd name="T29" fmla="*/ 310 h 2611"/>
                  <a:gd name="T30" fmla="*/ 878 w 1399"/>
                  <a:gd name="T31" fmla="*/ 341 h 2611"/>
                  <a:gd name="T32" fmla="*/ 804 w 1399"/>
                  <a:gd name="T33" fmla="*/ 305 h 2611"/>
                  <a:gd name="T34" fmla="*/ 940 w 1399"/>
                  <a:gd name="T35" fmla="*/ 363 h 2611"/>
                  <a:gd name="T36" fmla="*/ 1021 w 1399"/>
                  <a:gd name="T37" fmla="*/ 380 h 2611"/>
                  <a:gd name="T38" fmla="*/ 940 w 1399"/>
                  <a:gd name="T39" fmla="*/ 363 h 2611"/>
                  <a:gd name="T40" fmla="*/ 1123 w 1399"/>
                  <a:gd name="T41" fmla="*/ 487 h 2611"/>
                  <a:gd name="T42" fmla="*/ 1077 w 1399"/>
                  <a:gd name="T43" fmla="*/ 418 h 2611"/>
                  <a:gd name="T44" fmla="*/ 1168 w 1399"/>
                  <a:gd name="T45" fmla="*/ 535 h 2611"/>
                  <a:gd name="T46" fmla="*/ 1235 w 1399"/>
                  <a:gd name="T47" fmla="*/ 584 h 2611"/>
                  <a:gd name="T48" fmla="*/ 1168 w 1399"/>
                  <a:gd name="T49" fmla="*/ 535 h 2611"/>
                  <a:gd name="T50" fmla="*/ 1291 w 1399"/>
                  <a:gd name="T51" fmla="*/ 722 h 2611"/>
                  <a:gd name="T52" fmla="*/ 1273 w 1399"/>
                  <a:gd name="T53" fmla="*/ 641 h 2611"/>
                  <a:gd name="T54" fmla="*/ 1318 w 1399"/>
                  <a:gd name="T55" fmla="*/ 782 h 2611"/>
                  <a:gd name="T56" fmla="*/ 1366 w 1399"/>
                  <a:gd name="T57" fmla="*/ 850 h 2611"/>
                  <a:gd name="T58" fmla="*/ 1318 w 1399"/>
                  <a:gd name="T59" fmla="*/ 782 h 2611"/>
                  <a:gd name="T60" fmla="*/ 1373 w 1399"/>
                  <a:gd name="T61" fmla="*/ 998 h 2611"/>
                  <a:gd name="T62" fmla="*/ 1382 w 1399"/>
                  <a:gd name="T63" fmla="*/ 916 h 2611"/>
                  <a:gd name="T64" fmla="*/ 1377 w 1399"/>
                  <a:gd name="T65" fmla="*/ 1064 h 2611"/>
                  <a:gd name="T66" fmla="*/ 1377 w 1399"/>
                  <a:gd name="T67" fmla="*/ 1143 h 2611"/>
                  <a:gd name="T68" fmla="*/ 1399 w 1399"/>
                  <a:gd name="T69" fmla="*/ 1069 h 2611"/>
                  <a:gd name="T70" fmla="*/ 1377 w 1399"/>
                  <a:gd name="T71" fmla="*/ 1064 h 2611"/>
                  <a:gd name="T72" fmla="*/ 1399 w 1399"/>
                  <a:gd name="T73" fmla="*/ 1290 h 2611"/>
                  <a:gd name="T74" fmla="*/ 1377 w 1399"/>
                  <a:gd name="T75" fmla="*/ 1211 h 2611"/>
                  <a:gd name="T76" fmla="*/ 1377 w 1399"/>
                  <a:gd name="T77" fmla="*/ 1437 h 2611"/>
                  <a:gd name="T78" fmla="*/ 1399 w 1399"/>
                  <a:gd name="T79" fmla="*/ 1357 h 2611"/>
                  <a:gd name="T80" fmla="*/ 1377 w 1399"/>
                  <a:gd name="T81" fmla="*/ 1437 h 2611"/>
                  <a:gd name="T82" fmla="*/ 1399 w 1399"/>
                  <a:gd name="T83" fmla="*/ 1584 h 2611"/>
                  <a:gd name="T84" fmla="*/ 1377 w 1399"/>
                  <a:gd name="T85" fmla="*/ 1504 h 2611"/>
                  <a:gd name="T86" fmla="*/ 1377 w 1399"/>
                  <a:gd name="T87" fmla="*/ 1731 h 2611"/>
                  <a:gd name="T88" fmla="*/ 1399 w 1399"/>
                  <a:gd name="T89" fmla="*/ 1651 h 2611"/>
                  <a:gd name="T90" fmla="*/ 1377 w 1399"/>
                  <a:gd name="T91" fmla="*/ 1731 h 2611"/>
                  <a:gd name="T92" fmla="*/ 1399 w 1399"/>
                  <a:gd name="T93" fmla="*/ 1877 h 2611"/>
                  <a:gd name="T94" fmla="*/ 1377 w 1399"/>
                  <a:gd name="T95" fmla="*/ 1798 h 2611"/>
                  <a:gd name="T96" fmla="*/ 1377 w 1399"/>
                  <a:gd name="T97" fmla="*/ 2024 h 2611"/>
                  <a:gd name="T98" fmla="*/ 1399 w 1399"/>
                  <a:gd name="T99" fmla="*/ 1945 h 2611"/>
                  <a:gd name="T100" fmla="*/ 1377 w 1399"/>
                  <a:gd name="T101" fmla="*/ 2024 h 2611"/>
                  <a:gd name="T102" fmla="*/ 1399 w 1399"/>
                  <a:gd name="T103" fmla="*/ 2171 h 2611"/>
                  <a:gd name="T104" fmla="*/ 1377 w 1399"/>
                  <a:gd name="T105" fmla="*/ 2091 h 2611"/>
                  <a:gd name="T106" fmla="*/ 1377 w 1399"/>
                  <a:gd name="T107" fmla="*/ 2318 h 2611"/>
                  <a:gd name="T108" fmla="*/ 1399 w 1399"/>
                  <a:gd name="T109" fmla="*/ 2238 h 2611"/>
                  <a:gd name="T110" fmla="*/ 1377 w 1399"/>
                  <a:gd name="T111" fmla="*/ 2318 h 2611"/>
                  <a:gd name="T112" fmla="*/ 1399 w 1399"/>
                  <a:gd name="T113" fmla="*/ 2465 h 2611"/>
                  <a:gd name="T114" fmla="*/ 1377 w 1399"/>
                  <a:gd name="T115" fmla="*/ 2385 h 2611"/>
                  <a:gd name="T116" fmla="*/ 1377 w 1399"/>
                  <a:gd name="T117" fmla="*/ 2611 h 2611"/>
                  <a:gd name="T118" fmla="*/ 1399 w 1399"/>
                  <a:gd name="T119" fmla="*/ 2532 h 2611"/>
                  <a:gd name="T120" fmla="*/ 1377 w 1399"/>
                  <a:gd name="T121" fmla="*/ 2611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9" h="2611">
                    <a:moveTo>
                      <a:pt x="0" y="17"/>
                    </a:moveTo>
                    <a:cubicBezTo>
                      <a:pt x="20" y="35"/>
                      <a:pt x="40" y="52"/>
                      <a:pt x="61" y="68"/>
                    </a:cubicBezTo>
                    <a:cubicBezTo>
                      <a:pt x="75" y="51"/>
                      <a:pt x="75" y="51"/>
                      <a:pt x="75" y="51"/>
                    </a:cubicBezTo>
                    <a:cubicBezTo>
                      <a:pt x="55" y="35"/>
                      <a:pt x="34" y="18"/>
                      <a:pt x="15" y="0"/>
                    </a:cubicBezTo>
                    <a:lnTo>
                      <a:pt x="0" y="17"/>
                    </a:lnTo>
                    <a:close/>
                    <a:moveTo>
                      <a:pt x="116" y="109"/>
                    </a:moveTo>
                    <a:cubicBezTo>
                      <a:pt x="138" y="124"/>
                      <a:pt x="161" y="138"/>
                      <a:pt x="184" y="152"/>
                    </a:cubicBezTo>
                    <a:cubicBezTo>
                      <a:pt x="195" y="133"/>
                      <a:pt x="195" y="133"/>
                      <a:pt x="195" y="133"/>
                    </a:cubicBezTo>
                    <a:cubicBezTo>
                      <a:pt x="173" y="120"/>
                      <a:pt x="150" y="105"/>
                      <a:pt x="129" y="90"/>
                    </a:cubicBezTo>
                    <a:lnTo>
                      <a:pt x="116" y="109"/>
                    </a:lnTo>
                    <a:close/>
                    <a:moveTo>
                      <a:pt x="243" y="185"/>
                    </a:moveTo>
                    <a:cubicBezTo>
                      <a:pt x="266" y="198"/>
                      <a:pt x="291" y="209"/>
                      <a:pt x="315" y="220"/>
                    </a:cubicBezTo>
                    <a:cubicBezTo>
                      <a:pt x="324" y="200"/>
                      <a:pt x="324" y="200"/>
                      <a:pt x="324" y="200"/>
                    </a:cubicBezTo>
                    <a:cubicBezTo>
                      <a:pt x="300" y="189"/>
                      <a:pt x="276" y="178"/>
                      <a:pt x="253" y="166"/>
                    </a:cubicBezTo>
                    <a:lnTo>
                      <a:pt x="243" y="185"/>
                    </a:lnTo>
                    <a:close/>
                    <a:moveTo>
                      <a:pt x="378" y="245"/>
                    </a:moveTo>
                    <a:cubicBezTo>
                      <a:pt x="403" y="255"/>
                      <a:pt x="429" y="263"/>
                      <a:pt x="455" y="271"/>
                    </a:cubicBezTo>
                    <a:cubicBezTo>
                      <a:pt x="461" y="249"/>
                      <a:pt x="461" y="249"/>
                      <a:pt x="461" y="249"/>
                    </a:cubicBezTo>
                    <a:cubicBezTo>
                      <a:pt x="435" y="242"/>
                      <a:pt x="410" y="234"/>
                      <a:pt x="386" y="224"/>
                    </a:cubicBezTo>
                    <a:lnTo>
                      <a:pt x="378" y="245"/>
                    </a:lnTo>
                    <a:close/>
                    <a:moveTo>
                      <a:pt x="520" y="287"/>
                    </a:moveTo>
                    <a:cubicBezTo>
                      <a:pt x="546" y="293"/>
                      <a:pt x="573" y="298"/>
                      <a:pt x="599" y="302"/>
                    </a:cubicBezTo>
                    <a:cubicBezTo>
                      <a:pt x="603" y="280"/>
                      <a:pt x="603" y="280"/>
                      <a:pt x="603" y="280"/>
                    </a:cubicBezTo>
                    <a:cubicBezTo>
                      <a:pt x="577" y="276"/>
                      <a:pt x="551" y="271"/>
                      <a:pt x="525" y="266"/>
                    </a:cubicBezTo>
                    <a:lnTo>
                      <a:pt x="520" y="287"/>
                    </a:lnTo>
                    <a:close/>
                    <a:moveTo>
                      <a:pt x="667" y="310"/>
                    </a:moveTo>
                    <a:cubicBezTo>
                      <a:pt x="693" y="312"/>
                      <a:pt x="720" y="314"/>
                      <a:pt x="747" y="314"/>
                    </a:cubicBezTo>
                    <a:cubicBezTo>
                      <a:pt x="747" y="292"/>
                      <a:pt x="747" y="292"/>
                      <a:pt x="747" y="292"/>
                    </a:cubicBezTo>
                    <a:cubicBezTo>
                      <a:pt x="721" y="291"/>
                      <a:pt x="695" y="290"/>
                      <a:pt x="668" y="288"/>
                    </a:cubicBezTo>
                    <a:cubicBezTo>
                      <a:pt x="667" y="310"/>
                      <a:pt x="667" y="310"/>
                      <a:pt x="667" y="310"/>
                    </a:cubicBezTo>
                    <a:close/>
                    <a:moveTo>
                      <a:pt x="802" y="327"/>
                    </a:moveTo>
                    <a:cubicBezTo>
                      <a:pt x="828" y="330"/>
                      <a:pt x="853" y="335"/>
                      <a:pt x="878" y="341"/>
                    </a:cubicBezTo>
                    <a:cubicBezTo>
                      <a:pt x="884" y="320"/>
                      <a:pt x="884" y="320"/>
                      <a:pt x="884" y="320"/>
                    </a:cubicBezTo>
                    <a:cubicBezTo>
                      <a:pt x="858" y="313"/>
                      <a:pt x="831" y="308"/>
                      <a:pt x="804" y="305"/>
                    </a:cubicBezTo>
                    <a:lnTo>
                      <a:pt x="802" y="327"/>
                    </a:lnTo>
                    <a:close/>
                    <a:moveTo>
                      <a:pt x="940" y="363"/>
                    </a:moveTo>
                    <a:cubicBezTo>
                      <a:pt x="964" y="373"/>
                      <a:pt x="987" y="385"/>
                      <a:pt x="1009" y="399"/>
                    </a:cubicBezTo>
                    <a:cubicBezTo>
                      <a:pt x="1021" y="380"/>
                      <a:pt x="1021" y="380"/>
                      <a:pt x="1021" y="380"/>
                    </a:cubicBezTo>
                    <a:cubicBezTo>
                      <a:pt x="997" y="366"/>
                      <a:pt x="973" y="353"/>
                      <a:pt x="949" y="343"/>
                    </a:cubicBezTo>
                    <a:lnTo>
                      <a:pt x="940" y="363"/>
                    </a:lnTo>
                    <a:close/>
                    <a:moveTo>
                      <a:pt x="1063" y="436"/>
                    </a:moveTo>
                    <a:cubicBezTo>
                      <a:pt x="1084" y="452"/>
                      <a:pt x="1104" y="469"/>
                      <a:pt x="1123" y="487"/>
                    </a:cubicBezTo>
                    <a:cubicBezTo>
                      <a:pt x="1138" y="471"/>
                      <a:pt x="1138" y="471"/>
                      <a:pt x="1138" y="471"/>
                    </a:cubicBezTo>
                    <a:cubicBezTo>
                      <a:pt x="1119" y="452"/>
                      <a:pt x="1098" y="435"/>
                      <a:pt x="1077" y="418"/>
                    </a:cubicBezTo>
                    <a:lnTo>
                      <a:pt x="1063" y="436"/>
                    </a:lnTo>
                    <a:close/>
                    <a:moveTo>
                      <a:pt x="1168" y="535"/>
                    </a:moveTo>
                    <a:cubicBezTo>
                      <a:pt x="1185" y="555"/>
                      <a:pt x="1202" y="576"/>
                      <a:pt x="1217" y="597"/>
                    </a:cubicBezTo>
                    <a:cubicBezTo>
                      <a:pt x="1235" y="584"/>
                      <a:pt x="1235" y="584"/>
                      <a:pt x="1235" y="584"/>
                    </a:cubicBezTo>
                    <a:cubicBezTo>
                      <a:pt x="1219" y="562"/>
                      <a:pt x="1203" y="541"/>
                      <a:pt x="1185" y="521"/>
                    </a:cubicBezTo>
                    <a:lnTo>
                      <a:pt x="1168" y="535"/>
                    </a:lnTo>
                    <a:close/>
                    <a:moveTo>
                      <a:pt x="1253" y="652"/>
                    </a:moveTo>
                    <a:cubicBezTo>
                      <a:pt x="1267" y="675"/>
                      <a:pt x="1280" y="698"/>
                      <a:pt x="1291" y="722"/>
                    </a:cubicBezTo>
                    <a:cubicBezTo>
                      <a:pt x="1311" y="712"/>
                      <a:pt x="1311" y="712"/>
                      <a:pt x="1311" y="712"/>
                    </a:cubicBezTo>
                    <a:cubicBezTo>
                      <a:pt x="1299" y="687"/>
                      <a:pt x="1286" y="664"/>
                      <a:pt x="1273" y="641"/>
                    </a:cubicBezTo>
                    <a:lnTo>
                      <a:pt x="1253" y="652"/>
                    </a:lnTo>
                    <a:close/>
                    <a:moveTo>
                      <a:pt x="1318" y="782"/>
                    </a:moveTo>
                    <a:cubicBezTo>
                      <a:pt x="1328" y="807"/>
                      <a:pt x="1337" y="831"/>
                      <a:pt x="1344" y="856"/>
                    </a:cubicBezTo>
                    <a:cubicBezTo>
                      <a:pt x="1366" y="850"/>
                      <a:pt x="1366" y="850"/>
                      <a:pt x="1366" y="850"/>
                    </a:cubicBezTo>
                    <a:cubicBezTo>
                      <a:pt x="1358" y="824"/>
                      <a:pt x="1349" y="799"/>
                      <a:pt x="1339" y="774"/>
                    </a:cubicBezTo>
                    <a:lnTo>
                      <a:pt x="1318" y="782"/>
                    </a:lnTo>
                    <a:close/>
                    <a:moveTo>
                      <a:pt x="1361" y="920"/>
                    </a:moveTo>
                    <a:cubicBezTo>
                      <a:pt x="1366" y="946"/>
                      <a:pt x="1370" y="972"/>
                      <a:pt x="1373" y="998"/>
                    </a:cubicBezTo>
                    <a:cubicBezTo>
                      <a:pt x="1395" y="996"/>
                      <a:pt x="1395" y="996"/>
                      <a:pt x="1395" y="996"/>
                    </a:cubicBezTo>
                    <a:cubicBezTo>
                      <a:pt x="1392" y="969"/>
                      <a:pt x="1388" y="942"/>
                      <a:pt x="1382" y="916"/>
                    </a:cubicBezTo>
                    <a:lnTo>
                      <a:pt x="1361" y="920"/>
                    </a:lnTo>
                    <a:close/>
                    <a:moveTo>
                      <a:pt x="1377" y="1064"/>
                    </a:moveTo>
                    <a:cubicBezTo>
                      <a:pt x="1377" y="1065"/>
                      <a:pt x="1377" y="1067"/>
                      <a:pt x="1377" y="1069"/>
                    </a:cubicBezTo>
                    <a:cubicBezTo>
                      <a:pt x="1377" y="1143"/>
                      <a:pt x="1377" y="1143"/>
                      <a:pt x="1377" y="1143"/>
                    </a:cubicBezTo>
                    <a:cubicBezTo>
                      <a:pt x="1399" y="1143"/>
                      <a:pt x="1399" y="1143"/>
                      <a:pt x="1399" y="1143"/>
                    </a:cubicBezTo>
                    <a:cubicBezTo>
                      <a:pt x="1399" y="1069"/>
                      <a:pt x="1399" y="1069"/>
                      <a:pt x="1399" y="1069"/>
                    </a:cubicBezTo>
                    <a:cubicBezTo>
                      <a:pt x="1399" y="1067"/>
                      <a:pt x="1399" y="1065"/>
                      <a:pt x="1399" y="1064"/>
                    </a:cubicBezTo>
                    <a:cubicBezTo>
                      <a:pt x="1377" y="1064"/>
                      <a:pt x="1377" y="1064"/>
                      <a:pt x="1377" y="1064"/>
                    </a:cubicBezTo>
                    <a:close/>
                    <a:moveTo>
                      <a:pt x="1377" y="1290"/>
                    </a:moveTo>
                    <a:cubicBezTo>
                      <a:pt x="1399" y="1290"/>
                      <a:pt x="1399" y="1290"/>
                      <a:pt x="1399" y="1290"/>
                    </a:cubicBezTo>
                    <a:cubicBezTo>
                      <a:pt x="1399" y="1211"/>
                      <a:pt x="1399" y="1211"/>
                      <a:pt x="1399" y="1211"/>
                    </a:cubicBezTo>
                    <a:cubicBezTo>
                      <a:pt x="1377" y="1211"/>
                      <a:pt x="1377" y="1211"/>
                      <a:pt x="1377" y="1211"/>
                    </a:cubicBezTo>
                    <a:lnTo>
                      <a:pt x="1377" y="1290"/>
                    </a:lnTo>
                    <a:close/>
                    <a:moveTo>
                      <a:pt x="1377" y="1437"/>
                    </a:moveTo>
                    <a:cubicBezTo>
                      <a:pt x="1399" y="1437"/>
                      <a:pt x="1399" y="1437"/>
                      <a:pt x="1399" y="1437"/>
                    </a:cubicBezTo>
                    <a:cubicBezTo>
                      <a:pt x="1399" y="1357"/>
                      <a:pt x="1399" y="1357"/>
                      <a:pt x="1399" y="1357"/>
                    </a:cubicBezTo>
                    <a:cubicBezTo>
                      <a:pt x="1377" y="1357"/>
                      <a:pt x="1377" y="1357"/>
                      <a:pt x="1377" y="1357"/>
                    </a:cubicBezTo>
                    <a:lnTo>
                      <a:pt x="1377" y="1437"/>
                    </a:lnTo>
                    <a:close/>
                    <a:moveTo>
                      <a:pt x="1377" y="1584"/>
                    </a:moveTo>
                    <a:cubicBezTo>
                      <a:pt x="1399" y="1584"/>
                      <a:pt x="1399" y="1584"/>
                      <a:pt x="1399" y="1584"/>
                    </a:cubicBezTo>
                    <a:cubicBezTo>
                      <a:pt x="1399" y="1504"/>
                      <a:pt x="1399" y="1504"/>
                      <a:pt x="1399" y="1504"/>
                    </a:cubicBezTo>
                    <a:cubicBezTo>
                      <a:pt x="1377" y="1504"/>
                      <a:pt x="1377" y="1504"/>
                      <a:pt x="1377" y="1504"/>
                    </a:cubicBezTo>
                    <a:lnTo>
                      <a:pt x="1377" y="1584"/>
                    </a:lnTo>
                    <a:close/>
                    <a:moveTo>
                      <a:pt x="1377" y="1731"/>
                    </a:moveTo>
                    <a:cubicBezTo>
                      <a:pt x="1399" y="1731"/>
                      <a:pt x="1399" y="1731"/>
                      <a:pt x="1399" y="1731"/>
                    </a:cubicBezTo>
                    <a:cubicBezTo>
                      <a:pt x="1399" y="1651"/>
                      <a:pt x="1399" y="1651"/>
                      <a:pt x="1399" y="1651"/>
                    </a:cubicBezTo>
                    <a:cubicBezTo>
                      <a:pt x="1377" y="1651"/>
                      <a:pt x="1377" y="1651"/>
                      <a:pt x="1377" y="1651"/>
                    </a:cubicBezTo>
                    <a:lnTo>
                      <a:pt x="1377" y="1731"/>
                    </a:lnTo>
                    <a:close/>
                    <a:moveTo>
                      <a:pt x="1377" y="1877"/>
                    </a:moveTo>
                    <a:cubicBezTo>
                      <a:pt x="1399" y="1877"/>
                      <a:pt x="1399" y="1877"/>
                      <a:pt x="1399" y="1877"/>
                    </a:cubicBezTo>
                    <a:cubicBezTo>
                      <a:pt x="1399" y="1798"/>
                      <a:pt x="1399" y="1798"/>
                      <a:pt x="1399" y="1798"/>
                    </a:cubicBezTo>
                    <a:cubicBezTo>
                      <a:pt x="1377" y="1798"/>
                      <a:pt x="1377" y="1798"/>
                      <a:pt x="1377" y="1798"/>
                    </a:cubicBezTo>
                    <a:lnTo>
                      <a:pt x="1377" y="1877"/>
                    </a:lnTo>
                    <a:close/>
                    <a:moveTo>
                      <a:pt x="1377" y="2024"/>
                    </a:moveTo>
                    <a:cubicBezTo>
                      <a:pt x="1399" y="2024"/>
                      <a:pt x="1399" y="2024"/>
                      <a:pt x="1399" y="2024"/>
                    </a:cubicBezTo>
                    <a:cubicBezTo>
                      <a:pt x="1399" y="1945"/>
                      <a:pt x="1399" y="1945"/>
                      <a:pt x="1399" y="1945"/>
                    </a:cubicBezTo>
                    <a:cubicBezTo>
                      <a:pt x="1377" y="1945"/>
                      <a:pt x="1377" y="1945"/>
                      <a:pt x="1377" y="1945"/>
                    </a:cubicBezTo>
                    <a:lnTo>
                      <a:pt x="1377" y="2024"/>
                    </a:lnTo>
                    <a:close/>
                    <a:moveTo>
                      <a:pt x="1377" y="2171"/>
                    </a:moveTo>
                    <a:cubicBezTo>
                      <a:pt x="1399" y="2171"/>
                      <a:pt x="1399" y="2171"/>
                      <a:pt x="1399" y="2171"/>
                    </a:cubicBezTo>
                    <a:cubicBezTo>
                      <a:pt x="1399" y="2091"/>
                      <a:pt x="1399" y="2091"/>
                      <a:pt x="1399" y="2091"/>
                    </a:cubicBezTo>
                    <a:cubicBezTo>
                      <a:pt x="1377" y="2091"/>
                      <a:pt x="1377" y="2091"/>
                      <a:pt x="1377" y="2091"/>
                    </a:cubicBezTo>
                    <a:lnTo>
                      <a:pt x="1377" y="2171"/>
                    </a:lnTo>
                    <a:close/>
                    <a:moveTo>
                      <a:pt x="1377" y="2318"/>
                    </a:moveTo>
                    <a:cubicBezTo>
                      <a:pt x="1399" y="2318"/>
                      <a:pt x="1399" y="2318"/>
                      <a:pt x="1399" y="2318"/>
                    </a:cubicBezTo>
                    <a:cubicBezTo>
                      <a:pt x="1399" y="2238"/>
                      <a:pt x="1399" y="2238"/>
                      <a:pt x="1399" y="2238"/>
                    </a:cubicBezTo>
                    <a:cubicBezTo>
                      <a:pt x="1377" y="2238"/>
                      <a:pt x="1377" y="2238"/>
                      <a:pt x="1377" y="2238"/>
                    </a:cubicBezTo>
                    <a:lnTo>
                      <a:pt x="1377" y="2318"/>
                    </a:lnTo>
                    <a:close/>
                    <a:moveTo>
                      <a:pt x="1377" y="2465"/>
                    </a:moveTo>
                    <a:cubicBezTo>
                      <a:pt x="1399" y="2465"/>
                      <a:pt x="1399" y="2465"/>
                      <a:pt x="1399" y="2465"/>
                    </a:cubicBezTo>
                    <a:cubicBezTo>
                      <a:pt x="1399" y="2385"/>
                      <a:pt x="1399" y="2385"/>
                      <a:pt x="1399" y="2385"/>
                    </a:cubicBezTo>
                    <a:cubicBezTo>
                      <a:pt x="1377" y="2385"/>
                      <a:pt x="1377" y="2385"/>
                      <a:pt x="1377" y="2385"/>
                    </a:cubicBezTo>
                    <a:lnTo>
                      <a:pt x="1377" y="2465"/>
                    </a:lnTo>
                    <a:close/>
                    <a:moveTo>
                      <a:pt x="1377" y="2611"/>
                    </a:moveTo>
                    <a:cubicBezTo>
                      <a:pt x="1399" y="2611"/>
                      <a:pt x="1399" y="2611"/>
                      <a:pt x="1399" y="2611"/>
                    </a:cubicBezTo>
                    <a:cubicBezTo>
                      <a:pt x="1399" y="2532"/>
                      <a:pt x="1399" y="2532"/>
                      <a:pt x="1399" y="2532"/>
                    </a:cubicBezTo>
                    <a:cubicBezTo>
                      <a:pt x="1377" y="2532"/>
                      <a:pt x="1377" y="2532"/>
                      <a:pt x="1377" y="2532"/>
                    </a:cubicBezTo>
                    <a:lnTo>
                      <a:pt x="1377" y="2611"/>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96" name="Group 95"/>
            <p:cNvGrpSpPr/>
            <p:nvPr userDrawn="1"/>
          </p:nvGrpSpPr>
          <p:grpSpPr>
            <a:xfrm>
              <a:off x="8558215" y="1898651"/>
              <a:ext cx="2424113" cy="1960563"/>
              <a:chOff x="8558215" y="1898651"/>
              <a:chExt cx="2424113" cy="1960563"/>
            </a:xfrm>
          </p:grpSpPr>
          <p:sp>
            <p:nvSpPr>
              <p:cNvPr id="97" name="Freeform 61"/>
              <p:cNvSpPr>
                <a:spLocks/>
              </p:cNvSpPr>
              <p:nvPr userDrawn="1"/>
            </p:nvSpPr>
            <p:spPr bwMode="auto">
              <a:xfrm flipH="1">
                <a:off x="8558215" y="1898651"/>
                <a:ext cx="1146175" cy="1960563"/>
              </a:xfrm>
              <a:custGeom>
                <a:avLst/>
                <a:gdLst>
                  <a:gd name="T0" fmla="*/ 975 w 975"/>
                  <a:gd name="T1" fmla="*/ 975 h 1667"/>
                  <a:gd name="T2" fmla="*/ 0 w 975"/>
                  <a:gd name="T3" fmla="*/ 0 h 1667"/>
                  <a:gd name="T4" fmla="*/ 0 w 975"/>
                  <a:gd name="T5" fmla="*/ 348 h 1667"/>
                  <a:gd name="T6" fmla="*/ 627 w 975"/>
                  <a:gd name="T7" fmla="*/ 975 h 1667"/>
                  <a:gd name="T8" fmla="*/ 627 w 975"/>
                  <a:gd name="T9" fmla="*/ 1667 h 1667"/>
                  <a:gd name="T10" fmla="*/ 975 w 975"/>
                  <a:gd name="T11" fmla="*/ 1667 h 1667"/>
                  <a:gd name="T12" fmla="*/ 975 w 975"/>
                  <a:gd name="T13" fmla="*/ 975 h 1667"/>
                </a:gdLst>
                <a:ahLst/>
                <a:cxnLst>
                  <a:cxn ang="0">
                    <a:pos x="T0" y="T1"/>
                  </a:cxn>
                  <a:cxn ang="0">
                    <a:pos x="T2" y="T3"/>
                  </a:cxn>
                  <a:cxn ang="0">
                    <a:pos x="T4" y="T5"/>
                  </a:cxn>
                  <a:cxn ang="0">
                    <a:pos x="T6" y="T7"/>
                  </a:cxn>
                  <a:cxn ang="0">
                    <a:pos x="T8" y="T9"/>
                  </a:cxn>
                  <a:cxn ang="0">
                    <a:pos x="T10" y="T11"/>
                  </a:cxn>
                  <a:cxn ang="0">
                    <a:pos x="T12" y="T13"/>
                  </a:cxn>
                </a:cxnLst>
                <a:rect l="0" t="0" r="r" b="b"/>
                <a:pathLst>
                  <a:path w="975" h="1667">
                    <a:moveTo>
                      <a:pt x="975" y="975"/>
                    </a:moveTo>
                    <a:cubicBezTo>
                      <a:pt x="975" y="437"/>
                      <a:pt x="539" y="0"/>
                      <a:pt x="0" y="0"/>
                    </a:cubicBezTo>
                    <a:cubicBezTo>
                      <a:pt x="0" y="348"/>
                      <a:pt x="0" y="348"/>
                      <a:pt x="0" y="348"/>
                    </a:cubicBezTo>
                    <a:cubicBezTo>
                      <a:pt x="347" y="348"/>
                      <a:pt x="627" y="629"/>
                      <a:pt x="627" y="975"/>
                    </a:cubicBezTo>
                    <a:cubicBezTo>
                      <a:pt x="627" y="1667"/>
                      <a:pt x="627" y="1667"/>
                      <a:pt x="627" y="1667"/>
                    </a:cubicBezTo>
                    <a:cubicBezTo>
                      <a:pt x="975" y="1667"/>
                      <a:pt x="975" y="1667"/>
                      <a:pt x="975" y="1667"/>
                    </a:cubicBezTo>
                    <a:cubicBezTo>
                      <a:pt x="975" y="975"/>
                      <a:pt x="975" y="975"/>
                      <a:pt x="975" y="975"/>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98" name="Freeform 62"/>
              <p:cNvSpPr>
                <a:spLocks/>
              </p:cNvSpPr>
              <p:nvPr userDrawn="1"/>
            </p:nvSpPr>
            <p:spPr bwMode="auto">
              <a:xfrm flipH="1">
                <a:off x="9704390" y="1900239"/>
                <a:ext cx="1277938" cy="1552575"/>
              </a:xfrm>
              <a:custGeom>
                <a:avLst/>
                <a:gdLst>
                  <a:gd name="T0" fmla="*/ 112 w 1087"/>
                  <a:gd name="T1" fmla="*/ 973 h 1320"/>
                  <a:gd name="T2" fmla="*/ 23 w 1087"/>
                  <a:gd name="T3" fmla="*/ 973 h 1320"/>
                  <a:gd name="T4" fmla="*/ 11 w 1087"/>
                  <a:gd name="T5" fmla="*/ 999 h 1320"/>
                  <a:gd name="T6" fmla="*/ 268 w 1087"/>
                  <a:gd name="T7" fmla="*/ 1306 h 1320"/>
                  <a:gd name="T8" fmla="*/ 310 w 1087"/>
                  <a:gd name="T9" fmla="*/ 1306 h 1320"/>
                  <a:gd name="T10" fmla="*/ 567 w 1087"/>
                  <a:gd name="T11" fmla="*/ 999 h 1320"/>
                  <a:gd name="T12" fmla="*/ 555 w 1087"/>
                  <a:gd name="T13" fmla="*/ 973 h 1320"/>
                  <a:gd name="T14" fmla="*/ 460 w 1087"/>
                  <a:gd name="T15" fmla="*/ 973 h 1320"/>
                  <a:gd name="T16" fmla="*/ 1087 w 1087"/>
                  <a:gd name="T17" fmla="*/ 347 h 1320"/>
                  <a:gd name="T18" fmla="*/ 1087 w 1087"/>
                  <a:gd name="T19" fmla="*/ 347 h 1320"/>
                  <a:gd name="T20" fmla="*/ 1087 w 1087"/>
                  <a:gd name="T21" fmla="*/ 0 h 1320"/>
                  <a:gd name="T22" fmla="*/ 112 w 1087"/>
                  <a:gd name="T23" fmla="*/ 97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1320">
                    <a:moveTo>
                      <a:pt x="112" y="973"/>
                    </a:moveTo>
                    <a:cubicBezTo>
                      <a:pt x="23" y="973"/>
                      <a:pt x="23" y="973"/>
                      <a:pt x="23" y="973"/>
                    </a:cubicBezTo>
                    <a:cubicBezTo>
                      <a:pt x="5" y="973"/>
                      <a:pt x="0" y="985"/>
                      <a:pt x="11" y="999"/>
                    </a:cubicBezTo>
                    <a:cubicBezTo>
                      <a:pt x="268" y="1306"/>
                      <a:pt x="268" y="1306"/>
                      <a:pt x="268" y="1306"/>
                    </a:cubicBezTo>
                    <a:cubicBezTo>
                      <a:pt x="279" y="1320"/>
                      <a:pt x="299" y="1320"/>
                      <a:pt x="310" y="1306"/>
                    </a:cubicBezTo>
                    <a:cubicBezTo>
                      <a:pt x="567" y="999"/>
                      <a:pt x="567" y="999"/>
                      <a:pt x="567" y="999"/>
                    </a:cubicBezTo>
                    <a:cubicBezTo>
                      <a:pt x="578" y="985"/>
                      <a:pt x="573" y="973"/>
                      <a:pt x="555" y="973"/>
                    </a:cubicBezTo>
                    <a:cubicBezTo>
                      <a:pt x="460" y="973"/>
                      <a:pt x="460" y="973"/>
                      <a:pt x="460" y="973"/>
                    </a:cubicBezTo>
                    <a:cubicBezTo>
                      <a:pt x="461" y="627"/>
                      <a:pt x="741" y="347"/>
                      <a:pt x="1087" y="347"/>
                    </a:cubicBezTo>
                    <a:cubicBezTo>
                      <a:pt x="1087" y="347"/>
                      <a:pt x="1087" y="347"/>
                      <a:pt x="1087" y="347"/>
                    </a:cubicBezTo>
                    <a:cubicBezTo>
                      <a:pt x="1087" y="0"/>
                      <a:pt x="1087" y="0"/>
                      <a:pt x="1087" y="0"/>
                    </a:cubicBezTo>
                    <a:cubicBezTo>
                      <a:pt x="549" y="0"/>
                      <a:pt x="113" y="435"/>
                      <a:pt x="112" y="973"/>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99" name="Freeform 63"/>
              <p:cNvSpPr>
                <a:spLocks noEditPoints="1"/>
              </p:cNvSpPr>
              <p:nvPr userDrawn="1"/>
            </p:nvSpPr>
            <p:spPr bwMode="auto">
              <a:xfrm flipH="1">
                <a:off x="8740778" y="2103439"/>
                <a:ext cx="1911350" cy="1755775"/>
              </a:xfrm>
              <a:custGeom>
                <a:avLst/>
                <a:gdLst>
                  <a:gd name="T0" fmla="*/ 22 w 1626"/>
                  <a:gd name="T1" fmla="*/ 816 h 1492"/>
                  <a:gd name="T2" fmla="*/ 0 w 1626"/>
                  <a:gd name="T3" fmla="*/ 816 h 1492"/>
                  <a:gd name="T4" fmla="*/ 23 w 1626"/>
                  <a:gd name="T5" fmla="*/ 886 h 1492"/>
                  <a:gd name="T6" fmla="*/ 7 w 1626"/>
                  <a:gd name="T7" fmla="*/ 658 h 1492"/>
                  <a:gd name="T8" fmla="*/ 39 w 1626"/>
                  <a:gd name="T9" fmla="*/ 595 h 1492"/>
                  <a:gd name="T10" fmla="*/ 17 w 1626"/>
                  <a:gd name="T11" fmla="*/ 591 h 1492"/>
                  <a:gd name="T12" fmla="*/ 121 w 1626"/>
                  <a:gd name="T13" fmla="*/ 390 h 1492"/>
                  <a:gd name="T14" fmla="*/ 84 w 1626"/>
                  <a:gd name="T15" fmla="*/ 459 h 1492"/>
                  <a:gd name="T16" fmla="*/ 193 w 1626"/>
                  <a:gd name="T17" fmla="*/ 260 h 1492"/>
                  <a:gd name="T18" fmla="*/ 256 w 1626"/>
                  <a:gd name="T19" fmla="*/ 229 h 1492"/>
                  <a:gd name="T20" fmla="*/ 241 w 1626"/>
                  <a:gd name="T21" fmla="*/ 212 h 1492"/>
                  <a:gd name="T22" fmla="*/ 374 w 1626"/>
                  <a:gd name="T23" fmla="*/ 142 h 1492"/>
                  <a:gd name="T24" fmla="*/ 363 w 1626"/>
                  <a:gd name="T25" fmla="*/ 123 h 1492"/>
                  <a:gd name="T26" fmla="*/ 502 w 1626"/>
                  <a:gd name="T27" fmla="*/ 79 h 1492"/>
                  <a:gd name="T28" fmla="*/ 494 w 1626"/>
                  <a:gd name="T29" fmla="*/ 58 h 1492"/>
                  <a:gd name="T30" fmla="*/ 719 w 1626"/>
                  <a:gd name="T31" fmla="*/ 27 h 1492"/>
                  <a:gd name="T32" fmla="*/ 641 w 1626"/>
                  <a:gd name="T33" fmla="*/ 39 h 1492"/>
                  <a:gd name="T34" fmla="*/ 864 w 1626"/>
                  <a:gd name="T35" fmla="*/ 24 h 1492"/>
                  <a:gd name="T36" fmla="*/ 784 w 1626"/>
                  <a:gd name="T37" fmla="*/ 0 h 1492"/>
                  <a:gd name="T38" fmla="*/ 1007 w 1626"/>
                  <a:gd name="T39" fmla="*/ 44 h 1492"/>
                  <a:gd name="T40" fmla="*/ 930 w 1626"/>
                  <a:gd name="T41" fmla="*/ 30 h 1492"/>
                  <a:gd name="T42" fmla="*/ 1153 w 1626"/>
                  <a:gd name="T43" fmla="*/ 68 h 1492"/>
                  <a:gd name="T44" fmla="*/ 1205 w 1626"/>
                  <a:gd name="T45" fmla="*/ 116 h 1492"/>
                  <a:gd name="T46" fmla="*/ 1215 w 1626"/>
                  <a:gd name="T47" fmla="*/ 97 h 1492"/>
                  <a:gd name="T48" fmla="*/ 1371 w 1626"/>
                  <a:gd name="T49" fmla="*/ 231 h 1492"/>
                  <a:gd name="T50" fmla="*/ 1386 w 1626"/>
                  <a:gd name="T51" fmla="*/ 215 h 1492"/>
                  <a:gd name="T52" fmla="*/ 1432 w 1626"/>
                  <a:gd name="T53" fmla="*/ 293 h 1492"/>
                  <a:gd name="T54" fmla="*/ 1449 w 1626"/>
                  <a:gd name="T55" fmla="*/ 278 h 1492"/>
                  <a:gd name="T56" fmla="*/ 1550 w 1626"/>
                  <a:gd name="T57" fmla="*/ 481 h 1492"/>
                  <a:gd name="T58" fmla="*/ 1515 w 1626"/>
                  <a:gd name="T59" fmla="*/ 411 h 1492"/>
                  <a:gd name="T60" fmla="*/ 1614 w 1626"/>
                  <a:gd name="T61" fmla="*/ 615 h 1492"/>
                  <a:gd name="T62" fmla="*/ 1600 w 1626"/>
                  <a:gd name="T63" fmla="*/ 684 h 1492"/>
                  <a:gd name="T64" fmla="*/ 1623 w 1626"/>
                  <a:gd name="T65" fmla="*/ 682 h 1492"/>
                  <a:gd name="T66" fmla="*/ 1602 w 1626"/>
                  <a:gd name="T67" fmla="*/ 894 h 1492"/>
                  <a:gd name="T68" fmla="*/ 1625 w 1626"/>
                  <a:gd name="T69" fmla="*/ 894 h 1492"/>
                  <a:gd name="T70" fmla="*/ 1602 w 1626"/>
                  <a:gd name="T71" fmla="*/ 1057 h 1492"/>
                  <a:gd name="T72" fmla="*/ 1602 w 1626"/>
                  <a:gd name="T73" fmla="*/ 977 h 1492"/>
                  <a:gd name="T74" fmla="*/ 1625 w 1626"/>
                  <a:gd name="T75" fmla="*/ 1203 h 1492"/>
                  <a:gd name="T76" fmla="*/ 1602 w 1626"/>
                  <a:gd name="T77" fmla="*/ 1203 h 1492"/>
                  <a:gd name="T78" fmla="*/ 1625 w 1626"/>
                  <a:gd name="T79" fmla="*/ 1271 h 1492"/>
                  <a:gd name="T80" fmla="*/ 1602 w 1626"/>
                  <a:gd name="T81" fmla="*/ 1417 h 1492"/>
                  <a:gd name="T82" fmla="*/ 1625 w 1626"/>
                  <a:gd name="T83" fmla="*/ 1492 h 1492"/>
                  <a:gd name="T84" fmla="*/ 1602 w 1626"/>
                  <a:gd name="T85" fmla="*/ 141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6" h="1492">
                    <a:moveTo>
                      <a:pt x="23" y="886"/>
                    </a:moveTo>
                    <a:cubicBezTo>
                      <a:pt x="23" y="885"/>
                      <a:pt x="23" y="885"/>
                      <a:pt x="23" y="885"/>
                    </a:cubicBezTo>
                    <a:cubicBezTo>
                      <a:pt x="23" y="862"/>
                      <a:pt x="22" y="839"/>
                      <a:pt x="22" y="816"/>
                    </a:cubicBezTo>
                    <a:cubicBezTo>
                      <a:pt x="22" y="813"/>
                      <a:pt x="22" y="809"/>
                      <a:pt x="22" y="806"/>
                    </a:cubicBezTo>
                    <a:cubicBezTo>
                      <a:pt x="0" y="806"/>
                      <a:pt x="0" y="806"/>
                      <a:pt x="0" y="806"/>
                    </a:cubicBezTo>
                    <a:cubicBezTo>
                      <a:pt x="0" y="809"/>
                      <a:pt x="0" y="813"/>
                      <a:pt x="0" y="816"/>
                    </a:cubicBezTo>
                    <a:cubicBezTo>
                      <a:pt x="0" y="839"/>
                      <a:pt x="0" y="862"/>
                      <a:pt x="0" y="885"/>
                    </a:cubicBezTo>
                    <a:cubicBezTo>
                      <a:pt x="0" y="886"/>
                      <a:pt x="0" y="886"/>
                      <a:pt x="0" y="886"/>
                    </a:cubicBezTo>
                    <a:lnTo>
                      <a:pt x="23" y="886"/>
                    </a:lnTo>
                    <a:close/>
                    <a:moveTo>
                      <a:pt x="23" y="739"/>
                    </a:moveTo>
                    <a:cubicBezTo>
                      <a:pt x="24" y="713"/>
                      <a:pt x="26" y="687"/>
                      <a:pt x="29" y="661"/>
                    </a:cubicBezTo>
                    <a:cubicBezTo>
                      <a:pt x="7" y="658"/>
                      <a:pt x="7" y="658"/>
                      <a:pt x="7" y="658"/>
                    </a:cubicBezTo>
                    <a:cubicBezTo>
                      <a:pt x="4" y="685"/>
                      <a:pt x="2" y="712"/>
                      <a:pt x="1" y="739"/>
                    </a:cubicBezTo>
                    <a:lnTo>
                      <a:pt x="23" y="739"/>
                    </a:lnTo>
                    <a:close/>
                    <a:moveTo>
                      <a:pt x="39" y="595"/>
                    </a:moveTo>
                    <a:cubicBezTo>
                      <a:pt x="44" y="570"/>
                      <a:pt x="51" y="545"/>
                      <a:pt x="59" y="520"/>
                    </a:cubicBezTo>
                    <a:cubicBezTo>
                      <a:pt x="38" y="513"/>
                      <a:pt x="38" y="513"/>
                      <a:pt x="38" y="513"/>
                    </a:cubicBezTo>
                    <a:cubicBezTo>
                      <a:pt x="29" y="539"/>
                      <a:pt x="22" y="565"/>
                      <a:pt x="17" y="591"/>
                    </a:cubicBezTo>
                    <a:lnTo>
                      <a:pt x="39" y="595"/>
                    </a:lnTo>
                    <a:close/>
                    <a:moveTo>
                      <a:pt x="84" y="459"/>
                    </a:moveTo>
                    <a:cubicBezTo>
                      <a:pt x="95" y="435"/>
                      <a:pt x="108" y="412"/>
                      <a:pt x="121" y="390"/>
                    </a:cubicBezTo>
                    <a:cubicBezTo>
                      <a:pt x="102" y="378"/>
                      <a:pt x="102" y="378"/>
                      <a:pt x="102" y="378"/>
                    </a:cubicBezTo>
                    <a:cubicBezTo>
                      <a:pt x="88" y="401"/>
                      <a:pt x="75" y="425"/>
                      <a:pt x="64" y="449"/>
                    </a:cubicBezTo>
                    <a:lnTo>
                      <a:pt x="84" y="459"/>
                    </a:lnTo>
                    <a:close/>
                    <a:moveTo>
                      <a:pt x="159" y="335"/>
                    </a:moveTo>
                    <a:cubicBezTo>
                      <a:pt x="174" y="315"/>
                      <a:pt x="191" y="295"/>
                      <a:pt x="209" y="275"/>
                    </a:cubicBezTo>
                    <a:cubicBezTo>
                      <a:pt x="193" y="260"/>
                      <a:pt x="193" y="260"/>
                      <a:pt x="193" y="260"/>
                    </a:cubicBezTo>
                    <a:cubicBezTo>
                      <a:pt x="174" y="280"/>
                      <a:pt x="157" y="300"/>
                      <a:pt x="141" y="322"/>
                    </a:cubicBezTo>
                    <a:lnTo>
                      <a:pt x="159" y="335"/>
                    </a:lnTo>
                    <a:close/>
                    <a:moveTo>
                      <a:pt x="256" y="229"/>
                    </a:moveTo>
                    <a:cubicBezTo>
                      <a:pt x="276" y="212"/>
                      <a:pt x="296" y="195"/>
                      <a:pt x="317" y="180"/>
                    </a:cubicBezTo>
                    <a:cubicBezTo>
                      <a:pt x="304" y="162"/>
                      <a:pt x="304" y="162"/>
                      <a:pt x="304" y="162"/>
                    </a:cubicBezTo>
                    <a:cubicBezTo>
                      <a:pt x="282" y="177"/>
                      <a:pt x="262" y="194"/>
                      <a:pt x="241" y="212"/>
                    </a:cubicBezTo>
                    <a:lnTo>
                      <a:pt x="256" y="229"/>
                    </a:lnTo>
                    <a:close/>
                    <a:moveTo>
                      <a:pt x="372" y="143"/>
                    </a:moveTo>
                    <a:cubicBezTo>
                      <a:pt x="373" y="143"/>
                      <a:pt x="374" y="142"/>
                      <a:pt x="374" y="142"/>
                    </a:cubicBezTo>
                    <a:cubicBezTo>
                      <a:pt x="396" y="129"/>
                      <a:pt x="419" y="117"/>
                      <a:pt x="442" y="106"/>
                    </a:cubicBezTo>
                    <a:cubicBezTo>
                      <a:pt x="432" y="85"/>
                      <a:pt x="432" y="85"/>
                      <a:pt x="432" y="85"/>
                    </a:cubicBezTo>
                    <a:cubicBezTo>
                      <a:pt x="408" y="97"/>
                      <a:pt x="385" y="109"/>
                      <a:pt x="363" y="123"/>
                    </a:cubicBezTo>
                    <a:cubicBezTo>
                      <a:pt x="362" y="123"/>
                      <a:pt x="361" y="123"/>
                      <a:pt x="361" y="124"/>
                    </a:cubicBezTo>
                    <a:lnTo>
                      <a:pt x="372" y="143"/>
                    </a:lnTo>
                    <a:close/>
                    <a:moveTo>
                      <a:pt x="502" y="79"/>
                    </a:moveTo>
                    <a:cubicBezTo>
                      <a:pt x="527" y="70"/>
                      <a:pt x="552" y="62"/>
                      <a:pt x="577" y="55"/>
                    </a:cubicBezTo>
                    <a:cubicBezTo>
                      <a:pt x="571" y="33"/>
                      <a:pt x="571" y="33"/>
                      <a:pt x="571" y="33"/>
                    </a:cubicBezTo>
                    <a:cubicBezTo>
                      <a:pt x="545" y="40"/>
                      <a:pt x="519" y="49"/>
                      <a:pt x="494" y="58"/>
                    </a:cubicBezTo>
                    <a:lnTo>
                      <a:pt x="502" y="79"/>
                    </a:lnTo>
                    <a:close/>
                    <a:moveTo>
                      <a:pt x="641" y="39"/>
                    </a:moveTo>
                    <a:cubicBezTo>
                      <a:pt x="667" y="34"/>
                      <a:pt x="693" y="30"/>
                      <a:pt x="719" y="27"/>
                    </a:cubicBezTo>
                    <a:cubicBezTo>
                      <a:pt x="717" y="5"/>
                      <a:pt x="717" y="5"/>
                      <a:pt x="717" y="5"/>
                    </a:cubicBezTo>
                    <a:cubicBezTo>
                      <a:pt x="690" y="8"/>
                      <a:pt x="663" y="12"/>
                      <a:pt x="637" y="17"/>
                    </a:cubicBezTo>
                    <a:lnTo>
                      <a:pt x="641" y="39"/>
                    </a:lnTo>
                    <a:close/>
                    <a:moveTo>
                      <a:pt x="785" y="23"/>
                    </a:moveTo>
                    <a:cubicBezTo>
                      <a:pt x="794" y="22"/>
                      <a:pt x="804" y="22"/>
                      <a:pt x="813" y="22"/>
                    </a:cubicBezTo>
                    <a:cubicBezTo>
                      <a:pt x="830" y="22"/>
                      <a:pt x="847" y="23"/>
                      <a:pt x="864" y="24"/>
                    </a:cubicBezTo>
                    <a:cubicBezTo>
                      <a:pt x="865" y="1"/>
                      <a:pt x="865" y="1"/>
                      <a:pt x="865" y="1"/>
                    </a:cubicBezTo>
                    <a:cubicBezTo>
                      <a:pt x="848" y="0"/>
                      <a:pt x="830" y="0"/>
                      <a:pt x="813" y="0"/>
                    </a:cubicBezTo>
                    <a:cubicBezTo>
                      <a:pt x="804" y="0"/>
                      <a:pt x="794" y="0"/>
                      <a:pt x="784" y="0"/>
                    </a:cubicBezTo>
                    <a:lnTo>
                      <a:pt x="785" y="23"/>
                    </a:lnTo>
                    <a:close/>
                    <a:moveTo>
                      <a:pt x="930" y="30"/>
                    </a:moveTo>
                    <a:cubicBezTo>
                      <a:pt x="956" y="33"/>
                      <a:pt x="982" y="38"/>
                      <a:pt x="1007" y="44"/>
                    </a:cubicBezTo>
                    <a:cubicBezTo>
                      <a:pt x="1012" y="22"/>
                      <a:pt x="1012" y="22"/>
                      <a:pt x="1012" y="22"/>
                    </a:cubicBezTo>
                    <a:cubicBezTo>
                      <a:pt x="986" y="16"/>
                      <a:pt x="959" y="11"/>
                      <a:pt x="933" y="8"/>
                    </a:cubicBezTo>
                    <a:lnTo>
                      <a:pt x="930" y="30"/>
                    </a:lnTo>
                    <a:close/>
                    <a:moveTo>
                      <a:pt x="1071" y="61"/>
                    </a:moveTo>
                    <a:cubicBezTo>
                      <a:pt x="1096" y="69"/>
                      <a:pt x="1121" y="78"/>
                      <a:pt x="1145" y="88"/>
                    </a:cubicBezTo>
                    <a:cubicBezTo>
                      <a:pt x="1153" y="68"/>
                      <a:pt x="1153" y="68"/>
                      <a:pt x="1153" y="68"/>
                    </a:cubicBezTo>
                    <a:cubicBezTo>
                      <a:pt x="1129" y="57"/>
                      <a:pt x="1103" y="48"/>
                      <a:pt x="1078" y="40"/>
                    </a:cubicBezTo>
                    <a:cubicBezTo>
                      <a:pt x="1071" y="61"/>
                      <a:pt x="1071" y="61"/>
                      <a:pt x="1071" y="61"/>
                    </a:cubicBezTo>
                    <a:close/>
                    <a:moveTo>
                      <a:pt x="1205" y="116"/>
                    </a:moveTo>
                    <a:cubicBezTo>
                      <a:pt x="1228" y="128"/>
                      <a:pt x="1251" y="142"/>
                      <a:pt x="1273" y="156"/>
                    </a:cubicBezTo>
                    <a:cubicBezTo>
                      <a:pt x="1285" y="137"/>
                      <a:pt x="1285" y="137"/>
                      <a:pt x="1285" y="137"/>
                    </a:cubicBezTo>
                    <a:cubicBezTo>
                      <a:pt x="1262" y="122"/>
                      <a:pt x="1239" y="109"/>
                      <a:pt x="1215" y="97"/>
                    </a:cubicBezTo>
                    <a:lnTo>
                      <a:pt x="1205" y="116"/>
                    </a:lnTo>
                    <a:close/>
                    <a:moveTo>
                      <a:pt x="1327" y="194"/>
                    </a:moveTo>
                    <a:cubicBezTo>
                      <a:pt x="1342" y="206"/>
                      <a:pt x="1357" y="218"/>
                      <a:pt x="1371" y="231"/>
                    </a:cubicBezTo>
                    <a:cubicBezTo>
                      <a:pt x="1376" y="236"/>
                      <a:pt x="1381" y="241"/>
                      <a:pt x="1386" y="245"/>
                    </a:cubicBezTo>
                    <a:cubicBezTo>
                      <a:pt x="1402" y="229"/>
                      <a:pt x="1402" y="229"/>
                      <a:pt x="1402" y="229"/>
                    </a:cubicBezTo>
                    <a:cubicBezTo>
                      <a:pt x="1397" y="224"/>
                      <a:pt x="1392" y="220"/>
                      <a:pt x="1386" y="215"/>
                    </a:cubicBezTo>
                    <a:cubicBezTo>
                      <a:pt x="1371" y="201"/>
                      <a:pt x="1356" y="189"/>
                      <a:pt x="1340" y="176"/>
                    </a:cubicBezTo>
                    <a:lnTo>
                      <a:pt x="1327" y="194"/>
                    </a:lnTo>
                    <a:close/>
                    <a:moveTo>
                      <a:pt x="1432" y="293"/>
                    </a:moveTo>
                    <a:cubicBezTo>
                      <a:pt x="1449" y="313"/>
                      <a:pt x="1465" y="333"/>
                      <a:pt x="1480" y="355"/>
                    </a:cubicBezTo>
                    <a:cubicBezTo>
                      <a:pt x="1498" y="342"/>
                      <a:pt x="1498" y="342"/>
                      <a:pt x="1498" y="342"/>
                    </a:cubicBezTo>
                    <a:cubicBezTo>
                      <a:pt x="1483" y="320"/>
                      <a:pt x="1466" y="299"/>
                      <a:pt x="1449" y="278"/>
                    </a:cubicBezTo>
                    <a:lnTo>
                      <a:pt x="1432" y="293"/>
                    </a:lnTo>
                    <a:close/>
                    <a:moveTo>
                      <a:pt x="1515" y="411"/>
                    </a:moveTo>
                    <a:cubicBezTo>
                      <a:pt x="1528" y="434"/>
                      <a:pt x="1540" y="457"/>
                      <a:pt x="1550" y="481"/>
                    </a:cubicBezTo>
                    <a:cubicBezTo>
                      <a:pt x="1571" y="472"/>
                      <a:pt x="1571" y="472"/>
                      <a:pt x="1571" y="472"/>
                    </a:cubicBezTo>
                    <a:cubicBezTo>
                      <a:pt x="1560" y="447"/>
                      <a:pt x="1548" y="423"/>
                      <a:pt x="1535" y="400"/>
                    </a:cubicBezTo>
                    <a:cubicBezTo>
                      <a:pt x="1515" y="411"/>
                      <a:pt x="1515" y="411"/>
                      <a:pt x="1515" y="411"/>
                    </a:cubicBezTo>
                    <a:close/>
                    <a:moveTo>
                      <a:pt x="1573" y="543"/>
                    </a:moveTo>
                    <a:cubicBezTo>
                      <a:pt x="1581" y="568"/>
                      <a:pt x="1587" y="593"/>
                      <a:pt x="1592" y="619"/>
                    </a:cubicBezTo>
                    <a:cubicBezTo>
                      <a:pt x="1614" y="615"/>
                      <a:pt x="1614" y="615"/>
                      <a:pt x="1614" y="615"/>
                    </a:cubicBezTo>
                    <a:cubicBezTo>
                      <a:pt x="1609" y="588"/>
                      <a:pt x="1602" y="562"/>
                      <a:pt x="1594" y="536"/>
                    </a:cubicBezTo>
                    <a:cubicBezTo>
                      <a:pt x="1573" y="543"/>
                      <a:pt x="1573" y="543"/>
                      <a:pt x="1573" y="543"/>
                    </a:cubicBezTo>
                    <a:close/>
                    <a:moveTo>
                      <a:pt x="1600" y="684"/>
                    </a:moveTo>
                    <a:cubicBezTo>
                      <a:pt x="1602" y="710"/>
                      <a:pt x="1603" y="737"/>
                      <a:pt x="1603" y="763"/>
                    </a:cubicBezTo>
                    <a:cubicBezTo>
                      <a:pt x="1626" y="763"/>
                      <a:pt x="1626" y="763"/>
                      <a:pt x="1626" y="763"/>
                    </a:cubicBezTo>
                    <a:cubicBezTo>
                      <a:pt x="1626" y="736"/>
                      <a:pt x="1625" y="709"/>
                      <a:pt x="1623" y="682"/>
                    </a:cubicBezTo>
                    <a:lnTo>
                      <a:pt x="1600" y="684"/>
                    </a:lnTo>
                    <a:close/>
                    <a:moveTo>
                      <a:pt x="1603" y="830"/>
                    </a:moveTo>
                    <a:cubicBezTo>
                      <a:pt x="1603" y="851"/>
                      <a:pt x="1602" y="873"/>
                      <a:pt x="1602" y="894"/>
                    </a:cubicBezTo>
                    <a:cubicBezTo>
                      <a:pt x="1602" y="910"/>
                      <a:pt x="1602" y="910"/>
                      <a:pt x="1602" y="910"/>
                    </a:cubicBezTo>
                    <a:cubicBezTo>
                      <a:pt x="1625" y="910"/>
                      <a:pt x="1625" y="910"/>
                      <a:pt x="1625" y="910"/>
                    </a:cubicBezTo>
                    <a:cubicBezTo>
                      <a:pt x="1625" y="894"/>
                      <a:pt x="1625" y="894"/>
                      <a:pt x="1625" y="894"/>
                    </a:cubicBezTo>
                    <a:cubicBezTo>
                      <a:pt x="1625" y="873"/>
                      <a:pt x="1625" y="852"/>
                      <a:pt x="1625" y="830"/>
                    </a:cubicBezTo>
                    <a:lnTo>
                      <a:pt x="1603" y="830"/>
                    </a:lnTo>
                    <a:close/>
                    <a:moveTo>
                      <a:pt x="1602" y="1057"/>
                    </a:moveTo>
                    <a:cubicBezTo>
                      <a:pt x="1625" y="1057"/>
                      <a:pt x="1625" y="1057"/>
                      <a:pt x="1625" y="1057"/>
                    </a:cubicBezTo>
                    <a:cubicBezTo>
                      <a:pt x="1625" y="977"/>
                      <a:pt x="1625" y="977"/>
                      <a:pt x="1625" y="977"/>
                    </a:cubicBezTo>
                    <a:cubicBezTo>
                      <a:pt x="1602" y="977"/>
                      <a:pt x="1602" y="977"/>
                      <a:pt x="1602" y="977"/>
                    </a:cubicBezTo>
                    <a:lnTo>
                      <a:pt x="1602" y="1057"/>
                    </a:lnTo>
                    <a:close/>
                    <a:moveTo>
                      <a:pt x="1602" y="1203"/>
                    </a:moveTo>
                    <a:cubicBezTo>
                      <a:pt x="1625" y="1203"/>
                      <a:pt x="1625" y="1203"/>
                      <a:pt x="1625" y="1203"/>
                    </a:cubicBezTo>
                    <a:cubicBezTo>
                      <a:pt x="1625" y="1124"/>
                      <a:pt x="1625" y="1124"/>
                      <a:pt x="1625" y="1124"/>
                    </a:cubicBezTo>
                    <a:cubicBezTo>
                      <a:pt x="1602" y="1124"/>
                      <a:pt x="1602" y="1124"/>
                      <a:pt x="1602" y="1124"/>
                    </a:cubicBezTo>
                    <a:lnTo>
                      <a:pt x="1602" y="1203"/>
                    </a:lnTo>
                    <a:close/>
                    <a:moveTo>
                      <a:pt x="1602" y="1350"/>
                    </a:moveTo>
                    <a:cubicBezTo>
                      <a:pt x="1625" y="1350"/>
                      <a:pt x="1625" y="1350"/>
                      <a:pt x="1625" y="1350"/>
                    </a:cubicBezTo>
                    <a:cubicBezTo>
                      <a:pt x="1625" y="1271"/>
                      <a:pt x="1625" y="1271"/>
                      <a:pt x="1625" y="1271"/>
                    </a:cubicBezTo>
                    <a:cubicBezTo>
                      <a:pt x="1602" y="1271"/>
                      <a:pt x="1602" y="1271"/>
                      <a:pt x="1602" y="1271"/>
                    </a:cubicBezTo>
                    <a:lnTo>
                      <a:pt x="1602" y="1350"/>
                    </a:lnTo>
                    <a:close/>
                    <a:moveTo>
                      <a:pt x="1602" y="1417"/>
                    </a:moveTo>
                    <a:cubicBezTo>
                      <a:pt x="1602" y="1492"/>
                      <a:pt x="1602" y="1492"/>
                      <a:pt x="1602" y="1492"/>
                    </a:cubicBezTo>
                    <a:cubicBezTo>
                      <a:pt x="1602" y="1492"/>
                      <a:pt x="1602" y="1492"/>
                      <a:pt x="1602" y="1492"/>
                    </a:cubicBezTo>
                    <a:cubicBezTo>
                      <a:pt x="1625" y="1492"/>
                      <a:pt x="1625" y="1492"/>
                      <a:pt x="1625" y="1492"/>
                    </a:cubicBezTo>
                    <a:cubicBezTo>
                      <a:pt x="1625" y="1492"/>
                      <a:pt x="1625" y="1492"/>
                      <a:pt x="1625" y="1492"/>
                    </a:cubicBezTo>
                    <a:cubicBezTo>
                      <a:pt x="1625" y="1417"/>
                      <a:pt x="1625" y="1417"/>
                      <a:pt x="1625" y="1417"/>
                    </a:cubicBezTo>
                    <a:lnTo>
                      <a:pt x="1602" y="1417"/>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grpSp>
        <p:nvGrpSpPr>
          <p:cNvPr id="91" name="Group 90"/>
          <p:cNvGrpSpPr/>
          <p:nvPr userDrawn="1"/>
        </p:nvGrpSpPr>
        <p:grpSpPr>
          <a:xfrm rot="5400000" flipH="1" flipV="1">
            <a:off x="6666061" y="1206547"/>
            <a:ext cx="799416" cy="1968980"/>
            <a:chOff x="11439525" y="-2438400"/>
            <a:chExt cx="1481137" cy="3648075"/>
          </a:xfrm>
        </p:grpSpPr>
        <p:sp>
          <p:nvSpPr>
            <p:cNvPr id="92" name="Freeform 9"/>
            <p:cNvSpPr>
              <a:spLocks/>
            </p:cNvSpPr>
            <p:nvPr userDrawn="1"/>
          </p:nvSpPr>
          <p:spPr bwMode="auto">
            <a:xfrm>
              <a:off x="11439525" y="-2438400"/>
              <a:ext cx="1481137" cy="3648075"/>
            </a:xfrm>
            <a:custGeom>
              <a:avLst/>
              <a:gdLst>
                <a:gd name="T0" fmla="*/ 1302 w 1316"/>
                <a:gd name="T1" fmla="*/ 268 h 3248"/>
                <a:gd name="T2" fmla="*/ 994 w 1316"/>
                <a:gd name="T3" fmla="*/ 11 h 3248"/>
                <a:gd name="T4" fmla="*/ 969 w 1316"/>
                <a:gd name="T5" fmla="*/ 23 h 3248"/>
                <a:gd name="T6" fmla="*/ 969 w 1316"/>
                <a:gd name="T7" fmla="*/ 113 h 3248"/>
                <a:gd name="T8" fmla="*/ 0 w 1316"/>
                <a:gd name="T9" fmla="*/ 1088 h 3248"/>
                <a:gd name="T10" fmla="*/ 0 w 1316"/>
                <a:gd name="T11" fmla="*/ 1088 h 3248"/>
                <a:gd name="T12" fmla="*/ 0 w 1316"/>
                <a:gd name="T13" fmla="*/ 3248 h 3248"/>
                <a:gd name="T14" fmla="*/ 348 w 1316"/>
                <a:gd name="T15" fmla="*/ 3248 h 3248"/>
                <a:gd name="T16" fmla="*/ 348 w 1316"/>
                <a:gd name="T17" fmla="*/ 1088 h 3248"/>
                <a:gd name="T18" fmla="*/ 969 w 1316"/>
                <a:gd name="T19" fmla="*/ 461 h 3248"/>
                <a:gd name="T20" fmla="*/ 969 w 1316"/>
                <a:gd name="T21" fmla="*/ 555 h 3248"/>
                <a:gd name="T22" fmla="*/ 994 w 1316"/>
                <a:gd name="T23" fmla="*/ 567 h 3248"/>
                <a:gd name="T24" fmla="*/ 1302 w 1316"/>
                <a:gd name="T25" fmla="*/ 310 h 3248"/>
                <a:gd name="T26" fmla="*/ 1302 w 1316"/>
                <a:gd name="T27" fmla="*/ 268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6" h="3248">
                  <a:moveTo>
                    <a:pt x="1302" y="268"/>
                  </a:moveTo>
                  <a:cubicBezTo>
                    <a:pt x="994" y="11"/>
                    <a:pt x="994" y="11"/>
                    <a:pt x="994" y="11"/>
                  </a:cubicBezTo>
                  <a:cubicBezTo>
                    <a:pt x="980" y="0"/>
                    <a:pt x="969" y="5"/>
                    <a:pt x="969" y="23"/>
                  </a:cubicBezTo>
                  <a:cubicBezTo>
                    <a:pt x="969" y="113"/>
                    <a:pt x="969" y="113"/>
                    <a:pt x="969" y="113"/>
                  </a:cubicBezTo>
                  <a:cubicBezTo>
                    <a:pt x="433" y="117"/>
                    <a:pt x="0" y="552"/>
                    <a:pt x="0" y="1088"/>
                  </a:cubicBezTo>
                  <a:cubicBezTo>
                    <a:pt x="0" y="1088"/>
                    <a:pt x="0" y="1088"/>
                    <a:pt x="0" y="1088"/>
                  </a:cubicBezTo>
                  <a:cubicBezTo>
                    <a:pt x="0" y="3248"/>
                    <a:pt x="0" y="3248"/>
                    <a:pt x="0" y="3248"/>
                  </a:cubicBezTo>
                  <a:cubicBezTo>
                    <a:pt x="348" y="3248"/>
                    <a:pt x="348" y="3248"/>
                    <a:pt x="348" y="3248"/>
                  </a:cubicBezTo>
                  <a:cubicBezTo>
                    <a:pt x="348" y="1088"/>
                    <a:pt x="348" y="1088"/>
                    <a:pt x="348" y="1088"/>
                  </a:cubicBezTo>
                  <a:cubicBezTo>
                    <a:pt x="348" y="744"/>
                    <a:pt x="625" y="464"/>
                    <a:pt x="969" y="461"/>
                  </a:cubicBezTo>
                  <a:cubicBezTo>
                    <a:pt x="969" y="555"/>
                    <a:pt x="969" y="555"/>
                    <a:pt x="969" y="555"/>
                  </a:cubicBezTo>
                  <a:cubicBezTo>
                    <a:pt x="969" y="573"/>
                    <a:pt x="980" y="578"/>
                    <a:pt x="994" y="567"/>
                  </a:cubicBezTo>
                  <a:cubicBezTo>
                    <a:pt x="1302" y="310"/>
                    <a:pt x="1302" y="310"/>
                    <a:pt x="1302" y="310"/>
                  </a:cubicBezTo>
                  <a:cubicBezTo>
                    <a:pt x="1316" y="299"/>
                    <a:pt x="1316" y="280"/>
                    <a:pt x="1302" y="268"/>
                  </a:cubicBezTo>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93" name="Freeform 11"/>
            <p:cNvSpPr>
              <a:spLocks noEditPoints="1"/>
            </p:cNvSpPr>
            <p:nvPr userDrawn="1"/>
          </p:nvSpPr>
          <p:spPr bwMode="auto">
            <a:xfrm>
              <a:off x="11618912" y="-2139950"/>
              <a:ext cx="1063625" cy="3349625"/>
            </a:xfrm>
            <a:custGeom>
              <a:avLst/>
              <a:gdLst>
                <a:gd name="T0" fmla="*/ 0 w 946"/>
                <a:gd name="T1" fmla="*/ 2903 h 2982"/>
                <a:gd name="T2" fmla="*/ 22 w 946"/>
                <a:gd name="T3" fmla="*/ 2836 h 2982"/>
                <a:gd name="T4" fmla="*/ 0 w 946"/>
                <a:gd name="T5" fmla="*/ 2836 h 2982"/>
                <a:gd name="T6" fmla="*/ 22 w 946"/>
                <a:gd name="T7" fmla="*/ 2609 h 2982"/>
                <a:gd name="T8" fmla="*/ 23 w 946"/>
                <a:gd name="T9" fmla="*/ 2689 h 2982"/>
                <a:gd name="T10" fmla="*/ 0 w 946"/>
                <a:gd name="T11" fmla="*/ 2462 h 2982"/>
                <a:gd name="T12" fmla="*/ 22 w 946"/>
                <a:gd name="T13" fmla="*/ 2395 h 2982"/>
                <a:gd name="T14" fmla="*/ 0 w 946"/>
                <a:gd name="T15" fmla="*/ 2395 h 2982"/>
                <a:gd name="T16" fmla="*/ 22 w 946"/>
                <a:gd name="T17" fmla="*/ 2169 h 2982"/>
                <a:gd name="T18" fmla="*/ 22 w 946"/>
                <a:gd name="T19" fmla="*/ 2248 h 2982"/>
                <a:gd name="T20" fmla="*/ 0 w 946"/>
                <a:gd name="T21" fmla="*/ 2022 h 2982"/>
                <a:gd name="T22" fmla="*/ 22 w 946"/>
                <a:gd name="T23" fmla="*/ 1955 h 2982"/>
                <a:gd name="T24" fmla="*/ 0 w 946"/>
                <a:gd name="T25" fmla="*/ 1875 h 2982"/>
                <a:gd name="T26" fmla="*/ 22 w 946"/>
                <a:gd name="T27" fmla="*/ 1955 h 2982"/>
                <a:gd name="T28" fmla="*/ 0 w 946"/>
                <a:gd name="T29" fmla="*/ 1728 h 2982"/>
                <a:gd name="T30" fmla="*/ 22 w 946"/>
                <a:gd name="T31" fmla="*/ 1661 h 2982"/>
                <a:gd name="T32" fmla="*/ 0 w 946"/>
                <a:gd name="T33" fmla="*/ 1661 h 2982"/>
                <a:gd name="T34" fmla="*/ 23 w 946"/>
                <a:gd name="T35" fmla="*/ 1435 h 2982"/>
                <a:gd name="T36" fmla="*/ 23 w 946"/>
                <a:gd name="T37" fmla="*/ 1514 h 2982"/>
                <a:gd name="T38" fmla="*/ 1 w 946"/>
                <a:gd name="T39" fmla="*/ 1288 h 2982"/>
                <a:gd name="T40" fmla="*/ 24 w 946"/>
                <a:gd name="T41" fmla="*/ 1221 h 2982"/>
                <a:gd name="T42" fmla="*/ 2 w 946"/>
                <a:gd name="T43" fmla="*/ 1221 h 2982"/>
                <a:gd name="T44" fmla="*/ 26 w 946"/>
                <a:gd name="T45" fmla="*/ 994 h 2982"/>
                <a:gd name="T46" fmla="*/ 25 w 946"/>
                <a:gd name="T47" fmla="*/ 1074 h 2982"/>
                <a:gd name="T48" fmla="*/ 5 w 946"/>
                <a:gd name="T49" fmla="*/ 847 h 2982"/>
                <a:gd name="T50" fmla="*/ 29 w 946"/>
                <a:gd name="T51" fmla="*/ 781 h 2982"/>
                <a:gd name="T52" fmla="*/ 29 w 946"/>
                <a:gd name="T53" fmla="*/ 751 h 2982"/>
                <a:gd name="T54" fmla="*/ 7 w 946"/>
                <a:gd name="T55" fmla="*/ 751 h 2982"/>
                <a:gd name="T56" fmla="*/ 6 w 946"/>
                <a:gd name="T57" fmla="*/ 780 h 2982"/>
                <a:gd name="T58" fmla="*/ 53 w 946"/>
                <a:gd name="T59" fmla="*/ 559 h 2982"/>
                <a:gd name="T60" fmla="*/ 37 w 946"/>
                <a:gd name="T61" fmla="*/ 636 h 2982"/>
                <a:gd name="T62" fmla="*/ 68 w 946"/>
                <a:gd name="T63" fmla="*/ 488 h 2982"/>
                <a:gd name="T64" fmla="*/ 88 w 946"/>
                <a:gd name="T65" fmla="*/ 416 h 2982"/>
                <a:gd name="T66" fmla="*/ 58 w 946"/>
                <a:gd name="T67" fmla="*/ 484 h 2982"/>
                <a:gd name="T68" fmla="*/ 141 w 946"/>
                <a:gd name="T69" fmla="*/ 369 h 2982"/>
                <a:gd name="T70" fmla="*/ 123 w 946"/>
                <a:gd name="T71" fmla="*/ 356 h 2982"/>
                <a:gd name="T72" fmla="*/ 292 w 946"/>
                <a:gd name="T73" fmla="*/ 206 h 2982"/>
                <a:gd name="T74" fmla="*/ 233 w 946"/>
                <a:gd name="T75" fmla="*/ 258 h 2982"/>
                <a:gd name="T76" fmla="*/ 349 w 946"/>
                <a:gd name="T77" fmla="*/ 167 h 2982"/>
                <a:gd name="T78" fmla="*/ 359 w 946"/>
                <a:gd name="T79" fmla="*/ 142 h 2982"/>
                <a:gd name="T80" fmla="*/ 402 w 946"/>
                <a:gd name="T81" fmla="*/ 106 h 2982"/>
                <a:gd name="T82" fmla="*/ 351 w 946"/>
                <a:gd name="T83" fmla="*/ 134 h 2982"/>
                <a:gd name="T84" fmla="*/ 337 w 946"/>
                <a:gd name="T85" fmla="*/ 149 h 2982"/>
                <a:gd name="T86" fmla="*/ 472 w 946"/>
                <a:gd name="T87" fmla="*/ 99 h 2982"/>
                <a:gd name="T88" fmla="*/ 464 w 946"/>
                <a:gd name="T89" fmla="*/ 78 h 2982"/>
                <a:gd name="T90" fmla="*/ 687 w 946"/>
                <a:gd name="T91" fmla="*/ 39 h 2982"/>
                <a:gd name="T92" fmla="*/ 610 w 946"/>
                <a:gd name="T93" fmla="*/ 55 h 2982"/>
                <a:gd name="T94" fmla="*/ 831 w 946"/>
                <a:gd name="T95" fmla="*/ 2 h 2982"/>
                <a:gd name="T96" fmla="*/ 899 w 946"/>
                <a:gd name="T97" fmla="*/ 23 h 2982"/>
                <a:gd name="T98" fmla="*/ 946 w 946"/>
                <a:gd name="T99" fmla="*/ 1 h 2982"/>
                <a:gd name="T100" fmla="*/ 899 w 946"/>
                <a:gd name="T101" fmla="*/ 23 h 2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 h="2982">
                  <a:moveTo>
                    <a:pt x="22" y="2982"/>
                  </a:moveTo>
                  <a:cubicBezTo>
                    <a:pt x="22" y="2956"/>
                    <a:pt x="22" y="2929"/>
                    <a:pt x="22" y="2903"/>
                  </a:cubicBezTo>
                  <a:cubicBezTo>
                    <a:pt x="0" y="2903"/>
                    <a:pt x="0" y="2903"/>
                    <a:pt x="0" y="2903"/>
                  </a:cubicBezTo>
                  <a:cubicBezTo>
                    <a:pt x="0" y="2929"/>
                    <a:pt x="0" y="2956"/>
                    <a:pt x="0" y="2982"/>
                  </a:cubicBezTo>
                  <a:lnTo>
                    <a:pt x="22" y="2982"/>
                  </a:lnTo>
                  <a:close/>
                  <a:moveTo>
                    <a:pt x="22" y="2836"/>
                  </a:moveTo>
                  <a:cubicBezTo>
                    <a:pt x="22" y="2809"/>
                    <a:pt x="22" y="2783"/>
                    <a:pt x="23" y="2756"/>
                  </a:cubicBezTo>
                  <a:cubicBezTo>
                    <a:pt x="0" y="2756"/>
                    <a:pt x="0" y="2756"/>
                    <a:pt x="0" y="2756"/>
                  </a:cubicBezTo>
                  <a:cubicBezTo>
                    <a:pt x="0" y="2783"/>
                    <a:pt x="0" y="2809"/>
                    <a:pt x="0" y="2836"/>
                  </a:cubicBezTo>
                  <a:lnTo>
                    <a:pt x="22" y="2836"/>
                  </a:lnTo>
                  <a:close/>
                  <a:moveTo>
                    <a:pt x="23" y="2689"/>
                  </a:moveTo>
                  <a:cubicBezTo>
                    <a:pt x="23" y="2662"/>
                    <a:pt x="22" y="2636"/>
                    <a:pt x="22" y="2609"/>
                  </a:cubicBezTo>
                  <a:cubicBezTo>
                    <a:pt x="0" y="2609"/>
                    <a:pt x="0" y="2609"/>
                    <a:pt x="0" y="2609"/>
                  </a:cubicBezTo>
                  <a:cubicBezTo>
                    <a:pt x="0" y="2636"/>
                    <a:pt x="0" y="2662"/>
                    <a:pt x="0" y="2689"/>
                  </a:cubicBezTo>
                  <a:lnTo>
                    <a:pt x="23" y="2689"/>
                  </a:lnTo>
                  <a:close/>
                  <a:moveTo>
                    <a:pt x="22" y="2542"/>
                  </a:moveTo>
                  <a:cubicBezTo>
                    <a:pt x="22" y="2515"/>
                    <a:pt x="22" y="2489"/>
                    <a:pt x="22" y="2462"/>
                  </a:cubicBezTo>
                  <a:cubicBezTo>
                    <a:pt x="0" y="2462"/>
                    <a:pt x="0" y="2462"/>
                    <a:pt x="0" y="2462"/>
                  </a:cubicBezTo>
                  <a:cubicBezTo>
                    <a:pt x="0" y="2489"/>
                    <a:pt x="0" y="2515"/>
                    <a:pt x="0" y="2542"/>
                  </a:cubicBezTo>
                  <a:lnTo>
                    <a:pt x="22" y="2542"/>
                  </a:lnTo>
                  <a:close/>
                  <a:moveTo>
                    <a:pt x="22" y="2395"/>
                  </a:moveTo>
                  <a:cubicBezTo>
                    <a:pt x="22" y="2369"/>
                    <a:pt x="22" y="2342"/>
                    <a:pt x="22" y="2316"/>
                  </a:cubicBezTo>
                  <a:cubicBezTo>
                    <a:pt x="0" y="2316"/>
                    <a:pt x="0" y="2316"/>
                    <a:pt x="0" y="2316"/>
                  </a:cubicBezTo>
                  <a:cubicBezTo>
                    <a:pt x="0" y="2342"/>
                    <a:pt x="0" y="2369"/>
                    <a:pt x="0" y="2395"/>
                  </a:cubicBezTo>
                  <a:lnTo>
                    <a:pt x="22" y="2395"/>
                  </a:lnTo>
                  <a:close/>
                  <a:moveTo>
                    <a:pt x="22" y="2248"/>
                  </a:moveTo>
                  <a:cubicBezTo>
                    <a:pt x="22" y="2222"/>
                    <a:pt x="22" y="2195"/>
                    <a:pt x="22" y="2169"/>
                  </a:cubicBezTo>
                  <a:cubicBezTo>
                    <a:pt x="0" y="2169"/>
                    <a:pt x="0" y="2169"/>
                    <a:pt x="0" y="2169"/>
                  </a:cubicBezTo>
                  <a:cubicBezTo>
                    <a:pt x="0" y="2195"/>
                    <a:pt x="0" y="2222"/>
                    <a:pt x="0" y="2248"/>
                  </a:cubicBezTo>
                  <a:lnTo>
                    <a:pt x="22" y="2248"/>
                  </a:lnTo>
                  <a:close/>
                  <a:moveTo>
                    <a:pt x="22" y="2102"/>
                  </a:moveTo>
                  <a:cubicBezTo>
                    <a:pt x="22" y="2075"/>
                    <a:pt x="22" y="2049"/>
                    <a:pt x="22" y="2022"/>
                  </a:cubicBezTo>
                  <a:cubicBezTo>
                    <a:pt x="0" y="2022"/>
                    <a:pt x="0" y="2022"/>
                    <a:pt x="0" y="2022"/>
                  </a:cubicBezTo>
                  <a:cubicBezTo>
                    <a:pt x="0" y="2049"/>
                    <a:pt x="0" y="2075"/>
                    <a:pt x="0" y="2102"/>
                  </a:cubicBezTo>
                  <a:lnTo>
                    <a:pt x="22" y="2102"/>
                  </a:lnTo>
                  <a:close/>
                  <a:moveTo>
                    <a:pt x="22" y="1955"/>
                  </a:moveTo>
                  <a:cubicBezTo>
                    <a:pt x="22" y="1950"/>
                    <a:pt x="22" y="1950"/>
                    <a:pt x="22" y="1950"/>
                  </a:cubicBezTo>
                  <a:cubicBezTo>
                    <a:pt x="22" y="1925"/>
                    <a:pt x="22" y="1900"/>
                    <a:pt x="22" y="1875"/>
                  </a:cubicBezTo>
                  <a:cubicBezTo>
                    <a:pt x="0" y="1875"/>
                    <a:pt x="0" y="1875"/>
                    <a:pt x="0" y="1875"/>
                  </a:cubicBezTo>
                  <a:cubicBezTo>
                    <a:pt x="0" y="1900"/>
                    <a:pt x="0" y="1925"/>
                    <a:pt x="0" y="1950"/>
                  </a:cubicBezTo>
                  <a:cubicBezTo>
                    <a:pt x="0" y="1955"/>
                    <a:pt x="0" y="1955"/>
                    <a:pt x="0" y="1955"/>
                  </a:cubicBezTo>
                  <a:lnTo>
                    <a:pt x="22" y="1955"/>
                  </a:lnTo>
                  <a:close/>
                  <a:moveTo>
                    <a:pt x="22" y="1808"/>
                  </a:moveTo>
                  <a:cubicBezTo>
                    <a:pt x="22" y="1781"/>
                    <a:pt x="22" y="1755"/>
                    <a:pt x="22" y="1728"/>
                  </a:cubicBezTo>
                  <a:cubicBezTo>
                    <a:pt x="0" y="1728"/>
                    <a:pt x="0" y="1728"/>
                    <a:pt x="0" y="1728"/>
                  </a:cubicBezTo>
                  <a:cubicBezTo>
                    <a:pt x="0" y="1755"/>
                    <a:pt x="0" y="1781"/>
                    <a:pt x="0" y="1808"/>
                  </a:cubicBezTo>
                  <a:lnTo>
                    <a:pt x="22" y="1808"/>
                  </a:lnTo>
                  <a:close/>
                  <a:moveTo>
                    <a:pt x="22" y="1661"/>
                  </a:moveTo>
                  <a:cubicBezTo>
                    <a:pt x="22" y="1635"/>
                    <a:pt x="22" y="1608"/>
                    <a:pt x="22" y="1582"/>
                  </a:cubicBezTo>
                  <a:cubicBezTo>
                    <a:pt x="0" y="1582"/>
                    <a:pt x="0" y="1582"/>
                    <a:pt x="0" y="1582"/>
                  </a:cubicBezTo>
                  <a:cubicBezTo>
                    <a:pt x="0" y="1608"/>
                    <a:pt x="0" y="1635"/>
                    <a:pt x="0" y="1661"/>
                  </a:cubicBezTo>
                  <a:lnTo>
                    <a:pt x="22" y="1661"/>
                  </a:lnTo>
                  <a:close/>
                  <a:moveTo>
                    <a:pt x="23" y="1514"/>
                  </a:moveTo>
                  <a:cubicBezTo>
                    <a:pt x="23" y="1488"/>
                    <a:pt x="23" y="1461"/>
                    <a:pt x="23" y="1435"/>
                  </a:cubicBezTo>
                  <a:cubicBezTo>
                    <a:pt x="1" y="1435"/>
                    <a:pt x="1" y="1435"/>
                    <a:pt x="1" y="1435"/>
                  </a:cubicBezTo>
                  <a:cubicBezTo>
                    <a:pt x="0" y="1461"/>
                    <a:pt x="0" y="1488"/>
                    <a:pt x="0" y="1514"/>
                  </a:cubicBezTo>
                  <a:lnTo>
                    <a:pt x="23" y="1514"/>
                  </a:lnTo>
                  <a:close/>
                  <a:moveTo>
                    <a:pt x="23" y="1368"/>
                  </a:moveTo>
                  <a:cubicBezTo>
                    <a:pt x="23" y="1341"/>
                    <a:pt x="24" y="1315"/>
                    <a:pt x="24" y="1288"/>
                  </a:cubicBezTo>
                  <a:cubicBezTo>
                    <a:pt x="1" y="1288"/>
                    <a:pt x="1" y="1288"/>
                    <a:pt x="1" y="1288"/>
                  </a:cubicBezTo>
                  <a:cubicBezTo>
                    <a:pt x="1" y="1314"/>
                    <a:pt x="1" y="1341"/>
                    <a:pt x="1" y="1368"/>
                  </a:cubicBezTo>
                  <a:lnTo>
                    <a:pt x="23" y="1368"/>
                  </a:lnTo>
                  <a:close/>
                  <a:moveTo>
                    <a:pt x="24" y="1221"/>
                  </a:moveTo>
                  <a:cubicBezTo>
                    <a:pt x="24" y="1194"/>
                    <a:pt x="25" y="1168"/>
                    <a:pt x="25" y="1141"/>
                  </a:cubicBezTo>
                  <a:cubicBezTo>
                    <a:pt x="2" y="1141"/>
                    <a:pt x="2" y="1141"/>
                    <a:pt x="2" y="1141"/>
                  </a:cubicBezTo>
                  <a:cubicBezTo>
                    <a:pt x="2" y="1168"/>
                    <a:pt x="2" y="1194"/>
                    <a:pt x="2" y="1221"/>
                  </a:cubicBezTo>
                  <a:lnTo>
                    <a:pt x="24" y="1221"/>
                  </a:lnTo>
                  <a:close/>
                  <a:moveTo>
                    <a:pt x="25" y="1074"/>
                  </a:moveTo>
                  <a:cubicBezTo>
                    <a:pt x="26" y="1048"/>
                    <a:pt x="26" y="1021"/>
                    <a:pt x="26" y="994"/>
                  </a:cubicBezTo>
                  <a:cubicBezTo>
                    <a:pt x="4" y="994"/>
                    <a:pt x="4" y="994"/>
                    <a:pt x="4" y="994"/>
                  </a:cubicBezTo>
                  <a:cubicBezTo>
                    <a:pt x="3" y="1021"/>
                    <a:pt x="3" y="1047"/>
                    <a:pt x="3" y="1074"/>
                  </a:cubicBezTo>
                  <a:lnTo>
                    <a:pt x="25" y="1074"/>
                  </a:lnTo>
                  <a:close/>
                  <a:moveTo>
                    <a:pt x="27" y="927"/>
                  </a:moveTo>
                  <a:cubicBezTo>
                    <a:pt x="27" y="901"/>
                    <a:pt x="28" y="874"/>
                    <a:pt x="28" y="848"/>
                  </a:cubicBezTo>
                  <a:cubicBezTo>
                    <a:pt x="5" y="847"/>
                    <a:pt x="5" y="847"/>
                    <a:pt x="5" y="847"/>
                  </a:cubicBezTo>
                  <a:cubicBezTo>
                    <a:pt x="5" y="874"/>
                    <a:pt x="5" y="901"/>
                    <a:pt x="4" y="927"/>
                  </a:cubicBezTo>
                  <a:lnTo>
                    <a:pt x="27" y="927"/>
                  </a:lnTo>
                  <a:close/>
                  <a:moveTo>
                    <a:pt x="29" y="781"/>
                  </a:moveTo>
                  <a:cubicBezTo>
                    <a:pt x="29" y="771"/>
                    <a:pt x="29" y="761"/>
                    <a:pt x="29" y="751"/>
                  </a:cubicBezTo>
                  <a:cubicBezTo>
                    <a:pt x="29" y="751"/>
                    <a:pt x="29" y="751"/>
                    <a:pt x="29" y="751"/>
                  </a:cubicBezTo>
                  <a:cubicBezTo>
                    <a:pt x="29" y="751"/>
                    <a:pt x="29" y="751"/>
                    <a:pt x="29" y="751"/>
                  </a:cubicBezTo>
                  <a:cubicBezTo>
                    <a:pt x="29" y="734"/>
                    <a:pt x="30" y="718"/>
                    <a:pt x="30" y="701"/>
                  </a:cubicBezTo>
                  <a:cubicBezTo>
                    <a:pt x="8" y="700"/>
                    <a:pt x="8" y="700"/>
                    <a:pt x="8" y="700"/>
                  </a:cubicBezTo>
                  <a:cubicBezTo>
                    <a:pt x="7" y="717"/>
                    <a:pt x="7" y="734"/>
                    <a:pt x="7" y="751"/>
                  </a:cubicBezTo>
                  <a:cubicBezTo>
                    <a:pt x="18" y="751"/>
                    <a:pt x="18" y="751"/>
                    <a:pt x="18" y="751"/>
                  </a:cubicBezTo>
                  <a:cubicBezTo>
                    <a:pt x="7" y="751"/>
                    <a:pt x="7" y="751"/>
                    <a:pt x="7" y="751"/>
                  </a:cubicBezTo>
                  <a:cubicBezTo>
                    <a:pt x="7" y="761"/>
                    <a:pt x="7" y="771"/>
                    <a:pt x="6" y="780"/>
                  </a:cubicBezTo>
                  <a:cubicBezTo>
                    <a:pt x="29" y="781"/>
                    <a:pt x="29" y="781"/>
                    <a:pt x="29" y="781"/>
                  </a:cubicBezTo>
                  <a:close/>
                  <a:moveTo>
                    <a:pt x="37" y="636"/>
                  </a:moveTo>
                  <a:cubicBezTo>
                    <a:pt x="41" y="610"/>
                    <a:pt x="46" y="584"/>
                    <a:pt x="53" y="559"/>
                  </a:cubicBezTo>
                  <a:cubicBezTo>
                    <a:pt x="32" y="553"/>
                    <a:pt x="32" y="553"/>
                    <a:pt x="32" y="553"/>
                  </a:cubicBezTo>
                  <a:cubicBezTo>
                    <a:pt x="24" y="579"/>
                    <a:pt x="19" y="606"/>
                    <a:pt x="15" y="632"/>
                  </a:cubicBezTo>
                  <a:lnTo>
                    <a:pt x="37" y="636"/>
                  </a:lnTo>
                  <a:close/>
                  <a:moveTo>
                    <a:pt x="76" y="498"/>
                  </a:moveTo>
                  <a:cubicBezTo>
                    <a:pt x="77" y="496"/>
                    <a:pt x="78" y="495"/>
                    <a:pt x="78" y="493"/>
                  </a:cubicBezTo>
                  <a:cubicBezTo>
                    <a:pt x="68" y="488"/>
                    <a:pt x="68" y="488"/>
                    <a:pt x="68" y="488"/>
                  </a:cubicBezTo>
                  <a:cubicBezTo>
                    <a:pt x="78" y="493"/>
                    <a:pt x="78" y="493"/>
                    <a:pt x="78" y="493"/>
                  </a:cubicBezTo>
                  <a:cubicBezTo>
                    <a:pt x="89" y="471"/>
                    <a:pt x="98" y="447"/>
                    <a:pt x="108" y="425"/>
                  </a:cubicBezTo>
                  <a:cubicBezTo>
                    <a:pt x="88" y="416"/>
                    <a:pt x="88" y="416"/>
                    <a:pt x="88" y="416"/>
                  </a:cubicBezTo>
                  <a:cubicBezTo>
                    <a:pt x="77" y="439"/>
                    <a:pt x="69" y="463"/>
                    <a:pt x="58" y="483"/>
                  </a:cubicBezTo>
                  <a:cubicBezTo>
                    <a:pt x="58" y="483"/>
                    <a:pt x="58" y="483"/>
                    <a:pt x="58" y="483"/>
                  </a:cubicBezTo>
                  <a:cubicBezTo>
                    <a:pt x="58" y="484"/>
                    <a:pt x="58" y="484"/>
                    <a:pt x="58" y="484"/>
                  </a:cubicBezTo>
                  <a:cubicBezTo>
                    <a:pt x="57" y="485"/>
                    <a:pt x="57" y="487"/>
                    <a:pt x="56" y="489"/>
                  </a:cubicBezTo>
                  <a:lnTo>
                    <a:pt x="76" y="498"/>
                  </a:lnTo>
                  <a:close/>
                  <a:moveTo>
                    <a:pt x="141" y="369"/>
                  </a:moveTo>
                  <a:cubicBezTo>
                    <a:pt x="157" y="348"/>
                    <a:pt x="173" y="327"/>
                    <a:pt x="189" y="307"/>
                  </a:cubicBezTo>
                  <a:cubicBezTo>
                    <a:pt x="172" y="292"/>
                    <a:pt x="172" y="292"/>
                    <a:pt x="172" y="292"/>
                  </a:cubicBezTo>
                  <a:cubicBezTo>
                    <a:pt x="155" y="313"/>
                    <a:pt x="139" y="334"/>
                    <a:pt x="123" y="356"/>
                  </a:cubicBezTo>
                  <a:lnTo>
                    <a:pt x="141" y="369"/>
                  </a:lnTo>
                  <a:close/>
                  <a:moveTo>
                    <a:pt x="233" y="258"/>
                  </a:moveTo>
                  <a:cubicBezTo>
                    <a:pt x="252" y="239"/>
                    <a:pt x="271" y="222"/>
                    <a:pt x="292" y="206"/>
                  </a:cubicBezTo>
                  <a:cubicBezTo>
                    <a:pt x="278" y="188"/>
                    <a:pt x="278" y="188"/>
                    <a:pt x="278" y="188"/>
                  </a:cubicBezTo>
                  <a:cubicBezTo>
                    <a:pt x="257" y="205"/>
                    <a:pt x="237" y="223"/>
                    <a:pt x="218" y="242"/>
                  </a:cubicBezTo>
                  <a:lnTo>
                    <a:pt x="233" y="258"/>
                  </a:lnTo>
                  <a:close/>
                  <a:moveTo>
                    <a:pt x="346" y="169"/>
                  </a:moveTo>
                  <a:cubicBezTo>
                    <a:pt x="347" y="169"/>
                    <a:pt x="347" y="168"/>
                    <a:pt x="348" y="168"/>
                  </a:cubicBezTo>
                  <a:cubicBezTo>
                    <a:pt x="349" y="167"/>
                    <a:pt x="349" y="167"/>
                    <a:pt x="349" y="167"/>
                  </a:cubicBezTo>
                  <a:cubicBezTo>
                    <a:pt x="350" y="166"/>
                    <a:pt x="350" y="166"/>
                    <a:pt x="350" y="166"/>
                  </a:cubicBezTo>
                  <a:cubicBezTo>
                    <a:pt x="356" y="161"/>
                    <a:pt x="361" y="155"/>
                    <a:pt x="367" y="149"/>
                  </a:cubicBezTo>
                  <a:cubicBezTo>
                    <a:pt x="359" y="142"/>
                    <a:pt x="359" y="142"/>
                    <a:pt x="359" y="142"/>
                  </a:cubicBezTo>
                  <a:cubicBezTo>
                    <a:pt x="365" y="151"/>
                    <a:pt x="365" y="151"/>
                    <a:pt x="365" y="151"/>
                  </a:cubicBezTo>
                  <a:cubicBezTo>
                    <a:pt x="380" y="142"/>
                    <a:pt x="396" y="134"/>
                    <a:pt x="412" y="126"/>
                  </a:cubicBezTo>
                  <a:cubicBezTo>
                    <a:pt x="402" y="106"/>
                    <a:pt x="402" y="106"/>
                    <a:pt x="402" y="106"/>
                  </a:cubicBezTo>
                  <a:cubicBezTo>
                    <a:pt x="386" y="114"/>
                    <a:pt x="370" y="123"/>
                    <a:pt x="354" y="132"/>
                  </a:cubicBezTo>
                  <a:cubicBezTo>
                    <a:pt x="352" y="133"/>
                    <a:pt x="352" y="133"/>
                    <a:pt x="352" y="133"/>
                  </a:cubicBezTo>
                  <a:cubicBezTo>
                    <a:pt x="351" y="134"/>
                    <a:pt x="351" y="134"/>
                    <a:pt x="351" y="134"/>
                  </a:cubicBezTo>
                  <a:cubicBezTo>
                    <a:pt x="346" y="139"/>
                    <a:pt x="340" y="145"/>
                    <a:pt x="334" y="150"/>
                  </a:cubicBezTo>
                  <a:cubicBezTo>
                    <a:pt x="342" y="158"/>
                    <a:pt x="342" y="158"/>
                    <a:pt x="342" y="158"/>
                  </a:cubicBezTo>
                  <a:cubicBezTo>
                    <a:pt x="337" y="149"/>
                    <a:pt x="337" y="149"/>
                    <a:pt x="337" y="149"/>
                  </a:cubicBezTo>
                  <a:cubicBezTo>
                    <a:pt x="336" y="149"/>
                    <a:pt x="336" y="149"/>
                    <a:pt x="335" y="150"/>
                  </a:cubicBezTo>
                  <a:lnTo>
                    <a:pt x="346" y="169"/>
                  </a:lnTo>
                  <a:close/>
                  <a:moveTo>
                    <a:pt x="472" y="99"/>
                  </a:moveTo>
                  <a:cubicBezTo>
                    <a:pt x="497" y="89"/>
                    <a:pt x="521" y="80"/>
                    <a:pt x="546" y="72"/>
                  </a:cubicBezTo>
                  <a:cubicBezTo>
                    <a:pt x="539" y="51"/>
                    <a:pt x="539" y="51"/>
                    <a:pt x="539" y="51"/>
                  </a:cubicBezTo>
                  <a:cubicBezTo>
                    <a:pt x="514" y="59"/>
                    <a:pt x="489" y="68"/>
                    <a:pt x="464" y="78"/>
                  </a:cubicBezTo>
                  <a:lnTo>
                    <a:pt x="472" y="99"/>
                  </a:lnTo>
                  <a:close/>
                  <a:moveTo>
                    <a:pt x="610" y="55"/>
                  </a:moveTo>
                  <a:cubicBezTo>
                    <a:pt x="636" y="48"/>
                    <a:pt x="662" y="43"/>
                    <a:pt x="687" y="39"/>
                  </a:cubicBezTo>
                  <a:cubicBezTo>
                    <a:pt x="684" y="17"/>
                    <a:pt x="684" y="17"/>
                    <a:pt x="684" y="17"/>
                  </a:cubicBezTo>
                  <a:cubicBezTo>
                    <a:pt x="657" y="21"/>
                    <a:pt x="631" y="27"/>
                    <a:pt x="605" y="33"/>
                  </a:cubicBezTo>
                  <a:lnTo>
                    <a:pt x="610" y="55"/>
                  </a:lnTo>
                  <a:close/>
                  <a:moveTo>
                    <a:pt x="753" y="30"/>
                  </a:moveTo>
                  <a:cubicBezTo>
                    <a:pt x="779" y="28"/>
                    <a:pt x="806" y="26"/>
                    <a:pt x="832" y="24"/>
                  </a:cubicBezTo>
                  <a:cubicBezTo>
                    <a:pt x="831" y="2"/>
                    <a:pt x="831" y="2"/>
                    <a:pt x="831" y="2"/>
                  </a:cubicBezTo>
                  <a:cubicBezTo>
                    <a:pt x="804" y="3"/>
                    <a:pt x="778" y="5"/>
                    <a:pt x="751" y="8"/>
                  </a:cubicBezTo>
                  <a:lnTo>
                    <a:pt x="753" y="30"/>
                  </a:lnTo>
                  <a:close/>
                  <a:moveTo>
                    <a:pt x="899" y="23"/>
                  </a:moveTo>
                  <a:cubicBezTo>
                    <a:pt x="900" y="23"/>
                    <a:pt x="902" y="23"/>
                    <a:pt x="904" y="23"/>
                  </a:cubicBezTo>
                  <a:cubicBezTo>
                    <a:pt x="918" y="23"/>
                    <a:pt x="932" y="23"/>
                    <a:pt x="946" y="23"/>
                  </a:cubicBezTo>
                  <a:cubicBezTo>
                    <a:pt x="946" y="1"/>
                    <a:pt x="946" y="1"/>
                    <a:pt x="946" y="1"/>
                  </a:cubicBezTo>
                  <a:cubicBezTo>
                    <a:pt x="932" y="1"/>
                    <a:pt x="918" y="0"/>
                    <a:pt x="904" y="0"/>
                  </a:cubicBezTo>
                  <a:cubicBezTo>
                    <a:pt x="902" y="0"/>
                    <a:pt x="900" y="0"/>
                    <a:pt x="899" y="0"/>
                  </a:cubicBezTo>
                  <a:lnTo>
                    <a:pt x="899" y="23"/>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sp>
        <p:nvSpPr>
          <p:cNvPr id="53" name="Rectangle 15"/>
          <p:cNvSpPr>
            <a:spLocks noChangeArrowheads="1"/>
          </p:cNvSpPr>
          <p:nvPr userDrawn="1"/>
        </p:nvSpPr>
        <p:spPr bwMode="auto">
          <a:xfrm>
            <a:off x="2388" y="2598682"/>
            <a:ext cx="9140429" cy="15930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sp>
        <p:nvSpPr>
          <p:cNvPr id="54" name="Rectangle 16"/>
          <p:cNvSpPr>
            <a:spLocks noChangeArrowheads="1"/>
          </p:cNvSpPr>
          <p:nvPr userDrawn="1"/>
        </p:nvSpPr>
        <p:spPr bwMode="auto">
          <a:xfrm>
            <a:off x="2393" y="2598682"/>
            <a:ext cx="6729413"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sp>
        <p:nvSpPr>
          <p:cNvPr id="89" name="Oval 51"/>
          <p:cNvSpPr>
            <a:spLocks noChangeArrowheads="1"/>
          </p:cNvSpPr>
          <p:nvPr userDrawn="1"/>
        </p:nvSpPr>
        <p:spPr bwMode="auto">
          <a:xfrm>
            <a:off x="7019925" y="2467712"/>
            <a:ext cx="1853804" cy="18573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endParaRPr lang="en-US"/>
          </a:p>
        </p:txBody>
      </p:sp>
      <p:sp>
        <p:nvSpPr>
          <p:cNvPr id="90" name="Freeform 52"/>
          <p:cNvSpPr>
            <a:spLocks/>
          </p:cNvSpPr>
          <p:nvPr userDrawn="1"/>
        </p:nvSpPr>
        <p:spPr bwMode="auto">
          <a:xfrm>
            <a:off x="7155679" y="2603464"/>
            <a:ext cx="1582341" cy="1585913"/>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rgbClr val="EE8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1244" y="3198186"/>
            <a:ext cx="1375478" cy="394048"/>
          </a:xfrm>
          <a:prstGeom prst="rect">
            <a:avLst/>
          </a:prstGeom>
        </p:spPr>
      </p:pic>
      <p:sp>
        <p:nvSpPr>
          <p:cNvPr id="2" name="Title 1"/>
          <p:cNvSpPr>
            <a:spLocks noGrp="1"/>
          </p:cNvSpPr>
          <p:nvPr>
            <p:ph type="title"/>
          </p:nvPr>
        </p:nvSpPr>
        <p:spPr>
          <a:xfrm>
            <a:off x="290577" y="3361186"/>
            <a:ext cx="6576967" cy="443196"/>
          </a:xfrm>
        </p:spPr>
        <p:txBody>
          <a:bodyPr wrap="square" lIns="0" tIns="34289" rIns="34289" bIns="34289" anchor="t">
            <a:spAutoFit/>
          </a:bodyPr>
          <a:lstStyle>
            <a:lvl1pPr algn="l">
              <a:defRPr sz="2700" b="0" cap="all">
                <a:solidFill>
                  <a:schemeClr val="bg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90577" y="3048104"/>
            <a:ext cx="6576967" cy="346247"/>
          </a:xfrm>
          <a:prstGeom prst="rect">
            <a:avLst/>
          </a:prstGeom>
        </p:spPr>
        <p:txBody>
          <a:bodyPr tIns="34289" rIns="34289" bIns="34289" anchor="b"/>
          <a:lstStyle>
            <a:lvl1pPr marL="0" indent="0">
              <a:buNone/>
              <a:defRPr sz="1800">
                <a:solidFill>
                  <a:schemeClr val="bg1"/>
                </a:solidFill>
                <a:latin typeface="+mj-lt"/>
              </a:defRPr>
            </a:lvl1pPr>
            <a:lvl2pPr marL="342892" indent="0">
              <a:buNone/>
              <a:defRPr sz="1400"/>
            </a:lvl2pPr>
            <a:lvl3pPr marL="685783" indent="0">
              <a:buNone/>
              <a:defRPr sz="1200"/>
            </a:lvl3pPr>
            <a:lvl4pPr marL="1028675" indent="0">
              <a:buNone/>
              <a:defRPr sz="1100"/>
            </a:lvl4pPr>
            <a:lvl5pPr marL="1371566" indent="0">
              <a:buNone/>
              <a:defRPr sz="1100"/>
            </a:lvl5pPr>
            <a:lvl6pPr marL="1714457" indent="0">
              <a:buNone/>
              <a:defRPr sz="1100"/>
            </a:lvl6pPr>
            <a:lvl7pPr marL="2057348" indent="0">
              <a:buNone/>
              <a:defRPr sz="1100"/>
            </a:lvl7pPr>
            <a:lvl8pPr marL="2400240" indent="0">
              <a:buNone/>
              <a:defRPr sz="1100"/>
            </a:lvl8pPr>
            <a:lvl9pPr marL="2743132" indent="0">
              <a:buNone/>
              <a:defRPr sz="1100"/>
            </a:lvl9pPr>
          </a:lstStyle>
          <a:p>
            <a:pPr lvl="0"/>
            <a:r>
              <a:rPr lang="en-US" dirty="0"/>
              <a:t>Click to edit Master text styles</a:t>
            </a:r>
          </a:p>
        </p:txBody>
      </p:sp>
    </p:spTree>
    <p:extLst>
      <p:ext uri="{BB962C8B-B14F-4D97-AF65-F5344CB8AC3E}">
        <p14:creationId xmlns:p14="http://schemas.microsoft.com/office/powerpoint/2010/main" val="186412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F8480F06-4623-41B7-AED8-91A86F546A2E}" type="slidenum">
              <a:rPr lang="en-US"/>
              <a:pPr/>
              <a:t>‹#›</a:t>
            </a:fld>
            <a:endParaRPr lang="en-US" dirty="0"/>
          </a:p>
        </p:txBody>
      </p:sp>
      <p:sp>
        <p:nvSpPr>
          <p:cNvPr id="4" name="Text Placeholder 3"/>
          <p:cNvSpPr>
            <a:spLocks noGrp="1"/>
          </p:cNvSpPr>
          <p:nvPr>
            <p:ph type="body" sz="quarter" idx="11"/>
          </p:nvPr>
        </p:nvSpPr>
        <p:spPr>
          <a:xfrm>
            <a:off x="227955" y="731482"/>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2"/>
          </p:nvPr>
        </p:nvSpPr>
        <p:spPr>
          <a:xfrm>
            <a:off x="4598826" y="739231"/>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a:xfrm>
            <a:off x="214950" y="1"/>
            <a:ext cx="7615954" cy="623888"/>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1803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0448" y="651010"/>
            <a:ext cx="4206240" cy="289310"/>
          </a:xfrm>
          <a:prstGeom prst="rect">
            <a:avLst/>
          </a:prstGeom>
          <a:noFill/>
          <a:ln w="9525">
            <a:noFill/>
            <a:miter lim="800000"/>
            <a:headEnd/>
            <a:tailEnd/>
          </a:ln>
          <a:effectLst/>
        </p:spPr>
        <p:txBody>
          <a:bodyPr vert="horz" wrap="square" lIns="34289" tIns="13716" rIns="13716" bIns="13716" numCol="1" rtlCol="0" anchor="b" anchorCtr="0" compatLnSpc="1">
            <a:prstTxWarp prst="textNoShape">
              <a:avLst/>
            </a:prstTxWarp>
            <a:spAutoFit/>
          </a:bodyPr>
          <a:lstStyle>
            <a:lvl1pPr>
              <a:defRPr lang="en-US" sz="1700" smtClean="0">
                <a:solidFill>
                  <a:schemeClr val="tx2">
                    <a:lumMod val="75000"/>
                    <a:lumOff val="25000"/>
                  </a:schemeClr>
                </a:solidFill>
                <a:latin typeface="+mj-lt"/>
              </a:defRPr>
            </a:lvl1pPr>
          </a:lstStyle>
          <a:p>
            <a:pPr marL="0" lvl="0" indent="0">
              <a:spcBef>
                <a:spcPts val="300"/>
              </a:spcBef>
            </a:pPr>
            <a:r>
              <a:rPr lang="en-US"/>
              <a:t>Click to edit Master text styles</a:t>
            </a:r>
          </a:p>
        </p:txBody>
      </p:sp>
      <p:sp>
        <p:nvSpPr>
          <p:cNvPr id="5" name="Text Placeholder 4"/>
          <p:cNvSpPr>
            <a:spLocks noGrp="1"/>
          </p:cNvSpPr>
          <p:nvPr>
            <p:ph type="body" sz="quarter" idx="3"/>
          </p:nvPr>
        </p:nvSpPr>
        <p:spPr>
          <a:xfrm>
            <a:off x="4629823" y="651010"/>
            <a:ext cx="4206240" cy="289310"/>
          </a:xfrm>
          <a:prstGeom prst="rect">
            <a:avLst/>
          </a:prstGeom>
          <a:noFill/>
          <a:ln w="9525">
            <a:noFill/>
            <a:miter lim="800000"/>
            <a:headEnd/>
            <a:tailEnd/>
          </a:ln>
          <a:effectLst/>
        </p:spPr>
        <p:txBody>
          <a:bodyPr vert="horz" wrap="square" lIns="34289" tIns="13716" rIns="13716" bIns="13716" numCol="1" anchor="b" anchorCtr="0" compatLnSpc="1">
            <a:prstTxWarp prst="textNoShape">
              <a:avLst/>
            </a:prstTxWarp>
            <a:spAutoFit/>
          </a:bodyPr>
          <a:lstStyle>
            <a:lvl1pPr marL="0" indent="0">
              <a:buNone/>
              <a:defRPr lang="en-US" sz="1700" dirty="0" smtClean="0">
                <a:solidFill>
                  <a:schemeClr val="tx2">
                    <a:lumMod val="75000"/>
                    <a:lumOff val="25000"/>
                  </a:schemeClr>
                </a:solidFill>
                <a:latin typeface="+mj-lt"/>
                <a:ea typeface="+mn-ea"/>
                <a:cs typeface="Arial" pitchFamily="34" charset="0"/>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marL="0" lvl="0" indent="0" algn="l" rtl="0" eaLnBrk="1" fontAlgn="base" hangingPunct="1">
              <a:lnSpc>
                <a:spcPct val="100000"/>
              </a:lnSpc>
              <a:spcBef>
                <a:spcPts val="300"/>
              </a:spcBef>
              <a:spcAft>
                <a:spcPts val="300"/>
              </a:spcAft>
              <a:buClr>
                <a:schemeClr val="accent5">
                  <a:lumMod val="50000"/>
                </a:schemeClr>
              </a:buClr>
              <a:buFont typeface="Webdings" pitchFamily="18" charset="2"/>
              <a:buNone/>
            </a:pPr>
            <a:r>
              <a:rPr lang="en-US"/>
              <a:t>Click to edit Master text styles</a:t>
            </a:r>
          </a:p>
        </p:txBody>
      </p:sp>
      <p:sp>
        <p:nvSpPr>
          <p:cNvPr id="7" name="Slide Number Placeholder 6"/>
          <p:cNvSpPr>
            <a:spLocks noGrp="1"/>
          </p:cNvSpPr>
          <p:nvPr>
            <p:ph type="sldNum" sz="quarter" idx="10"/>
          </p:nvPr>
        </p:nvSpPr>
        <p:spPr/>
        <p:txBody>
          <a:bodyPr/>
          <a:lstStyle>
            <a:lvl1pPr>
              <a:defRPr/>
            </a:lvl1pPr>
          </a:lstStyle>
          <a:p>
            <a:fld id="{83255CA8-44C3-4DC8-9820-DE998EF472CC}" type="slidenum">
              <a:rPr lang="en-US"/>
              <a:pPr/>
              <a:t>‹#›</a:t>
            </a:fld>
            <a:endParaRPr lang="en-US" dirty="0"/>
          </a:p>
        </p:txBody>
      </p:sp>
      <p:sp>
        <p:nvSpPr>
          <p:cNvPr id="4" name="Text Placeholder 3"/>
          <p:cNvSpPr>
            <a:spLocks noGrp="1"/>
          </p:cNvSpPr>
          <p:nvPr>
            <p:ph type="body" sz="quarter" idx="11"/>
          </p:nvPr>
        </p:nvSpPr>
        <p:spPr>
          <a:xfrm>
            <a:off x="237479" y="1017081"/>
            <a:ext cx="4206240" cy="1249058"/>
          </a:xfrm>
        </p:spPr>
        <p:txBody>
          <a:bodyPr/>
          <a:lstStyle>
            <a:lvl1pPr>
              <a:defRPr>
                <a:solidFill>
                  <a:schemeClr val="tx2">
                    <a:lumMod val="75000"/>
                    <a:lumOff val="25000"/>
                  </a:schemeClr>
                </a:solidFill>
                <a:latin typeface="+mn-lt"/>
              </a:defRPr>
            </a:lvl1pPr>
            <a:lvl2pPr>
              <a:defRPr>
                <a:solidFill>
                  <a:schemeClr val="tx2">
                    <a:lumMod val="75000"/>
                    <a:lumOff val="25000"/>
                  </a:schemeClr>
                </a:solidFill>
                <a:latin typeface="+mn-lt"/>
              </a:defRPr>
            </a:lvl2pPr>
            <a:lvl3pPr>
              <a:defRPr>
                <a:solidFill>
                  <a:schemeClr val="tx2">
                    <a:lumMod val="75000"/>
                    <a:lumOff val="25000"/>
                  </a:schemeClr>
                </a:solidFill>
                <a:latin typeface="+mn-lt"/>
              </a:defRPr>
            </a:lvl3pPr>
            <a:lvl4pPr>
              <a:defRPr>
                <a:solidFill>
                  <a:schemeClr val="tx2">
                    <a:lumMod val="75000"/>
                    <a:lumOff val="25000"/>
                  </a:schemeClr>
                </a:solidFill>
                <a:latin typeface="+mn-lt"/>
              </a:defRPr>
            </a:lvl4pPr>
            <a:lvl5pPr>
              <a:defRPr>
                <a:solidFill>
                  <a:schemeClr val="tx2">
                    <a:lumMod val="75000"/>
                    <a:lumOff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2"/>
          </p:nvPr>
        </p:nvSpPr>
        <p:spPr>
          <a:xfrm>
            <a:off x="4629823" y="1017081"/>
            <a:ext cx="4206240" cy="1249058"/>
          </a:xfrm>
        </p:spPr>
        <p:txBody>
          <a:bodyPr/>
          <a:lstStyle>
            <a:lvl1pPr>
              <a:defRPr>
                <a:solidFill>
                  <a:schemeClr val="tx2">
                    <a:lumMod val="75000"/>
                    <a:lumOff val="25000"/>
                  </a:schemeClr>
                </a:solidFill>
                <a:latin typeface="+mn-lt"/>
              </a:defRPr>
            </a:lvl1pPr>
            <a:lvl2pPr>
              <a:defRPr>
                <a:solidFill>
                  <a:schemeClr val="tx2">
                    <a:lumMod val="75000"/>
                    <a:lumOff val="25000"/>
                  </a:schemeClr>
                </a:solidFill>
                <a:latin typeface="+mn-lt"/>
              </a:defRPr>
            </a:lvl2pPr>
            <a:lvl3pPr>
              <a:defRPr>
                <a:solidFill>
                  <a:schemeClr val="tx2">
                    <a:lumMod val="75000"/>
                    <a:lumOff val="25000"/>
                  </a:schemeClr>
                </a:solidFill>
                <a:latin typeface="+mn-lt"/>
              </a:defRPr>
            </a:lvl3pPr>
            <a:lvl4pPr>
              <a:defRPr>
                <a:solidFill>
                  <a:schemeClr val="tx2">
                    <a:lumMod val="75000"/>
                    <a:lumOff val="25000"/>
                  </a:schemeClr>
                </a:solidFill>
                <a:latin typeface="+mn-lt"/>
              </a:defRPr>
            </a:lvl4pPr>
            <a:lvl5pPr>
              <a:defRPr>
                <a:solidFill>
                  <a:schemeClr val="tx2">
                    <a:lumMod val="75000"/>
                    <a:lumOff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14950" y="-69594"/>
            <a:ext cx="7615954" cy="623888"/>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1903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8" name="Picture 57" descr="Binder4 1.pdf"/>
          <p:cNvPicPr>
            <a:picLocks noChangeAspect="1"/>
          </p:cNvPicPr>
          <p:nvPr userDrawn="1"/>
        </p:nvPicPr>
        <p:blipFill rotWithShape="1">
          <a:blip r:embed="rId2" cstate="print">
            <a:extLst>
              <a:ext uri="{28A0092B-C50C-407E-A947-70E740481C1C}">
                <a14:useLocalDpi xmlns:a14="http://schemas.microsoft.com/office/drawing/2010/main" val="0"/>
              </a:ext>
            </a:extLst>
          </a:blip>
          <a:srcRect r="45938"/>
          <a:stretch/>
        </p:blipFill>
        <p:spPr>
          <a:xfrm>
            <a:off x="27" y="0"/>
            <a:ext cx="4943475" cy="5143500"/>
          </a:xfrm>
          <a:prstGeom prst="rect">
            <a:avLst/>
          </a:prstGeom>
        </p:spPr>
      </p:pic>
      <p:sp>
        <p:nvSpPr>
          <p:cNvPr id="8" name="Rectangle 7"/>
          <p:cNvSpPr/>
          <p:nvPr userDrawn="1"/>
        </p:nvSpPr>
        <p:spPr bwMode="auto">
          <a:xfrm>
            <a:off x="4554773" y="0"/>
            <a:ext cx="4589253" cy="51435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59" name="Rectangle 58"/>
          <p:cNvSpPr/>
          <p:nvPr userDrawn="1"/>
        </p:nvSpPr>
        <p:spPr bwMode="auto">
          <a:xfrm>
            <a:off x="5050631" y="1607367"/>
            <a:ext cx="57150" cy="1700213"/>
          </a:xfrm>
          <a:prstGeom prst="rect">
            <a:avLst/>
          </a:prstGeom>
          <a:solidFill>
            <a:srgbClr val="F9B10B"/>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200745" name="Rectangle 200744"/>
          <p:cNvSpPr/>
          <p:nvPr userDrawn="1"/>
        </p:nvSpPr>
        <p:spPr bwMode="auto">
          <a:xfrm>
            <a:off x="0" y="5099742"/>
            <a:ext cx="9144000" cy="158620"/>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200706" name="Rectangle 2"/>
          <p:cNvSpPr>
            <a:spLocks noGrp="1" noChangeArrowheads="1"/>
          </p:cNvSpPr>
          <p:nvPr>
            <p:ph type="subTitle" idx="1"/>
          </p:nvPr>
        </p:nvSpPr>
        <p:spPr>
          <a:xfrm>
            <a:off x="5145209" y="2682330"/>
            <a:ext cx="2140447" cy="173123"/>
          </a:xfrm>
          <a:prstGeom prst="rect">
            <a:avLst/>
          </a:prstGeom>
        </p:spPr>
        <p:txBody>
          <a:bodyPr lIns="68579" tIns="0" rIns="68579" bIns="34289"/>
          <a:lstStyle>
            <a:lvl1pPr algn="l">
              <a:tabLst>
                <a:tab pos="769125" algn="l"/>
              </a:tabLst>
              <a:defRPr sz="900" b="0" i="0">
                <a:solidFill>
                  <a:schemeClr val="bg1"/>
                </a:solidFill>
                <a:latin typeface="+mn-lt"/>
                <a:cs typeface="Arial" pitchFamily="34" charset="0"/>
              </a:defRPr>
            </a:lvl1pPr>
          </a:lstStyle>
          <a:p>
            <a:r>
              <a:rPr lang="en-US" dirty="0"/>
              <a:t>Click to edit Master subtitle style</a:t>
            </a:r>
          </a:p>
        </p:txBody>
      </p:sp>
      <p:sp>
        <p:nvSpPr>
          <p:cNvPr id="2" name="Title 1"/>
          <p:cNvSpPr>
            <a:spLocks noGrp="1"/>
          </p:cNvSpPr>
          <p:nvPr>
            <p:ph type="title"/>
          </p:nvPr>
        </p:nvSpPr>
        <p:spPr>
          <a:xfrm>
            <a:off x="5145215" y="1624631"/>
            <a:ext cx="2142101" cy="875705"/>
          </a:xfrm>
        </p:spPr>
        <p:txBody>
          <a:bodyPr/>
          <a:lstStyle>
            <a:lvl1pPr algn="l">
              <a:defRPr>
                <a:solidFill>
                  <a:schemeClr val="bg1"/>
                </a:solidFill>
                <a:latin typeface="+mj-lt"/>
              </a:defRPr>
            </a:lvl1pPr>
          </a:lstStyle>
          <a:p>
            <a:r>
              <a:rPr lang="en-US" dirty="0"/>
              <a:t>Click to edit Master title style</a:t>
            </a:r>
          </a:p>
        </p:txBody>
      </p:sp>
      <p:sp>
        <p:nvSpPr>
          <p:cNvPr id="6" name="Text Placeholder 5"/>
          <p:cNvSpPr>
            <a:spLocks noGrp="1"/>
          </p:cNvSpPr>
          <p:nvPr>
            <p:ph type="body" sz="quarter" idx="10"/>
          </p:nvPr>
        </p:nvSpPr>
        <p:spPr>
          <a:xfrm>
            <a:off x="5150656" y="2957527"/>
            <a:ext cx="2135981" cy="895115"/>
          </a:xfrm>
        </p:spPr>
        <p:txBody>
          <a:bodyPr/>
          <a:lstStyle>
            <a:lvl1pPr>
              <a:defRPr sz="800">
                <a:solidFill>
                  <a:schemeClr val="tx2"/>
                </a:solidFill>
              </a:defRPr>
            </a:lvl1pPr>
            <a:lvl2pPr>
              <a:defRPr sz="800">
                <a:solidFill>
                  <a:schemeClr val="tx2"/>
                </a:solidFill>
              </a:defRPr>
            </a:lvl2pPr>
            <a:lvl3pPr>
              <a:defRPr sz="800">
                <a:solidFill>
                  <a:schemeClr val="tx2"/>
                </a:solidFill>
              </a:defRPr>
            </a:lvl3pPr>
            <a:lvl4pPr>
              <a:defRPr sz="700">
                <a:solidFill>
                  <a:schemeClr val="tx2"/>
                </a:solidFill>
              </a:defRPr>
            </a:lvl4pPr>
            <a:lvl5pPr>
              <a:defRPr sz="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418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E4F94C26-2A70-4961-AAB1-3557AEA8AC57}" type="slidenum">
              <a:rPr lang="en-US"/>
              <a:pPr/>
              <a:t>‹#›</a:t>
            </a:fld>
            <a:endParaRPr lang="en-US" dirty="0"/>
          </a:p>
        </p:txBody>
      </p:sp>
      <p:sp>
        <p:nvSpPr>
          <p:cNvPr id="4" name="Title 3"/>
          <p:cNvSpPr>
            <a:spLocks noGrp="1"/>
          </p:cNvSpPr>
          <p:nvPr>
            <p:ph type="title"/>
          </p:nvPr>
        </p:nvSpPr>
        <p:spPr>
          <a:xfrm>
            <a:off x="214950" y="-54093"/>
            <a:ext cx="7615954" cy="623888"/>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35968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0" y="0"/>
            <a:ext cx="9144000" cy="51435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3" name="Slide Number Placeholder 2"/>
          <p:cNvSpPr>
            <a:spLocks noGrp="1"/>
          </p:cNvSpPr>
          <p:nvPr>
            <p:ph type="sldNum" sz="quarter" idx="10"/>
          </p:nvPr>
        </p:nvSpPr>
        <p:spPr/>
        <p:txBody>
          <a:bodyPr/>
          <a:lstStyle>
            <a:lvl1pPr>
              <a:defRPr/>
            </a:lvl1pPr>
          </a:lstStyle>
          <a:p>
            <a:fld id="{E4F94C26-2A70-4961-AAB1-3557AEA8AC57}" type="slidenum">
              <a:rPr lang="en-US"/>
              <a:pPr/>
              <a:t>‹#›</a:t>
            </a:fld>
            <a:endParaRPr lang="en-US" dirty="0"/>
          </a:p>
        </p:txBody>
      </p:sp>
      <p:sp>
        <p:nvSpPr>
          <p:cNvPr id="4" name="Title 3"/>
          <p:cNvSpPr>
            <a:spLocks noGrp="1"/>
          </p:cNvSpPr>
          <p:nvPr>
            <p:ph type="title"/>
          </p:nvPr>
        </p:nvSpPr>
        <p:spPr>
          <a:xfrm>
            <a:off x="199451" y="-69742"/>
            <a:ext cx="7615954" cy="623888"/>
          </a:xfrm>
        </p:spPr>
        <p:txBody>
          <a:bodyPr/>
          <a:lstStyle>
            <a:lvl1pPr>
              <a:defRPr>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319096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C87F15E-2A6C-4686-9A7F-9B81C9148D0D}" type="slidenum">
              <a:rPr lang="en-US"/>
              <a:pPr/>
              <a:t>‹#›</a:t>
            </a:fld>
            <a:endParaRPr lang="en-US" dirty="0"/>
          </a:p>
        </p:txBody>
      </p:sp>
    </p:spTree>
    <p:extLst>
      <p:ext uri="{BB962C8B-B14F-4D97-AF65-F5344CB8AC3E}">
        <p14:creationId xmlns:p14="http://schemas.microsoft.com/office/powerpoint/2010/main" val="2886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256182" y="1130302"/>
            <a:ext cx="1768475" cy="400330"/>
          </a:xfrm>
          <a:prstGeom prst="ellipse">
            <a:avLst/>
          </a:prstGeom>
        </p:spPr>
        <p:txBody>
          <a:bodyPr/>
          <a:lstStyle/>
          <a:p>
            <a:endParaRPr lang="en-US" dirty="0"/>
          </a:p>
        </p:txBody>
      </p:sp>
      <p:sp>
        <p:nvSpPr>
          <p:cNvPr id="15" name="Picture Placeholder 13"/>
          <p:cNvSpPr>
            <a:spLocks noGrp="1"/>
          </p:cNvSpPr>
          <p:nvPr>
            <p:ph type="pic" sz="quarter" idx="11"/>
          </p:nvPr>
        </p:nvSpPr>
        <p:spPr>
          <a:xfrm>
            <a:off x="3584040" y="1130302"/>
            <a:ext cx="1768475" cy="400330"/>
          </a:xfrm>
          <a:prstGeom prst="ellipse">
            <a:avLst/>
          </a:prstGeom>
        </p:spPr>
        <p:txBody>
          <a:bodyPr/>
          <a:lstStyle/>
          <a:p>
            <a:endParaRPr lang="en-US"/>
          </a:p>
        </p:txBody>
      </p:sp>
      <p:sp>
        <p:nvSpPr>
          <p:cNvPr id="17" name="Picture Placeholder 13"/>
          <p:cNvSpPr>
            <a:spLocks noGrp="1"/>
          </p:cNvSpPr>
          <p:nvPr>
            <p:ph type="pic" sz="quarter" idx="12"/>
          </p:nvPr>
        </p:nvSpPr>
        <p:spPr>
          <a:xfrm>
            <a:off x="5911872" y="1130302"/>
            <a:ext cx="1768475" cy="400330"/>
          </a:xfrm>
          <a:prstGeom prst="ellipse">
            <a:avLst/>
          </a:prstGeom>
        </p:spPr>
        <p:txBody>
          <a:bodyPr/>
          <a:lstStyle/>
          <a:p>
            <a:endParaRPr lang="en-US"/>
          </a:p>
        </p:txBody>
      </p:sp>
      <p:sp>
        <p:nvSpPr>
          <p:cNvPr id="13" name="Picture Placeholder 13"/>
          <p:cNvSpPr>
            <a:spLocks noGrp="1"/>
          </p:cNvSpPr>
          <p:nvPr>
            <p:ph type="pic" sz="quarter" idx="13"/>
          </p:nvPr>
        </p:nvSpPr>
        <p:spPr>
          <a:xfrm>
            <a:off x="2453580" y="2714781"/>
            <a:ext cx="1768475" cy="400330"/>
          </a:xfrm>
          <a:prstGeom prst="ellipse">
            <a:avLst/>
          </a:prstGeom>
        </p:spPr>
        <p:txBody>
          <a:bodyPr/>
          <a:lstStyle/>
          <a:p>
            <a:endParaRPr lang="en-US"/>
          </a:p>
        </p:txBody>
      </p:sp>
      <p:sp>
        <p:nvSpPr>
          <p:cNvPr id="16" name="Picture Placeholder 13"/>
          <p:cNvSpPr>
            <a:spLocks noGrp="1"/>
          </p:cNvSpPr>
          <p:nvPr>
            <p:ph type="pic" sz="quarter" idx="14"/>
          </p:nvPr>
        </p:nvSpPr>
        <p:spPr>
          <a:xfrm>
            <a:off x="4781440" y="2714781"/>
            <a:ext cx="1768475" cy="400330"/>
          </a:xfrm>
          <a:prstGeom prst="ellipse">
            <a:avLst/>
          </a:prstGeom>
        </p:spPr>
        <p:txBody>
          <a:bodyPr/>
          <a:lstStyle/>
          <a:p>
            <a:endParaRPr lang="en-US"/>
          </a:p>
        </p:txBody>
      </p:sp>
    </p:spTree>
    <p:extLst>
      <p:ext uri="{BB962C8B-B14F-4D97-AF65-F5344CB8AC3E}">
        <p14:creationId xmlns:p14="http://schemas.microsoft.com/office/powerpoint/2010/main" val="199255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ortfolio 1">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948489" y="1016578"/>
            <a:ext cx="3286816" cy="400330"/>
          </a:xfrm>
          <a:prstGeom prst="ellipse">
            <a:avLst/>
          </a:prstGeom>
        </p:spPr>
        <p:txBody>
          <a:bodyPr/>
          <a:lstStyle/>
          <a:p>
            <a:endParaRPr lang="en-US" dirty="0"/>
          </a:p>
        </p:txBody>
      </p:sp>
      <p:sp>
        <p:nvSpPr>
          <p:cNvPr id="15" name="Picture Placeholder 13"/>
          <p:cNvSpPr>
            <a:spLocks noGrp="1"/>
          </p:cNvSpPr>
          <p:nvPr>
            <p:ph type="pic" sz="quarter" idx="11"/>
          </p:nvPr>
        </p:nvSpPr>
        <p:spPr>
          <a:xfrm>
            <a:off x="4746230" y="1016578"/>
            <a:ext cx="3286816" cy="400330"/>
          </a:xfrm>
          <a:prstGeom prst="ellipse">
            <a:avLst/>
          </a:prstGeom>
        </p:spPr>
        <p:txBody>
          <a:bodyPr/>
          <a:lstStyle/>
          <a:p>
            <a:endParaRPr lang="en-US"/>
          </a:p>
        </p:txBody>
      </p:sp>
      <p:sp>
        <p:nvSpPr>
          <p:cNvPr id="7" name="Slide Number Placeholder 1"/>
          <p:cNvSpPr>
            <a:spLocks noGrp="1"/>
          </p:cNvSpPr>
          <p:nvPr>
            <p:ph type="sldNum" sz="quarter" idx="12"/>
          </p:nvPr>
        </p:nvSpPr>
        <p:spPr>
          <a:xfrm>
            <a:off x="8788267" y="4909700"/>
            <a:ext cx="359445" cy="150811"/>
          </a:xfrm>
        </p:spPr>
        <p:txBody>
          <a:bodyPr/>
          <a:lstStyle>
            <a:lvl1pPr>
              <a:defRPr/>
            </a:lvl1pPr>
          </a:lstStyle>
          <a:p>
            <a:fld id="{9C87F15E-2A6C-4686-9A7F-9B81C9148D0D}" type="slidenum">
              <a:rPr lang="en-US"/>
              <a:pPr/>
              <a:t>‹#›</a:t>
            </a:fld>
            <a:endParaRPr lang="en-US" dirty="0"/>
          </a:p>
        </p:txBody>
      </p:sp>
    </p:spTree>
    <p:extLst>
      <p:ext uri="{BB962C8B-B14F-4D97-AF65-F5344CB8AC3E}">
        <p14:creationId xmlns:p14="http://schemas.microsoft.com/office/powerpoint/2010/main" val="327039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00745" name="Rectangle 200744"/>
          <p:cNvSpPr/>
          <p:nvPr userDrawn="1"/>
        </p:nvSpPr>
        <p:spPr bwMode="auto">
          <a:xfrm>
            <a:off x="0" y="5099742"/>
            <a:ext cx="9144000" cy="158620"/>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7" name="Rectangle 5"/>
          <p:cNvSpPr>
            <a:spLocks noChangeArrowheads="1"/>
          </p:cNvSpPr>
          <p:nvPr userDrawn="1"/>
        </p:nvSpPr>
        <p:spPr bwMode="auto">
          <a:xfrm>
            <a:off x="2286" y="0"/>
            <a:ext cx="9141714" cy="5143500"/>
          </a:xfrm>
          <a:prstGeom prst="rect">
            <a:avLst/>
          </a:prstGeom>
          <a:solidFill>
            <a:srgbClr val="FF8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grpSp>
        <p:nvGrpSpPr>
          <p:cNvPr id="200730" name="Group 200729"/>
          <p:cNvGrpSpPr/>
          <p:nvPr userDrawn="1"/>
        </p:nvGrpSpPr>
        <p:grpSpPr>
          <a:xfrm rot="16200000" flipV="1">
            <a:off x="6986006" y="2018658"/>
            <a:ext cx="1110853" cy="2736056"/>
            <a:chOff x="11439525" y="-2438400"/>
            <a:chExt cx="1481137" cy="3648075"/>
          </a:xfrm>
        </p:grpSpPr>
        <p:sp>
          <p:nvSpPr>
            <p:cNvPr id="14" name="Freeform 9"/>
            <p:cNvSpPr>
              <a:spLocks/>
            </p:cNvSpPr>
            <p:nvPr userDrawn="1"/>
          </p:nvSpPr>
          <p:spPr bwMode="auto">
            <a:xfrm>
              <a:off x="11439525" y="-2438400"/>
              <a:ext cx="1481137" cy="3648075"/>
            </a:xfrm>
            <a:custGeom>
              <a:avLst/>
              <a:gdLst>
                <a:gd name="T0" fmla="*/ 1302 w 1316"/>
                <a:gd name="T1" fmla="*/ 268 h 3248"/>
                <a:gd name="T2" fmla="*/ 994 w 1316"/>
                <a:gd name="T3" fmla="*/ 11 h 3248"/>
                <a:gd name="T4" fmla="*/ 969 w 1316"/>
                <a:gd name="T5" fmla="*/ 23 h 3248"/>
                <a:gd name="T6" fmla="*/ 969 w 1316"/>
                <a:gd name="T7" fmla="*/ 113 h 3248"/>
                <a:gd name="T8" fmla="*/ 0 w 1316"/>
                <a:gd name="T9" fmla="*/ 1088 h 3248"/>
                <a:gd name="T10" fmla="*/ 0 w 1316"/>
                <a:gd name="T11" fmla="*/ 1088 h 3248"/>
                <a:gd name="T12" fmla="*/ 0 w 1316"/>
                <a:gd name="T13" fmla="*/ 3248 h 3248"/>
                <a:gd name="T14" fmla="*/ 348 w 1316"/>
                <a:gd name="T15" fmla="*/ 3248 h 3248"/>
                <a:gd name="T16" fmla="*/ 348 w 1316"/>
                <a:gd name="T17" fmla="*/ 1088 h 3248"/>
                <a:gd name="T18" fmla="*/ 969 w 1316"/>
                <a:gd name="T19" fmla="*/ 461 h 3248"/>
                <a:gd name="T20" fmla="*/ 969 w 1316"/>
                <a:gd name="T21" fmla="*/ 555 h 3248"/>
                <a:gd name="T22" fmla="*/ 994 w 1316"/>
                <a:gd name="T23" fmla="*/ 567 h 3248"/>
                <a:gd name="T24" fmla="*/ 1302 w 1316"/>
                <a:gd name="T25" fmla="*/ 310 h 3248"/>
                <a:gd name="T26" fmla="*/ 1302 w 1316"/>
                <a:gd name="T27" fmla="*/ 268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6" h="3248">
                  <a:moveTo>
                    <a:pt x="1302" y="268"/>
                  </a:moveTo>
                  <a:cubicBezTo>
                    <a:pt x="994" y="11"/>
                    <a:pt x="994" y="11"/>
                    <a:pt x="994" y="11"/>
                  </a:cubicBezTo>
                  <a:cubicBezTo>
                    <a:pt x="980" y="0"/>
                    <a:pt x="969" y="5"/>
                    <a:pt x="969" y="23"/>
                  </a:cubicBezTo>
                  <a:cubicBezTo>
                    <a:pt x="969" y="113"/>
                    <a:pt x="969" y="113"/>
                    <a:pt x="969" y="113"/>
                  </a:cubicBezTo>
                  <a:cubicBezTo>
                    <a:pt x="433" y="117"/>
                    <a:pt x="0" y="552"/>
                    <a:pt x="0" y="1088"/>
                  </a:cubicBezTo>
                  <a:cubicBezTo>
                    <a:pt x="0" y="1088"/>
                    <a:pt x="0" y="1088"/>
                    <a:pt x="0" y="1088"/>
                  </a:cubicBezTo>
                  <a:cubicBezTo>
                    <a:pt x="0" y="3248"/>
                    <a:pt x="0" y="3248"/>
                    <a:pt x="0" y="3248"/>
                  </a:cubicBezTo>
                  <a:cubicBezTo>
                    <a:pt x="348" y="3248"/>
                    <a:pt x="348" y="3248"/>
                    <a:pt x="348" y="3248"/>
                  </a:cubicBezTo>
                  <a:cubicBezTo>
                    <a:pt x="348" y="1088"/>
                    <a:pt x="348" y="1088"/>
                    <a:pt x="348" y="1088"/>
                  </a:cubicBezTo>
                  <a:cubicBezTo>
                    <a:pt x="348" y="744"/>
                    <a:pt x="625" y="464"/>
                    <a:pt x="969" y="461"/>
                  </a:cubicBezTo>
                  <a:cubicBezTo>
                    <a:pt x="969" y="555"/>
                    <a:pt x="969" y="555"/>
                    <a:pt x="969" y="555"/>
                  </a:cubicBezTo>
                  <a:cubicBezTo>
                    <a:pt x="969" y="573"/>
                    <a:pt x="980" y="578"/>
                    <a:pt x="994" y="567"/>
                  </a:cubicBezTo>
                  <a:cubicBezTo>
                    <a:pt x="1302" y="310"/>
                    <a:pt x="1302" y="310"/>
                    <a:pt x="1302" y="310"/>
                  </a:cubicBezTo>
                  <a:cubicBezTo>
                    <a:pt x="1316" y="299"/>
                    <a:pt x="1316" y="280"/>
                    <a:pt x="1302" y="268"/>
                  </a:cubicBezTo>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6" name="Freeform 11"/>
            <p:cNvSpPr>
              <a:spLocks noEditPoints="1"/>
            </p:cNvSpPr>
            <p:nvPr userDrawn="1"/>
          </p:nvSpPr>
          <p:spPr bwMode="auto">
            <a:xfrm>
              <a:off x="11618912" y="-2139950"/>
              <a:ext cx="1063625" cy="3349625"/>
            </a:xfrm>
            <a:custGeom>
              <a:avLst/>
              <a:gdLst>
                <a:gd name="T0" fmla="*/ 0 w 946"/>
                <a:gd name="T1" fmla="*/ 2903 h 2982"/>
                <a:gd name="T2" fmla="*/ 22 w 946"/>
                <a:gd name="T3" fmla="*/ 2836 h 2982"/>
                <a:gd name="T4" fmla="*/ 0 w 946"/>
                <a:gd name="T5" fmla="*/ 2836 h 2982"/>
                <a:gd name="T6" fmla="*/ 22 w 946"/>
                <a:gd name="T7" fmla="*/ 2609 h 2982"/>
                <a:gd name="T8" fmla="*/ 23 w 946"/>
                <a:gd name="T9" fmla="*/ 2689 h 2982"/>
                <a:gd name="T10" fmla="*/ 0 w 946"/>
                <a:gd name="T11" fmla="*/ 2462 h 2982"/>
                <a:gd name="T12" fmla="*/ 22 w 946"/>
                <a:gd name="T13" fmla="*/ 2395 h 2982"/>
                <a:gd name="T14" fmla="*/ 0 w 946"/>
                <a:gd name="T15" fmla="*/ 2395 h 2982"/>
                <a:gd name="T16" fmla="*/ 22 w 946"/>
                <a:gd name="T17" fmla="*/ 2169 h 2982"/>
                <a:gd name="T18" fmla="*/ 22 w 946"/>
                <a:gd name="T19" fmla="*/ 2248 h 2982"/>
                <a:gd name="T20" fmla="*/ 0 w 946"/>
                <a:gd name="T21" fmla="*/ 2022 h 2982"/>
                <a:gd name="T22" fmla="*/ 22 w 946"/>
                <a:gd name="T23" fmla="*/ 1955 h 2982"/>
                <a:gd name="T24" fmla="*/ 0 w 946"/>
                <a:gd name="T25" fmla="*/ 1875 h 2982"/>
                <a:gd name="T26" fmla="*/ 22 w 946"/>
                <a:gd name="T27" fmla="*/ 1955 h 2982"/>
                <a:gd name="T28" fmla="*/ 0 w 946"/>
                <a:gd name="T29" fmla="*/ 1728 h 2982"/>
                <a:gd name="T30" fmla="*/ 22 w 946"/>
                <a:gd name="T31" fmla="*/ 1661 h 2982"/>
                <a:gd name="T32" fmla="*/ 0 w 946"/>
                <a:gd name="T33" fmla="*/ 1661 h 2982"/>
                <a:gd name="T34" fmla="*/ 23 w 946"/>
                <a:gd name="T35" fmla="*/ 1435 h 2982"/>
                <a:gd name="T36" fmla="*/ 23 w 946"/>
                <a:gd name="T37" fmla="*/ 1514 h 2982"/>
                <a:gd name="T38" fmla="*/ 1 w 946"/>
                <a:gd name="T39" fmla="*/ 1288 h 2982"/>
                <a:gd name="T40" fmla="*/ 24 w 946"/>
                <a:gd name="T41" fmla="*/ 1221 h 2982"/>
                <a:gd name="T42" fmla="*/ 2 w 946"/>
                <a:gd name="T43" fmla="*/ 1221 h 2982"/>
                <a:gd name="T44" fmla="*/ 26 w 946"/>
                <a:gd name="T45" fmla="*/ 994 h 2982"/>
                <a:gd name="T46" fmla="*/ 25 w 946"/>
                <a:gd name="T47" fmla="*/ 1074 h 2982"/>
                <a:gd name="T48" fmla="*/ 5 w 946"/>
                <a:gd name="T49" fmla="*/ 847 h 2982"/>
                <a:gd name="T50" fmla="*/ 29 w 946"/>
                <a:gd name="T51" fmla="*/ 781 h 2982"/>
                <a:gd name="T52" fmla="*/ 29 w 946"/>
                <a:gd name="T53" fmla="*/ 751 h 2982"/>
                <a:gd name="T54" fmla="*/ 7 w 946"/>
                <a:gd name="T55" fmla="*/ 751 h 2982"/>
                <a:gd name="T56" fmla="*/ 6 w 946"/>
                <a:gd name="T57" fmla="*/ 780 h 2982"/>
                <a:gd name="T58" fmla="*/ 53 w 946"/>
                <a:gd name="T59" fmla="*/ 559 h 2982"/>
                <a:gd name="T60" fmla="*/ 37 w 946"/>
                <a:gd name="T61" fmla="*/ 636 h 2982"/>
                <a:gd name="T62" fmla="*/ 68 w 946"/>
                <a:gd name="T63" fmla="*/ 488 h 2982"/>
                <a:gd name="T64" fmla="*/ 88 w 946"/>
                <a:gd name="T65" fmla="*/ 416 h 2982"/>
                <a:gd name="T66" fmla="*/ 58 w 946"/>
                <a:gd name="T67" fmla="*/ 484 h 2982"/>
                <a:gd name="T68" fmla="*/ 141 w 946"/>
                <a:gd name="T69" fmla="*/ 369 h 2982"/>
                <a:gd name="T70" fmla="*/ 123 w 946"/>
                <a:gd name="T71" fmla="*/ 356 h 2982"/>
                <a:gd name="T72" fmla="*/ 292 w 946"/>
                <a:gd name="T73" fmla="*/ 206 h 2982"/>
                <a:gd name="T74" fmla="*/ 233 w 946"/>
                <a:gd name="T75" fmla="*/ 258 h 2982"/>
                <a:gd name="T76" fmla="*/ 349 w 946"/>
                <a:gd name="T77" fmla="*/ 167 h 2982"/>
                <a:gd name="T78" fmla="*/ 359 w 946"/>
                <a:gd name="T79" fmla="*/ 142 h 2982"/>
                <a:gd name="T80" fmla="*/ 402 w 946"/>
                <a:gd name="T81" fmla="*/ 106 h 2982"/>
                <a:gd name="T82" fmla="*/ 351 w 946"/>
                <a:gd name="T83" fmla="*/ 134 h 2982"/>
                <a:gd name="T84" fmla="*/ 337 w 946"/>
                <a:gd name="T85" fmla="*/ 149 h 2982"/>
                <a:gd name="T86" fmla="*/ 472 w 946"/>
                <a:gd name="T87" fmla="*/ 99 h 2982"/>
                <a:gd name="T88" fmla="*/ 464 w 946"/>
                <a:gd name="T89" fmla="*/ 78 h 2982"/>
                <a:gd name="T90" fmla="*/ 687 w 946"/>
                <a:gd name="T91" fmla="*/ 39 h 2982"/>
                <a:gd name="T92" fmla="*/ 610 w 946"/>
                <a:gd name="T93" fmla="*/ 55 h 2982"/>
                <a:gd name="T94" fmla="*/ 831 w 946"/>
                <a:gd name="T95" fmla="*/ 2 h 2982"/>
                <a:gd name="T96" fmla="*/ 899 w 946"/>
                <a:gd name="T97" fmla="*/ 23 h 2982"/>
                <a:gd name="T98" fmla="*/ 946 w 946"/>
                <a:gd name="T99" fmla="*/ 1 h 2982"/>
                <a:gd name="T100" fmla="*/ 899 w 946"/>
                <a:gd name="T101" fmla="*/ 23 h 2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 h="2982">
                  <a:moveTo>
                    <a:pt x="22" y="2982"/>
                  </a:moveTo>
                  <a:cubicBezTo>
                    <a:pt x="22" y="2956"/>
                    <a:pt x="22" y="2929"/>
                    <a:pt x="22" y="2903"/>
                  </a:cubicBezTo>
                  <a:cubicBezTo>
                    <a:pt x="0" y="2903"/>
                    <a:pt x="0" y="2903"/>
                    <a:pt x="0" y="2903"/>
                  </a:cubicBezTo>
                  <a:cubicBezTo>
                    <a:pt x="0" y="2929"/>
                    <a:pt x="0" y="2956"/>
                    <a:pt x="0" y="2982"/>
                  </a:cubicBezTo>
                  <a:lnTo>
                    <a:pt x="22" y="2982"/>
                  </a:lnTo>
                  <a:close/>
                  <a:moveTo>
                    <a:pt x="22" y="2836"/>
                  </a:moveTo>
                  <a:cubicBezTo>
                    <a:pt x="22" y="2809"/>
                    <a:pt x="22" y="2783"/>
                    <a:pt x="23" y="2756"/>
                  </a:cubicBezTo>
                  <a:cubicBezTo>
                    <a:pt x="0" y="2756"/>
                    <a:pt x="0" y="2756"/>
                    <a:pt x="0" y="2756"/>
                  </a:cubicBezTo>
                  <a:cubicBezTo>
                    <a:pt x="0" y="2783"/>
                    <a:pt x="0" y="2809"/>
                    <a:pt x="0" y="2836"/>
                  </a:cubicBezTo>
                  <a:lnTo>
                    <a:pt x="22" y="2836"/>
                  </a:lnTo>
                  <a:close/>
                  <a:moveTo>
                    <a:pt x="23" y="2689"/>
                  </a:moveTo>
                  <a:cubicBezTo>
                    <a:pt x="23" y="2662"/>
                    <a:pt x="22" y="2636"/>
                    <a:pt x="22" y="2609"/>
                  </a:cubicBezTo>
                  <a:cubicBezTo>
                    <a:pt x="0" y="2609"/>
                    <a:pt x="0" y="2609"/>
                    <a:pt x="0" y="2609"/>
                  </a:cubicBezTo>
                  <a:cubicBezTo>
                    <a:pt x="0" y="2636"/>
                    <a:pt x="0" y="2662"/>
                    <a:pt x="0" y="2689"/>
                  </a:cubicBezTo>
                  <a:lnTo>
                    <a:pt x="23" y="2689"/>
                  </a:lnTo>
                  <a:close/>
                  <a:moveTo>
                    <a:pt x="22" y="2542"/>
                  </a:moveTo>
                  <a:cubicBezTo>
                    <a:pt x="22" y="2515"/>
                    <a:pt x="22" y="2489"/>
                    <a:pt x="22" y="2462"/>
                  </a:cubicBezTo>
                  <a:cubicBezTo>
                    <a:pt x="0" y="2462"/>
                    <a:pt x="0" y="2462"/>
                    <a:pt x="0" y="2462"/>
                  </a:cubicBezTo>
                  <a:cubicBezTo>
                    <a:pt x="0" y="2489"/>
                    <a:pt x="0" y="2515"/>
                    <a:pt x="0" y="2542"/>
                  </a:cubicBezTo>
                  <a:lnTo>
                    <a:pt x="22" y="2542"/>
                  </a:lnTo>
                  <a:close/>
                  <a:moveTo>
                    <a:pt x="22" y="2395"/>
                  </a:moveTo>
                  <a:cubicBezTo>
                    <a:pt x="22" y="2369"/>
                    <a:pt x="22" y="2342"/>
                    <a:pt x="22" y="2316"/>
                  </a:cubicBezTo>
                  <a:cubicBezTo>
                    <a:pt x="0" y="2316"/>
                    <a:pt x="0" y="2316"/>
                    <a:pt x="0" y="2316"/>
                  </a:cubicBezTo>
                  <a:cubicBezTo>
                    <a:pt x="0" y="2342"/>
                    <a:pt x="0" y="2369"/>
                    <a:pt x="0" y="2395"/>
                  </a:cubicBezTo>
                  <a:lnTo>
                    <a:pt x="22" y="2395"/>
                  </a:lnTo>
                  <a:close/>
                  <a:moveTo>
                    <a:pt x="22" y="2248"/>
                  </a:moveTo>
                  <a:cubicBezTo>
                    <a:pt x="22" y="2222"/>
                    <a:pt x="22" y="2195"/>
                    <a:pt x="22" y="2169"/>
                  </a:cubicBezTo>
                  <a:cubicBezTo>
                    <a:pt x="0" y="2169"/>
                    <a:pt x="0" y="2169"/>
                    <a:pt x="0" y="2169"/>
                  </a:cubicBezTo>
                  <a:cubicBezTo>
                    <a:pt x="0" y="2195"/>
                    <a:pt x="0" y="2222"/>
                    <a:pt x="0" y="2248"/>
                  </a:cubicBezTo>
                  <a:lnTo>
                    <a:pt x="22" y="2248"/>
                  </a:lnTo>
                  <a:close/>
                  <a:moveTo>
                    <a:pt x="22" y="2102"/>
                  </a:moveTo>
                  <a:cubicBezTo>
                    <a:pt x="22" y="2075"/>
                    <a:pt x="22" y="2049"/>
                    <a:pt x="22" y="2022"/>
                  </a:cubicBezTo>
                  <a:cubicBezTo>
                    <a:pt x="0" y="2022"/>
                    <a:pt x="0" y="2022"/>
                    <a:pt x="0" y="2022"/>
                  </a:cubicBezTo>
                  <a:cubicBezTo>
                    <a:pt x="0" y="2049"/>
                    <a:pt x="0" y="2075"/>
                    <a:pt x="0" y="2102"/>
                  </a:cubicBezTo>
                  <a:lnTo>
                    <a:pt x="22" y="2102"/>
                  </a:lnTo>
                  <a:close/>
                  <a:moveTo>
                    <a:pt x="22" y="1955"/>
                  </a:moveTo>
                  <a:cubicBezTo>
                    <a:pt x="22" y="1950"/>
                    <a:pt x="22" y="1950"/>
                    <a:pt x="22" y="1950"/>
                  </a:cubicBezTo>
                  <a:cubicBezTo>
                    <a:pt x="22" y="1925"/>
                    <a:pt x="22" y="1900"/>
                    <a:pt x="22" y="1875"/>
                  </a:cubicBezTo>
                  <a:cubicBezTo>
                    <a:pt x="0" y="1875"/>
                    <a:pt x="0" y="1875"/>
                    <a:pt x="0" y="1875"/>
                  </a:cubicBezTo>
                  <a:cubicBezTo>
                    <a:pt x="0" y="1900"/>
                    <a:pt x="0" y="1925"/>
                    <a:pt x="0" y="1950"/>
                  </a:cubicBezTo>
                  <a:cubicBezTo>
                    <a:pt x="0" y="1955"/>
                    <a:pt x="0" y="1955"/>
                    <a:pt x="0" y="1955"/>
                  </a:cubicBezTo>
                  <a:lnTo>
                    <a:pt x="22" y="1955"/>
                  </a:lnTo>
                  <a:close/>
                  <a:moveTo>
                    <a:pt x="22" y="1808"/>
                  </a:moveTo>
                  <a:cubicBezTo>
                    <a:pt x="22" y="1781"/>
                    <a:pt x="22" y="1755"/>
                    <a:pt x="22" y="1728"/>
                  </a:cubicBezTo>
                  <a:cubicBezTo>
                    <a:pt x="0" y="1728"/>
                    <a:pt x="0" y="1728"/>
                    <a:pt x="0" y="1728"/>
                  </a:cubicBezTo>
                  <a:cubicBezTo>
                    <a:pt x="0" y="1755"/>
                    <a:pt x="0" y="1781"/>
                    <a:pt x="0" y="1808"/>
                  </a:cubicBezTo>
                  <a:lnTo>
                    <a:pt x="22" y="1808"/>
                  </a:lnTo>
                  <a:close/>
                  <a:moveTo>
                    <a:pt x="22" y="1661"/>
                  </a:moveTo>
                  <a:cubicBezTo>
                    <a:pt x="22" y="1635"/>
                    <a:pt x="22" y="1608"/>
                    <a:pt x="22" y="1582"/>
                  </a:cubicBezTo>
                  <a:cubicBezTo>
                    <a:pt x="0" y="1582"/>
                    <a:pt x="0" y="1582"/>
                    <a:pt x="0" y="1582"/>
                  </a:cubicBezTo>
                  <a:cubicBezTo>
                    <a:pt x="0" y="1608"/>
                    <a:pt x="0" y="1635"/>
                    <a:pt x="0" y="1661"/>
                  </a:cubicBezTo>
                  <a:lnTo>
                    <a:pt x="22" y="1661"/>
                  </a:lnTo>
                  <a:close/>
                  <a:moveTo>
                    <a:pt x="23" y="1514"/>
                  </a:moveTo>
                  <a:cubicBezTo>
                    <a:pt x="23" y="1488"/>
                    <a:pt x="23" y="1461"/>
                    <a:pt x="23" y="1435"/>
                  </a:cubicBezTo>
                  <a:cubicBezTo>
                    <a:pt x="1" y="1435"/>
                    <a:pt x="1" y="1435"/>
                    <a:pt x="1" y="1435"/>
                  </a:cubicBezTo>
                  <a:cubicBezTo>
                    <a:pt x="0" y="1461"/>
                    <a:pt x="0" y="1488"/>
                    <a:pt x="0" y="1514"/>
                  </a:cubicBezTo>
                  <a:lnTo>
                    <a:pt x="23" y="1514"/>
                  </a:lnTo>
                  <a:close/>
                  <a:moveTo>
                    <a:pt x="23" y="1368"/>
                  </a:moveTo>
                  <a:cubicBezTo>
                    <a:pt x="23" y="1341"/>
                    <a:pt x="24" y="1315"/>
                    <a:pt x="24" y="1288"/>
                  </a:cubicBezTo>
                  <a:cubicBezTo>
                    <a:pt x="1" y="1288"/>
                    <a:pt x="1" y="1288"/>
                    <a:pt x="1" y="1288"/>
                  </a:cubicBezTo>
                  <a:cubicBezTo>
                    <a:pt x="1" y="1314"/>
                    <a:pt x="1" y="1341"/>
                    <a:pt x="1" y="1368"/>
                  </a:cubicBezTo>
                  <a:lnTo>
                    <a:pt x="23" y="1368"/>
                  </a:lnTo>
                  <a:close/>
                  <a:moveTo>
                    <a:pt x="24" y="1221"/>
                  </a:moveTo>
                  <a:cubicBezTo>
                    <a:pt x="24" y="1194"/>
                    <a:pt x="25" y="1168"/>
                    <a:pt x="25" y="1141"/>
                  </a:cubicBezTo>
                  <a:cubicBezTo>
                    <a:pt x="2" y="1141"/>
                    <a:pt x="2" y="1141"/>
                    <a:pt x="2" y="1141"/>
                  </a:cubicBezTo>
                  <a:cubicBezTo>
                    <a:pt x="2" y="1168"/>
                    <a:pt x="2" y="1194"/>
                    <a:pt x="2" y="1221"/>
                  </a:cubicBezTo>
                  <a:lnTo>
                    <a:pt x="24" y="1221"/>
                  </a:lnTo>
                  <a:close/>
                  <a:moveTo>
                    <a:pt x="25" y="1074"/>
                  </a:moveTo>
                  <a:cubicBezTo>
                    <a:pt x="26" y="1048"/>
                    <a:pt x="26" y="1021"/>
                    <a:pt x="26" y="994"/>
                  </a:cubicBezTo>
                  <a:cubicBezTo>
                    <a:pt x="4" y="994"/>
                    <a:pt x="4" y="994"/>
                    <a:pt x="4" y="994"/>
                  </a:cubicBezTo>
                  <a:cubicBezTo>
                    <a:pt x="3" y="1021"/>
                    <a:pt x="3" y="1047"/>
                    <a:pt x="3" y="1074"/>
                  </a:cubicBezTo>
                  <a:lnTo>
                    <a:pt x="25" y="1074"/>
                  </a:lnTo>
                  <a:close/>
                  <a:moveTo>
                    <a:pt x="27" y="927"/>
                  </a:moveTo>
                  <a:cubicBezTo>
                    <a:pt x="27" y="901"/>
                    <a:pt x="28" y="874"/>
                    <a:pt x="28" y="848"/>
                  </a:cubicBezTo>
                  <a:cubicBezTo>
                    <a:pt x="5" y="847"/>
                    <a:pt x="5" y="847"/>
                    <a:pt x="5" y="847"/>
                  </a:cubicBezTo>
                  <a:cubicBezTo>
                    <a:pt x="5" y="874"/>
                    <a:pt x="5" y="901"/>
                    <a:pt x="4" y="927"/>
                  </a:cubicBezTo>
                  <a:lnTo>
                    <a:pt x="27" y="927"/>
                  </a:lnTo>
                  <a:close/>
                  <a:moveTo>
                    <a:pt x="29" y="781"/>
                  </a:moveTo>
                  <a:cubicBezTo>
                    <a:pt x="29" y="771"/>
                    <a:pt x="29" y="761"/>
                    <a:pt x="29" y="751"/>
                  </a:cubicBezTo>
                  <a:cubicBezTo>
                    <a:pt x="29" y="751"/>
                    <a:pt x="29" y="751"/>
                    <a:pt x="29" y="751"/>
                  </a:cubicBezTo>
                  <a:cubicBezTo>
                    <a:pt x="29" y="751"/>
                    <a:pt x="29" y="751"/>
                    <a:pt x="29" y="751"/>
                  </a:cubicBezTo>
                  <a:cubicBezTo>
                    <a:pt x="29" y="734"/>
                    <a:pt x="30" y="718"/>
                    <a:pt x="30" y="701"/>
                  </a:cubicBezTo>
                  <a:cubicBezTo>
                    <a:pt x="8" y="700"/>
                    <a:pt x="8" y="700"/>
                    <a:pt x="8" y="700"/>
                  </a:cubicBezTo>
                  <a:cubicBezTo>
                    <a:pt x="7" y="717"/>
                    <a:pt x="7" y="734"/>
                    <a:pt x="7" y="751"/>
                  </a:cubicBezTo>
                  <a:cubicBezTo>
                    <a:pt x="18" y="751"/>
                    <a:pt x="18" y="751"/>
                    <a:pt x="18" y="751"/>
                  </a:cubicBezTo>
                  <a:cubicBezTo>
                    <a:pt x="7" y="751"/>
                    <a:pt x="7" y="751"/>
                    <a:pt x="7" y="751"/>
                  </a:cubicBezTo>
                  <a:cubicBezTo>
                    <a:pt x="7" y="761"/>
                    <a:pt x="7" y="771"/>
                    <a:pt x="6" y="780"/>
                  </a:cubicBezTo>
                  <a:cubicBezTo>
                    <a:pt x="29" y="781"/>
                    <a:pt x="29" y="781"/>
                    <a:pt x="29" y="781"/>
                  </a:cubicBezTo>
                  <a:close/>
                  <a:moveTo>
                    <a:pt x="37" y="636"/>
                  </a:moveTo>
                  <a:cubicBezTo>
                    <a:pt x="41" y="610"/>
                    <a:pt x="46" y="584"/>
                    <a:pt x="53" y="559"/>
                  </a:cubicBezTo>
                  <a:cubicBezTo>
                    <a:pt x="32" y="553"/>
                    <a:pt x="32" y="553"/>
                    <a:pt x="32" y="553"/>
                  </a:cubicBezTo>
                  <a:cubicBezTo>
                    <a:pt x="24" y="579"/>
                    <a:pt x="19" y="606"/>
                    <a:pt x="15" y="632"/>
                  </a:cubicBezTo>
                  <a:lnTo>
                    <a:pt x="37" y="636"/>
                  </a:lnTo>
                  <a:close/>
                  <a:moveTo>
                    <a:pt x="76" y="498"/>
                  </a:moveTo>
                  <a:cubicBezTo>
                    <a:pt x="77" y="496"/>
                    <a:pt x="78" y="495"/>
                    <a:pt x="78" y="493"/>
                  </a:cubicBezTo>
                  <a:cubicBezTo>
                    <a:pt x="68" y="488"/>
                    <a:pt x="68" y="488"/>
                    <a:pt x="68" y="488"/>
                  </a:cubicBezTo>
                  <a:cubicBezTo>
                    <a:pt x="78" y="493"/>
                    <a:pt x="78" y="493"/>
                    <a:pt x="78" y="493"/>
                  </a:cubicBezTo>
                  <a:cubicBezTo>
                    <a:pt x="89" y="471"/>
                    <a:pt x="98" y="447"/>
                    <a:pt x="108" y="425"/>
                  </a:cubicBezTo>
                  <a:cubicBezTo>
                    <a:pt x="88" y="416"/>
                    <a:pt x="88" y="416"/>
                    <a:pt x="88" y="416"/>
                  </a:cubicBezTo>
                  <a:cubicBezTo>
                    <a:pt x="77" y="439"/>
                    <a:pt x="69" y="463"/>
                    <a:pt x="58" y="483"/>
                  </a:cubicBezTo>
                  <a:cubicBezTo>
                    <a:pt x="58" y="483"/>
                    <a:pt x="58" y="483"/>
                    <a:pt x="58" y="483"/>
                  </a:cubicBezTo>
                  <a:cubicBezTo>
                    <a:pt x="58" y="484"/>
                    <a:pt x="58" y="484"/>
                    <a:pt x="58" y="484"/>
                  </a:cubicBezTo>
                  <a:cubicBezTo>
                    <a:pt x="57" y="485"/>
                    <a:pt x="57" y="487"/>
                    <a:pt x="56" y="489"/>
                  </a:cubicBezTo>
                  <a:lnTo>
                    <a:pt x="76" y="498"/>
                  </a:lnTo>
                  <a:close/>
                  <a:moveTo>
                    <a:pt x="141" y="369"/>
                  </a:moveTo>
                  <a:cubicBezTo>
                    <a:pt x="157" y="348"/>
                    <a:pt x="173" y="327"/>
                    <a:pt x="189" y="307"/>
                  </a:cubicBezTo>
                  <a:cubicBezTo>
                    <a:pt x="172" y="292"/>
                    <a:pt x="172" y="292"/>
                    <a:pt x="172" y="292"/>
                  </a:cubicBezTo>
                  <a:cubicBezTo>
                    <a:pt x="155" y="313"/>
                    <a:pt x="139" y="334"/>
                    <a:pt x="123" y="356"/>
                  </a:cubicBezTo>
                  <a:lnTo>
                    <a:pt x="141" y="369"/>
                  </a:lnTo>
                  <a:close/>
                  <a:moveTo>
                    <a:pt x="233" y="258"/>
                  </a:moveTo>
                  <a:cubicBezTo>
                    <a:pt x="252" y="239"/>
                    <a:pt x="271" y="222"/>
                    <a:pt x="292" y="206"/>
                  </a:cubicBezTo>
                  <a:cubicBezTo>
                    <a:pt x="278" y="188"/>
                    <a:pt x="278" y="188"/>
                    <a:pt x="278" y="188"/>
                  </a:cubicBezTo>
                  <a:cubicBezTo>
                    <a:pt x="257" y="205"/>
                    <a:pt x="237" y="223"/>
                    <a:pt x="218" y="242"/>
                  </a:cubicBezTo>
                  <a:lnTo>
                    <a:pt x="233" y="258"/>
                  </a:lnTo>
                  <a:close/>
                  <a:moveTo>
                    <a:pt x="346" y="169"/>
                  </a:moveTo>
                  <a:cubicBezTo>
                    <a:pt x="347" y="169"/>
                    <a:pt x="347" y="168"/>
                    <a:pt x="348" y="168"/>
                  </a:cubicBezTo>
                  <a:cubicBezTo>
                    <a:pt x="349" y="167"/>
                    <a:pt x="349" y="167"/>
                    <a:pt x="349" y="167"/>
                  </a:cubicBezTo>
                  <a:cubicBezTo>
                    <a:pt x="350" y="166"/>
                    <a:pt x="350" y="166"/>
                    <a:pt x="350" y="166"/>
                  </a:cubicBezTo>
                  <a:cubicBezTo>
                    <a:pt x="356" y="161"/>
                    <a:pt x="361" y="155"/>
                    <a:pt x="367" y="149"/>
                  </a:cubicBezTo>
                  <a:cubicBezTo>
                    <a:pt x="359" y="142"/>
                    <a:pt x="359" y="142"/>
                    <a:pt x="359" y="142"/>
                  </a:cubicBezTo>
                  <a:cubicBezTo>
                    <a:pt x="365" y="151"/>
                    <a:pt x="365" y="151"/>
                    <a:pt x="365" y="151"/>
                  </a:cubicBezTo>
                  <a:cubicBezTo>
                    <a:pt x="380" y="142"/>
                    <a:pt x="396" y="134"/>
                    <a:pt x="412" y="126"/>
                  </a:cubicBezTo>
                  <a:cubicBezTo>
                    <a:pt x="402" y="106"/>
                    <a:pt x="402" y="106"/>
                    <a:pt x="402" y="106"/>
                  </a:cubicBezTo>
                  <a:cubicBezTo>
                    <a:pt x="386" y="114"/>
                    <a:pt x="370" y="123"/>
                    <a:pt x="354" y="132"/>
                  </a:cubicBezTo>
                  <a:cubicBezTo>
                    <a:pt x="352" y="133"/>
                    <a:pt x="352" y="133"/>
                    <a:pt x="352" y="133"/>
                  </a:cubicBezTo>
                  <a:cubicBezTo>
                    <a:pt x="351" y="134"/>
                    <a:pt x="351" y="134"/>
                    <a:pt x="351" y="134"/>
                  </a:cubicBezTo>
                  <a:cubicBezTo>
                    <a:pt x="346" y="139"/>
                    <a:pt x="340" y="145"/>
                    <a:pt x="334" y="150"/>
                  </a:cubicBezTo>
                  <a:cubicBezTo>
                    <a:pt x="342" y="158"/>
                    <a:pt x="342" y="158"/>
                    <a:pt x="342" y="158"/>
                  </a:cubicBezTo>
                  <a:cubicBezTo>
                    <a:pt x="337" y="149"/>
                    <a:pt x="337" y="149"/>
                    <a:pt x="337" y="149"/>
                  </a:cubicBezTo>
                  <a:cubicBezTo>
                    <a:pt x="336" y="149"/>
                    <a:pt x="336" y="149"/>
                    <a:pt x="335" y="150"/>
                  </a:cubicBezTo>
                  <a:lnTo>
                    <a:pt x="346" y="169"/>
                  </a:lnTo>
                  <a:close/>
                  <a:moveTo>
                    <a:pt x="472" y="99"/>
                  </a:moveTo>
                  <a:cubicBezTo>
                    <a:pt x="497" y="89"/>
                    <a:pt x="521" y="80"/>
                    <a:pt x="546" y="72"/>
                  </a:cubicBezTo>
                  <a:cubicBezTo>
                    <a:pt x="539" y="51"/>
                    <a:pt x="539" y="51"/>
                    <a:pt x="539" y="51"/>
                  </a:cubicBezTo>
                  <a:cubicBezTo>
                    <a:pt x="514" y="59"/>
                    <a:pt x="489" y="68"/>
                    <a:pt x="464" y="78"/>
                  </a:cubicBezTo>
                  <a:lnTo>
                    <a:pt x="472" y="99"/>
                  </a:lnTo>
                  <a:close/>
                  <a:moveTo>
                    <a:pt x="610" y="55"/>
                  </a:moveTo>
                  <a:cubicBezTo>
                    <a:pt x="636" y="48"/>
                    <a:pt x="662" y="43"/>
                    <a:pt x="687" y="39"/>
                  </a:cubicBezTo>
                  <a:cubicBezTo>
                    <a:pt x="684" y="17"/>
                    <a:pt x="684" y="17"/>
                    <a:pt x="684" y="17"/>
                  </a:cubicBezTo>
                  <a:cubicBezTo>
                    <a:pt x="657" y="21"/>
                    <a:pt x="631" y="27"/>
                    <a:pt x="605" y="33"/>
                  </a:cubicBezTo>
                  <a:lnTo>
                    <a:pt x="610" y="55"/>
                  </a:lnTo>
                  <a:close/>
                  <a:moveTo>
                    <a:pt x="753" y="30"/>
                  </a:moveTo>
                  <a:cubicBezTo>
                    <a:pt x="779" y="28"/>
                    <a:pt x="806" y="26"/>
                    <a:pt x="832" y="24"/>
                  </a:cubicBezTo>
                  <a:cubicBezTo>
                    <a:pt x="831" y="2"/>
                    <a:pt x="831" y="2"/>
                    <a:pt x="831" y="2"/>
                  </a:cubicBezTo>
                  <a:cubicBezTo>
                    <a:pt x="804" y="3"/>
                    <a:pt x="778" y="5"/>
                    <a:pt x="751" y="8"/>
                  </a:cubicBezTo>
                  <a:lnTo>
                    <a:pt x="753" y="30"/>
                  </a:lnTo>
                  <a:close/>
                  <a:moveTo>
                    <a:pt x="899" y="23"/>
                  </a:moveTo>
                  <a:cubicBezTo>
                    <a:pt x="900" y="23"/>
                    <a:pt x="902" y="23"/>
                    <a:pt x="904" y="23"/>
                  </a:cubicBezTo>
                  <a:cubicBezTo>
                    <a:pt x="918" y="23"/>
                    <a:pt x="932" y="23"/>
                    <a:pt x="946" y="23"/>
                  </a:cubicBezTo>
                  <a:cubicBezTo>
                    <a:pt x="946" y="1"/>
                    <a:pt x="946" y="1"/>
                    <a:pt x="946" y="1"/>
                  </a:cubicBezTo>
                  <a:cubicBezTo>
                    <a:pt x="932" y="1"/>
                    <a:pt x="918" y="0"/>
                    <a:pt x="904" y="0"/>
                  </a:cubicBezTo>
                  <a:cubicBezTo>
                    <a:pt x="902" y="0"/>
                    <a:pt x="900" y="0"/>
                    <a:pt x="899" y="0"/>
                  </a:cubicBezTo>
                  <a:lnTo>
                    <a:pt x="899" y="23"/>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00744" name="Group 200743"/>
          <p:cNvGrpSpPr/>
          <p:nvPr userDrawn="1"/>
        </p:nvGrpSpPr>
        <p:grpSpPr>
          <a:xfrm>
            <a:off x="5118498" y="578644"/>
            <a:ext cx="3118248" cy="2594372"/>
            <a:chOff x="6824664" y="771525"/>
            <a:chExt cx="4157664" cy="3459163"/>
          </a:xfrm>
        </p:grpSpPr>
        <p:grpSp>
          <p:nvGrpSpPr>
            <p:cNvPr id="200732" name="Group 55"/>
            <p:cNvGrpSpPr>
              <a:grpSpLocks noChangeAspect="1"/>
            </p:cNvGrpSpPr>
            <p:nvPr userDrawn="1"/>
          </p:nvGrpSpPr>
          <p:grpSpPr bwMode="auto">
            <a:xfrm>
              <a:off x="6824664" y="771525"/>
              <a:ext cx="2159001" cy="3459163"/>
              <a:chOff x="4299" y="486"/>
              <a:chExt cx="1360" cy="2179"/>
            </a:xfrm>
          </p:grpSpPr>
          <p:sp>
            <p:nvSpPr>
              <p:cNvPr id="200734" name="Freeform 56"/>
              <p:cNvSpPr>
                <a:spLocks/>
              </p:cNvSpPr>
              <p:nvPr userDrawn="1"/>
            </p:nvSpPr>
            <p:spPr bwMode="auto">
              <a:xfrm>
                <a:off x="4299" y="486"/>
                <a:ext cx="1360" cy="2179"/>
              </a:xfrm>
              <a:custGeom>
                <a:avLst/>
                <a:gdLst>
                  <a:gd name="T0" fmla="*/ 1771 w 1771"/>
                  <a:gd name="T1" fmla="*/ 1262 h 2841"/>
                  <a:gd name="T2" fmla="*/ 797 w 1771"/>
                  <a:gd name="T3" fmla="*/ 287 h 2841"/>
                  <a:gd name="T4" fmla="*/ 797 w 1771"/>
                  <a:gd name="T5" fmla="*/ 287 h 2841"/>
                  <a:gd name="T6" fmla="*/ 378 w 1771"/>
                  <a:gd name="T7" fmla="*/ 127 h 2841"/>
                  <a:gd name="T8" fmla="*/ 440 w 1771"/>
                  <a:gd name="T9" fmla="*/ 65 h 2841"/>
                  <a:gd name="T10" fmla="*/ 430 w 1771"/>
                  <a:gd name="T11" fmla="*/ 38 h 2841"/>
                  <a:gd name="T12" fmla="*/ 31 w 1771"/>
                  <a:gd name="T13" fmla="*/ 2 h 2841"/>
                  <a:gd name="T14" fmla="*/ 1 w 1771"/>
                  <a:gd name="T15" fmla="*/ 32 h 2841"/>
                  <a:gd name="T16" fmla="*/ 38 w 1771"/>
                  <a:gd name="T17" fmla="*/ 431 h 2841"/>
                  <a:gd name="T18" fmla="*/ 64 w 1771"/>
                  <a:gd name="T19" fmla="*/ 441 h 2841"/>
                  <a:gd name="T20" fmla="*/ 132 w 1771"/>
                  <a:gd name="T21" fmla="*/ 373 h 2841"/>
                  <a:gd name="T22" fmla="*/ 797 w 1771"/>
                  <a:gd name="T23" fmla="*/ 635 h 2841"/>
                  <a:gd name="T24" fmla="*/ 797 w 1771"/>
                  <a:gd name="T25" fmla="*/ 635 h 2841"/>
                  <a:gd name="T26" fmla="*/ 1424 w 1771"/>
                  <a:gd name="T27" fmla="*/ 1262 h 2841"/>
                  <a:gd name="T28" fmla="*/ 1424 w 1771"/>
                  <a:gd name="T29" fmla="*/ 2841 h 2841"/>
                  <a:gd name="T30" fmla="*/ 1771 w 1771"/>
                  <a:gd name="T31" fmla="*/ 2841 h 2841"/>
                  <a:gd name="T32" fmla="*/ 1771 w 1771"/>
                  <a:gd name="T33" fmla="*/ 1262 h 2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1" h="2841">
                    <a:moveTo>
                      <a:pt x="1771" y="1262"/>
                    </a:moveTo>
                    <a:cubicBezTo>
                      <a:pt x="1771" y="724"/>
                      <a:pt x="1335" y="287"/>
                      <a:pt x="797" y="287"/>
                    </a:cubicBezTo>
                    <a:cubicBezTo>
                      <a:pt x="797" y="287"/>
                      <a:pt x="797" y="287"/>
                      <a:pt x="797" y="287"/>
                    </a:cubicBezTo>
                    <a:cubicBezTo>
                      <a:pt x="636" y="287"/>
                      <a:pt x="489" y="226"/>
                      <a:pt x="378" y="127"/>
                    </a:cubicBezTo>
                    <a:cubicBezTo>
                      <a:pt x="440" y="65"/>
                      <a:pt x="440" y="65"/>
                      <a:pt x="440" y="65"/>
                    </a:cubicBezTo>
                    <a:cubicBezTo>
                      <a:pt x="453" y="52"/>
                      <a:pt x="448" y="40"/>
                      <a:pt x="430" y="38"/>
                    </a:cubicBezTo>
                    <a:cubicBezTo>
                      <a:pt x="31" y="2"/>
                      <a:pt x="31" y="2"/>
                      <a:pt x="31" y="2"/>
                    </a:cubicBezTo>
                    <a:cubicBezTo>
                      <a:pt x="13" y="0"/>
                      <a:pt x="0" y="14"/>
                      <a:pt x="1" y="32"/>
                    </a:cubicBezTo>
                    <a:cubicBezTo>
                      <a:pt x="38" y="431"/>
                      <a:pt x="38" y="431"/>
                      <a:pt x="38" y="431"/>
                    </a:cubicBezTo>
                    <a:cubicBezTo>
                      <a:pt x="39" y="449"/>
                      <a:pt x="51" y="453"/>
                      <a:pt x="64" y="441"/>
                    </a:cubicBezTo>
                    <a:cubicBezTo>
                      <a:pt x="132" y="373"/>
                      <a:pt x="132" y="373"/>
                      <a:pt x="132" y="373"/>
                    </a:cubicBezTo>
                    <a:cubicBezTo>
                      <a:pt x="306" y="535"/>
                      <a:pt x="540" y="635"/>
                      <a:pt x="797" y="635"/>
                    </a:cubicBezTo>
                    <a:cubicBezTo>
                      <a:pt x="797" y="635"/>
                      <a:pt x="797" y="635"/>
                      <a:pt x="797" y="635"/>
                    </a:cubicBezTo>
                    <a:cubicBezTo>
                      <a:pt x="1143" y="635"/>
                      <a:pt x="1424" y="916"/>
                      <a:pt x="1424" y="1262"/>
                    </a:cubicBezTo>
                    <a:cubicBezTo>
                      <a:pt x="1424" y="2841"/>
                      <a:pt x="1424" y="2841"/>
                      <a:pt x="1424" y="2841"/>
                    </a:cubicBezTo>
                    <a:cubicBezTo>
                      <a:pt x="1771" y="2841"/>
                      <a:pt x="1771" y="2841"/>
                      <a:pt x="1771" y="2841"/>
                    </a:cubicBezTo>
                    <a:cubicBezTo>
                      <a:pt x="1771" y="1262"/>
                      <a:pt x="1771" y="1262"/>
                      <a:pt x="1771" y="1262"/>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200735" name="Freeform 57"/>
              <p:cNvSpPr>
                <a:spLocks noEditPoints="1"/>
              </p:cNvSpPr>
              <p:nvPr userDrawn="1"/>
            </p:nvSpPr>
            <p:spPr bwMode="auto">
              <a:xfrm>
                <a:off x="4466" y="638"/>
                <a:ext cx="1074" cy="2002"/>
              </a:xfrm>
              <a:custGeom>
                <a:avLst/>
                <a:gdLst>
                  <a:gd name="T0" fmla="*/ 61 w 1399"/>
                  <a:gd name="T1" fmla="*/ 68 h 2611"/>
                  <a:gd name="T2" fmla="*/ 15 w 1399"/>
                  <a:gd name="T3" fmla="*/ 0 h 2611"/>
                  <a:gd name="T4" fmla="*/ 116 w 1399"/>
                  <a:gd name="T5" fmla="*/ 109 h 2611"/>
                  <a:gd name="T6" fmla="*/ 195 w 1399"/>
                  <a:gd name="T7" fmla="*/ 133 h 2611"/>
                  <a:gd name="T8" fmla="*/ 116 w 1399"/>
                  <a:gd name="T9" fmla="*/ 109 h 2611"/>
                  <a:gd name="T10" fmla="*/ 315 w 1399"/>
                  <a:gd name="T11" fmla="*/ 220 h 2611"/>
                  <a:gd name="T12" fmla="*/ 253 w 1399"/>
                  <a:gd name="T13" fmla="*/ 166 h 2611"/>
                  <a:gd name="T14" fmla="*/ 378 w 1399"/>
                  <a:gd name="T15" fmla="*/ 245 h 2611"/>
                  <a:gd name="T16" fmla="*/ 461 w 1399"/>
                  <a:gd name="T17" fmla="*/ 249 h 2611"/>
                  <a:gd name="T18" fmla="*/ 378 w 1399"/>
                  <a:gd name="T19" fmla="*/ 245 h 2611"/>
                  <a:gd name="T20" fmla="*/ 599 w 1399"/>
                  <a:gd name="T21" fmla="*/ 302 h 2611"/>
                  <a:gd name="T22" fmla="*/ 525 w 1399"/>
                  <a:gd name="T23" fmla="*/ 266 h 2611"/>
                  <a:gd name="T24" fmla="*/ 667 w 1399"/>
                  <a:gd name="T25" fmla="*/ 310 h 2611"/>
                  <a:gd name="T26" fmla="*/ 747 w 1399"/>
                  <a:gd name="T27" fmla="*/ 292 h 2611"/>
                  <a:gd name="T28" fmla="*/ 667 w 1399"/>
                  <a:gd name="T29" fmla="*/ 310 h 2611"/>
                  <a:gd name="T30" fmla="*/ 878 w 1399"/>
                  <a:gd name="T31" fmla="*/ 341 h 2611"/>
                  <a:gd name="T32" fmla="*/ 804 w 1399"/>
                  <a:gd name="T33" fmla="*/ 305 h 2611"/>
                  <a:gd name="T34" fmla="*/ 940 w 1399"/>
                  <a:gd name="T35" fmla="*/ 363 h 2611"/>
                  <a:gd name="T36" fmla="*/ 1021 w 1399"/>
                  <a:gd name="T37" fmla="*/ 380 h 2611"/>
                  <a:gd name="T38" fmla="*/ 940 w 1399"/>
                  <a:gd name="T39" fmla="*/ 363 h 2611"/>
                  <a:gd name="T40" fmla="*/ 1123 w 1399"/>
                  <a:gd name="T41" fmla="*/ 487 h 2611"/>
                  <a:gd name="T42" fmla="*/ 1077 w 1399"/>
                  <a:gd name="T43" fmla="*/ 418 h 2611"/>
                  <a:gd name="T44" fmla="*/ 1168 w 1399"/>
                  <a:gd name="T45" fmla="*/ 535 h 2611"/>
                  <a:gd name="T46" fmla="*/ 1235 w 1399"/>
                  <a:gd name="T47" fmla="*/ 584 h 2611"/>
                  <a:gd name="T48" fmla="*/ 1168 w 1399"/>
                  <a:gd name="T49" fmla="*/ 535 h 2611"/>
                  <a:gd name="T50" fmla="*/ 1291 w 1399"/>
                  <a:gd name="T51" fmla="*/ 722 h 2611"/>
                  <a:gd name="T52" fmla="*/ 1273 w 1399"/>
                  <a:gd name="T53" fmla="*/ 641 h 2611"/>
                  <a:gd name="T54" fmla="*/ 1318 w 1399"/>
                  <a:gd name="T55" fmla="*/ 782 h 2611"/>
                  <a:gd name="T56" fmla="*/ 1366 w 1399"/>
                  <a:gd name="T57" fmla="*/ 850 h 2611"/>
                  <a:gd name="T58" fmla="*/ 1318 w 1399"/>
                  <a:gd name="T59" fmla="*/ 782 h 2611"/>
                  <a:gd name="T60" fmla="*/ 1373 w 1399"/>
                  <a:gd name="T61" fmla="*/ 998 h 2611"/>
                  <a:gd name="T62" fmla="*/ 1382 w 1399"/>
                  <a:gd name="T63" fmla="*/ 916 h 2611"/>
                  <a:gd name="T64" fmla="*/ 1377 w 1399"/>
                  <a:gd name="T65" fmla="*/ 1064 h 2611"/>
                  <a:gd name="T66" fmla="*/ 1377 w 1399"/>
                  <a:gd name="T67" fmla="*/ 1143 h 2611"/>
                  <a:gd name="T68" fmla="*/ 1399 w 1399"/>
                  <a:gd name="T69" fmla="*/ 1069 h 2611"/>
                  <a:gd name="T70" fmla="*/ 1377 w 1399"/>
                  <a:gd name="T71" fmla="*/ 1064 h 2611"/>
                  <a:gd name="T72" fmla="*/ 1399 w 1399"/>
                  <a:gd name="T73" fmla="*/ 1290 h 2611"/>
                  <a:gd name="T74" fmla="*/ 1377 w 1399"/>
                  <a:gd name="T75" fmla="*/ 1211 h 2611"/>
                  <a:gd name="T76" fmla="*/ 1377 w 1399"/>
                  <a:gd name="T77" fmla="*/ 1437 h 2611"/>
                  <a:gd name="T78" fmla="*/ 1399 w 1399"/>
                  <a:gd name="T79" fmla="*/ 1357 h 2611"/>
                  <a:gd name="T80" fmla="*/ 1377 w 1399"/>
                  <a:gd name="T81" fmla="*/ 1437 h 2611"/>
                  <a:gd name="T82" fmla="*/ 1399 w 1399"/>
                  <a:gd name="T83" fmla="*/ 1584 h 2611"/>
                  <a:gd name="T84" fmla="*/ 1377 w 1399"/>
                  <a:gd name="T85" fmla="*/ 1504 h 2611"/>
                  <a:gd name="T86" fmla="*/ 1377 w 1399"/>
                  <a:gd name="T87" fmla="*/ 1731 h 2611"/>
                  <a:gd name="T88" fmla="*/ 1399 w 1399"/>
                  <a:gd name="T89" fmla="*/ 1651 h 2611"/>
                  <a:gd name="T90" fmla="*/ 1377 w 1399"/>
                  <a:gd name="T91" fmla="*/ 1731 h 2611"/>
                  <a:gd name="T92" fmla="*/ 1399 w 1399"/>
                  <a:gd name="T93" fmla="*/ 1877 h 2611"/>
                  <a:gd name="T94" fmla="*/ 1377 w 1399"/>
                  <a:gd name="T95" fmla="*/ 1798 h 2611"/>
                  <a:gd name="T96" fmla="*/ 1377 w 1399"/>
                  <a:gd name="T97" fmla="*/ 2024 h 2611"/>
                  <a:gd name="T98" fmla="*/ 1399 w 1399"/>
                  <a:gd name="T99" fmla="*/ 1945 h 2611"/>
                  <a:gd name="T100" fmla="*/ 1377 w 1399"/>
                  <a:gd name="T101" fmla="*/ 2024 h 2611"/>
                  <a:gd name="T102" fmla="*/ 1399 w 1399"/>
                  <a:gd name="T103" fmla="*/ 2171 h 2611"/>
                  <a:gd name="T104" fmla="*/ 1377 w 1399"/>
                  <a:gd name="T105" fmla="*/ 2091 h 2611"/>
                  <a:gd name="T106" fmla="*/ 1377 w 1399"/>
                  <a:gd name="T107" fmla="*/ 2318 h 2611"/>
                  <a:gd name="T108" fmla="*/ 1399 w 1399"/>
                  <a:gd name="T109" fmla="*/ 2238 h 2611"/>
                  <a:gd name="T110" fmla="*/ 1377 w 1399"/>
                  <a:gd name="T111" fmla="*/ 2318 h 2611"/>
                  <a:gd name="T112" fmla="*/ 1399 w 1399"/>
                  <a:gd name="T113" fmla="*/ 2465 h 2611"/>
                  <a:gd name="T114" fmla="*/ 1377 w 1399"/>
                  <a:gd name="T115" fmla="*/ 2385 h 2611"/>
                  <a:gd name="T116" fmla="*/ 1377 w 1399"/>
                  <a:gd name="T117" fmla="*/ 2611 h 2611"/>
                  <a:gd name="T118" fmla="*/ 1399 w 1399"/>
                  <a:gd name="T119" fmla="*/ 2532 h 2611"/>
                  <a:gd name="T120" fmla="*/ 1377 w 1399"/>
                  <a:gd name="T121" fmla="*/ 2611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9" h="2611">
                    <a:moveTo>
                      <a:pt x="0" y="17"/>
                    </a:moveTo>
                    <a:cubicBezTo>
                      <a:pt x="20" y="35"/>
                      <a:pt x="40" y="52"/>
                      <a:pt x="61" y="68"/>
                    </a:cubicBezTo>
                    <a:cubicBezTo>
                      <a:pt x="75" y="51"/>
                      <a:pt x="75" y="51"/>
                      <a:pt x="75" y="51"/>
                    </a:cubicBezTo>
                    <a:cubicBezTo>
                      <a:pt x="55" y="35"/>
                      <a:pt x="34" y="18"/>
                      <a:pt x="15" y="0"/>
                    </a:cubicBezTo>
                    <a:lnTo>
                      <a:pt x="0" y="17"/>
                    </a:lnTo>
                    <a:close/>
                    <a:moveTo>
                      <a:pt x="116" y="109"/>
                    </a:moveTo>
                    <a:cubicBezTo>
                      <a:pt x="138" y="124"/>
                      <a:pt x="161" y="138"/>
                      <a:pt x="184" y="152"/>
                    </a:cubicBezTo>
                    <a:cubicBezTo>
                      <a:pt x="195" y="133"/>
                      <a:pt x="195" y="133"/>
                      <a:pt x="195" y="133"/>
                    </a:cubicBezTo>
                    <a:cubicBezTo>
                      <a:pt x="173" y="120"/>
                      <a:pt x="150" y="105"/>
                      <a:pt x="129" y="90"/>
                    </a:cubicBezTo>
                    <a:lnTo>
                      <a:pt x="116" y="109"/>
                    </a:lnTo>
                    <a:close/>
                    <a:moveTo>
                      <a:pt x="243" y="185"/>
                    </a:moveTo>
                    <a:cubicBezTo>
                      <a:pt x="266" y="198"/>
                      <a:pt x="291" y="209"/>
                      <a:pt x="315" y="220"/>
                    </a:cubicBezTo>
                    <a:cubicBezTo>
                      <a:pt x="324" y="200"/>
                      <a:pt x="324" y="200"/>
                      <a:pt x="324" y="200"/>
                    </a:cubicBezTo>
                    <a:cubicBezTo>
                      <a:pt x="300" y="189"/>
                      <a:pt x="276" y="178"/>
                      <a:pt x="253" y="166"/>
                    </a:cubicBezTo>
                    <a:lnTo>
                      <a:pt x="243" y="185"/>
                    </a:lnTo>
                    <a:close/>
                    <a:moveTo>
                      <a:pt x="378" y="245"/>
                    </a:moveTo>
                    <a:cubicBezTo>
                      <a:pt x="403" y="255"/>
                      <a:pt x="429" y="263"/>
                      <a:pt x="455" y="271"/>
                    </a:cubicBezTo>
                    <a:cubicBezTo>
                      <a:pt x="461" y="249"/>
                      <a:pt x="461" y="249"/>
                      <a:pt x="461" y="249"/>
                    </a:cubicBezTo>
                    <a:cubicBezTo>
                      <a:pt x="435" y="242"/>
                      <a:pt x="410" y="234"/>
                      <a:pt x="386" y="224"/>
                    </a:cubicBezTo>
                    <a:lnTo>
                      <a:pt x="378" y="245"/>
                    </a:lnTo>
                    <a:close/>
                    <a:moveTo>
                      <a:pt x="520" y="287"/>
                    </a:moveTo>
                    <a:cubicBezTo>
                      <a:pt x="546" y="293"/>
                      <a:pt x="573" y="298"/>
                      <a:pt x="599" y="302"/>
                    </a:cubicBezTo>
                    <a:cubicBezTo>
                      <a:pt x="603" y="280"/>
                      <a:pt x="603" y="280"/>
                      <a:pt x="603" y="280"/>
                    </a:cubicBezTo>
                    <a:cubicBezTo>
                      <a:pt x="577" y="276"/>
                      <a:pt x="551" y="271"/>
                      <a:pt x="525" y="266"/>
                    </a:cubicBezTo>
                    <a:lnTo>
                      <a:pt x="520" y="287"/>
                    </a:lnTo>
                    <a:close/>
                    <a:moveTo>
                      <a:pt x="667" y="310"/>
                    </a:moveTo>
                    <a:cubicBezTo>
                      <a:pt x="693" y="312"/>
                      <a:pt x="720" y="314"/>
                      <a:pt x="747" y="314"/>
                    </a:cubicBezTo>
                    <a:cubicBezTo>
                      <a:pt x="747" y="292"/>
                      <a:pt x="747" y="292"/>
                      <a:pt x="747" y="292"/>
                    </a:cubicBezTo>
                    <a:cubicBezTo>
                      <a:pt x="721" y="291"/>
                      <a:pt x="695" y="290"/>
                      <a:pt x="668" y="288"/>
                    </a:cubicBezTo>
                    <a:cubicBezTo>
                      <a:pt x="667" y="310"/>
                      <a:pt x="667" y="310"/>
                      <a:pt x="667" y="310"/>
                    </a:cubicBezTo>
                    <a:close/>
                    <a:moveTo>
                      <a:pt x="802" y="327"/>
                    </a:moveTo>
                    <a:cubicBezTo>
                      <a:pt x="828" y="330"/>
                      <a:pt x="853" y="335"/>
                      <a:pt x="878" y="341"/>
                    </a:cubicBezTo>
                    <a:cubicBezTo>
                      <a:pt x="884" y="320"/>
                      <a:pt x="884" y="320"/>
                      <a:pt x="884" y="320"/>
                    </a:cubicBezTo>
                    <a:cubicBezTo>
                      <a:pt x="858" y="313"/>
                      <a:pt x="831" y="308"/>
                      <a:pt x="804" y="305"/>
                    </a:cubicBezTo>
                    <a:lnTo>
                      <a:pt x="802" y="327"/>
                    </a:lnTo>
                    <a:close/>
                    <a:moveTo>
                      <a:pt x="940" y="363"/>
                    </a:moveTo>
                    <a:cubicBezTo>
                      <a:pt x="964" y="373"/>
                      <a:pt x="987" y="385"/>
                      <a:pt x="1009" y="399"/>
                    </a:cubicBezTo>
                    <a:cubicBezTo>
                      <a:pt x="1021" y="380"/>
                      <a:pt x="1021" y="380"/>
                      <a:pt x="1021" y="380"/>
                    </a:cubicBezTo>
                    <a:cubicBezTo>
                      <a:pt x="997" y="366"/>
                      <a:pt x="973" y="353"/>
                      <a:pt x="949" y="343"/>
                    </a:cubicBezTo>
                    <a:lnTo>
                      <a:pt x="940" y="363"/>
                    </a:lnTo>
                    <a:close/>
                    <a:moveTo>
                      <a:pt x="1063" y="436"/>
                    </a:moveTo>
                    <a:cubicBezTo>
                      <a:pt x="1084" y="452"/>
                      <a:pt x="1104" y="469"/>
                      <a:pt x="1123" y="487"/>
                    </a:cubicBezTo>
                    <a:cubicBezTo>
                      <a:pt x="1138" y="471"/>
                      <a:pt x="1138" y="471"/>
                      <a:pt x="1138" y="471"/>
                    </a:cubicBezTo>
                    <a:cubicBezTo>
                      <a:pt x="1119" y="452"/>
                      <a:pt x="1098" y="435"/>
                      <a:pt x="1077" y="418"/>
                    </a:cubicBezTo>
                    <a:lnTo>
                      <a:pt x="1063" y="436"/>
                    </a:lnTo>
                    <a:close/>
                    <a:moveTo>
                      <a:pt x="1168" y="535"/>
                    </a:moveTo>
                    <a:cubicBezTo>
                      <a:pt x="1185" y="555"/>
                      <a:pt x="1202" y="576"/>
                      <a:pt x="1217" y="597"/>
                    </a:cubicBezTo>
                    <a:cubicBezTo>
                      <a:pt x="1235" y="584"/>
                      <a:pt x="1235" y="584"/>
                      <a:pt x="1235" y="584"/>
                    </a:cubicBezTo>
                    <a:cubicBezTo>
                      <a:pt x="1219" y="562"/>
                      <a:pt x="1203" y="541"/>
                      <a:pt x="1185" y="521"/>
                    </a:cubicBezTo>
                    <a:lnTo>
                      <a:pt x="1168" y="535"/>
                    </a:lnTo>
                    <a:close/>
                    <a:moveTo>
                      <a:pt x="1253" y="652"/>
                    </a:moveTo>
                    <a:cubicBezTo>
                      <a:pt x="1267" y="675"/>
                      <a:pt x="1280" y="698"/>
                      <a:pt x="1291" y="722"/>
                    </a:cubicBezTo>
                    <a:cubicBezTo>
                      <a:pt x="1311" y="712"/>
                      <a:pt x="1311" y="712"/>
                      <a:pt x="1311" y="712"/>
                    </a:cubicBezTo>
                    <a:cubicBezTo>
                      <a:pt x="1299" y="687"/>
                      <a:pt x="1286" y="664"/>
                      <a:pt x="1273" y="641"/>
                    </a:cubicBezTo>
                    <a:lnTo>
                      <a:pt x="1253" y="652"/>
                    </a:lnTo>
                    <a:close/>
                    <a:moveTo>
                      <a:pt x="1318" y="782"/>
                    </a:moveTo>
                    <a:cubicBezTo>
                      <a:pt x="1328" y="807"/>
                      <a:pt x="1337" y="831"/>
                      <a:pt x="1344" y="856"/>
                    </a:cubicBezTo>
                    <a:cubicBezTo>
                      <a:pt x="1366" y="850"/>
                      <a:pt x="1366" y="850"/>
                      <a:pt x="1366" y="850"/>
                    </a:cubicBezTo>
                    <a:cubicBezTo>
                      <a:pt x="1358" y="824"/>
                      <a:pt x="1349" y="799"/>
                      <a:pt x="1339" y="774"/>
                    </a:cubicBezTo>
                    <a:lnTo>
                      <a:pt x="1318" y="782"/>
                    </a:lnTo>
                    <a:close/>
                    <a:moveTo>
                      <a:pt x="1361" y="920"/>
                    </a:moveTo>
                    <a:cubicBezTo>
                      <a:pt x="1366" y="946"/>
                      <a:pt x="1370" y="972"/>
                      <a:pt x="1373" y="998"/>
                    </a:cubicBezTo>
                    <a:cubicBezTo>
                      <a:pt x="1395" y="996"/>
                      <a:pt x="1395" y="996"/>
                      <a:pt x="1395" y="996"/>
                    </a:cubicBezTo>
                    <a:cubicBezTo>
                      <a:pt x="1392" y="969"/>
                      <a:pt x="1388" y="942"/>
                      <a:pt x="1382" y="916"/>
                    </a:cubicBezTo>
                    <a:lnTo>
                      <a:pt x="1361" y="920"/>
                    </a:lnTo>
                    <a:close/>
                    <a:moveTo>
                      <a:pt x="1377" y="1064"/>
                    </a:moveTo>
                    <a:cubicBezTo>
                      <a:pt x="1377" y="1065"/>
                      <a:pt x="1377" y="1067"/>
                      <a:pt x="1377" y="1069"/>
                    </a:cubicBezTo>
                    <a:cubicBezTo>
                      <a:pt x="1377" y="1143"/>
                      <a:pt x="1377" y="1143"/>
                      <a:pt x="1377" y="1143"/>
                    </a:cubicBezTo>
                    <a:cubicBezTo>
                      <a:pt x="1399" y="1143"/>
                      <a:pt x="1399" y="1143"/>
                      <a:pt x="1399" y="1143"/>
                    </a:cubicBezTo>
                    <a:cubicBezTo>
                      <a:pt x="1399" y="1069"/>
                      <a:pt x="1399" y="1069"/>
                      <a:pt x="1399" y="1069"/>
                    </a:cubicBezTo>
                    <a:cubicBezTo>
                      <a:pt x="1399" y="1067"/>
                      <a:pt x="1399" y="1065"/>
                      <a:pt x="1399" y="1064"/>
                    </a:cubicBezTo>
                    <a:cubicBezTo>
                      <a:pt x="1377" y="1064"/>
                      <a:pt x="1377" y="1064"/>
                      <a:pt x="1377" y="1064"/>
                    </a:cubicBezTo>
                    <a:close/>
                    <a:moveTo>
                      <a:pt x="1377" y="1290"/>
                    </a:moveTo>
                    <a:cubicBezTo>
                      <a:pt x="1399" y="1290"/>
                      <a:pt x="1399" y="1290"/>
                      <a:pt x="1399" y="1290"/>
                    </a:cubicBezTo>
                    <a:cubicBezTo>
                      <a:pt x="1399" y="1211"/>
                      <a:pt x="1399" y="1211"/>
                      <a:pt x="1399" y="1211"/>
                    </a:cubicBezTo>
                    <a:cubicBezTo>
                      <a:pt x="1377" y="1211"/>
                      <a:pt x="1377" y="1211"/>
                      <a:pt x="1377" y="1211"/>
                    </a:cubicBezTo>
                    <a:lnTo>
                      <a:pt x="1377" y="1290"/>
                    </a:lnTo>
                    <a:close/>
                    <a:moveTo>
                      <a:pt x="1377" y="1437"/>
                    </a:moveTo>
                    <a:cubicBezTo>
                      <a:pt x="1399" y="1437"/>
                      <a:pt x="1399" y="1437"/>
                      <a:pt x="1399" y="1437"/>
                    </a:cubicBezTo>
                    <a:cubicBezTo>
                      <a:pt x="1399" y="1357"/>
                      <a:pt x="1399" y="1357"/>
                      <a:pt x="1399" y="1357"/>
                    </a:cubicBezTo>
                    <a:cubicBezTo>
                      <a:pt x="1377" y="1357"/>
                      <a:pt x="1377" y="1357"/>
                      <a:pt x="1377" y="1357"/>
                    </a:cubicBezTo>
                    <a:lnTo>
                      <a:pt x="1377" y="1437"/>
                    </a:lnTo>
                    <a:close/>
                    <a:moveTo>
                      <a:pt x="1377" y="1584"/>
                    </a:moveTo>
                    <a:cubicBezTo>
                      <a:pt x="1399" y="1584"/>
                      <a:pt x="1399" y="1584"/>
                      <a:pt x="1399" y="1584"/>
                    </a:cubicBezTo>
                    <a:cubicBezTo>
                      <a:pt x="1399" y="1504"/>
                      <a:pt x="1399" y="1504"/>
                      <a:pt x="1399" y="1504"/>
                    </a:cubicBezTo>
                    <a:cubicBezTo>
                      <a:pt x="1377" y="1504"/>
                      <a:pt x="1377" y="1504"/>
                      <a:pt x="1377" y="1504"/>
                    </a:cubicBezTo>
                    <a:lnTo>
                      <a:pt x="1377" y="1584"/>
                    </a:lnTo>
                    <a:close/>
                    <a:moveTo>
                      <a:pt x="1377" y="1731"/>
                    </a:moveTo>
                    <a:cubicBezTo>
                      <a:pt x="1399" y="1731"/>
                      <a:pt x="1399" y="1731"/>
                      <a:pt x="1399" y="1731"/>
                    </a:cubicBezTo>
                    <a:cubicBezTo>
                      <a:pt x="1399" y="1651"/>
                      <a:pt x="1399" y="1651"/>
                      <a:pt x="1399" y="1651"/>
                    </a:cubicBezTo>
                    <a:cubicBezTo>
                      <a:pt x="1377" y="1651"/>
                      <a:pt x="1377" y="1651"/>
                      <a:pt x="1377" y="1651"/>
                    </a:cubicBezTo>
                    <a:lnTo>
                      <a:pt x="1377" y="1731"/>
                    </a:lnTo>
                    <a:close/>
                    <a:moveTo>
                      <a:pt x="1377" y="1877"/>
                    </a:moveTo>
                    <a:cubicBezTo>
                      <a:pt x="1399" y="1877"/>
                      <a:pt x="1399" y="1877"/>
                      <a:pt x="1399" y="1877"/>
                    </a:cubicBezTo>
                    <a:cubicBezTo>
                      <a:pt x="1399" y="1798"/>
                      <a:pt x="1399" y="1798"/>
                      <a:pt x="1399" y="1798"/>
                    </a:cubicBezTo>
                    <a:cubicBezTo>
                      <a:pt x="1377" y="1798"/>
                      <a:pt x="1377" y="1798"/>
                      <a:pt x="1377" y="1798"/>
                    </a:cubicBezTo>
                    <a:lnTo>
                      <a:pt x="1377" y="1877"/>
                    </a:lnTo>
                    <a:close/>
                    <a:moveTo>
                      <a:pt x="1377" y="2024"/>
                    </a:moveTo>
                    <a:cubicBezTo>
                      <a:pt x="1399" y="2024"/>
                      <a:pt x="1399" y="2024"/>
                      <a:pt x="1399" y="2024"/>
                    </a:cubicBezTo>
                    <a:cubicBezTo>
                      <a:pt x="1399" y="1945"/>
                      <a:pt x="1399" y="1945"/>
                      <a:pt x="1399" y="1945"/>
                    </a:cubicBezTo>
                    <a:cubicBezTo>
                      <a:pt x="1377" y="1945"/>
                      <a:pt x="1377" y="1945"/>
                      <a:pt x="1377" y="1945"/>
                    </a:cubicBezTo>
                    <a:lnTo>
                      <a:pt x="1377" y="2024"/>
                    </a:lnTo>
                    <a:close/>
                    <a:moveTo>
                      <a:pt x="1377" y="2171"/>
                    </a:moveTo>
                    <a:cubicBezTo>
                      <a:pt x="1399" y="2171"/>
                      <a:pt x="1399" y="2171"/>
                      <a:pt x="1399" y="2171"/>
                    </a:cubicBezTo>
                    <a:cubicBezTo>
                      <a:pt x="1399" y="2091"/>
                      <a:pt x="1399" y="2091"/>
                      <a:pt x="1399" y="2091"/>
                    </a:cubicBezTo>
                    <a:cubicBezTo>
                      <a:pt x="1377" y="2091"/>
                      <a:pt x="1377" y="2091"/>
                      <a:pt x="1377" y="2091"/>
                    </a:cubicBezTo>
                    <a:lnTo>
                      <a:pt x="1377" y="2171"/>
                    </a:lnTo>
                    <a:close/>
                    <a:moveTo>
                      <a:pt x="1377" y="2318"/>
                    </a:moveTo>
                    <a:cubicBezTo>
                      <a:pt x="1399" y="2318"/>
                      <a:pt x="1399" y="2318"/>
                      <a:pt x="1399" y="2318"/>
                    </a:cubicBezTo>
                    <a:cubicBezTo>
                      <a:pt x="1399" y="2238"/>
                      <a:pt x="1399" y="2238"/>
                      <a:pt x="1399" y="2238"/>
                    </a:cubicBezTo>
                    <a:cubicBezTo>
                      <a:pt x="1377" y="2238"/>
                      <a:pt x="1377" y="2238"/>
                      <a:pt x="1377" y="2238"/>
                    </a:cubicBezTo>
                    <a:lnTo>
                      <a:pt x="1377" y="2318"/>
                    </a:lnTo>
                    <a:close/>
                    <a:moveTo>
                      <a:pt x="1377" y="2465"/>
                    </a:moveTo>
                    <a:cubicBezTo>
                      <a:pt x="1399" y="2465"/>
                      <a:pt x="1399" y="2465"/>
                      <a:pt x="1399" y="2465"/>
                    </a:cubicBezTo>
                    <a:cubicBezTo>
                      <a:pt x="1399" y="2385"/>
                      <a:pt x="1399" y="2385"/>
                      <a:pt x="1399" y="2385"/>
                    </a:cubicBezTo>
                    <a:cubicBezTo>
                      <a:pt x="1377" y="2385"/>
                      <a:pt x="1377" y="2385"/>
                      <a:pt x="1377" y="2385"/>
                    </a:cubicBezTo>
                    <a:lnTo>
                      <a:pt x="1377" y="2465"/>
                    </a:lnTo>
                    <a:close/>
                    <a:moveTo>
                      <a:pt x="1377" y="2611"/>
                    </a:moveTo>
                    <a:cubicBezTo>
                      <a:pt x="1399" y="2611"/>
                      <a:pt x="1399" y="2611"/>
                      <a:pt x="1399" y="2611"/>
                    </a:cubicBezTo>
                    <a:cubicBezTo>
                      <a:pt x="1399" y="2532"/>
                      <a:pt x="1399" y="2532"/>
                      <a:pt x="1399" y="2532"/>
                    </a:cubicBezTo>
                    <a:cubicBezTo>
                      <a:pt x="1377" y="2532"/>
                      <a:pt x="1377" y="2532"/>
                      <a:pt x="1377" y="2532"/>
                    </a:cubicBezTo>
                    <a:lnTo>
                      <a:pt x="1377" y="2611"/>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00743" name="Group 200742"/>
            <p:cNvGrpSpPr/>
            <p:nvPr userDrawn="1"/>
          </p:nvGrpSpPr>
          <p:grpSpPr>
            <a:xfrm>
              <a:off x="8558215" y="1898651"/>
              <a:ext cx="2424113" cy="1960563"/>
              <a:chOff x="8558215" y="1898651"/>
              <a:chExt cx="2424113" cy="1960563"/>
            </a:xfrm>
          </p:grpSpPr>
          <p:sp>
            <p:nvSpPr>
              <p:cNvPr id="200739" name="Freeform 61"/>
              <p:cNvSpPr>
                <a:spLocks/>
              </p:cNvSpPr>
              <p:nvPr userDrawn="1"/>
            </p:nvSpPr>
            <p:spPr bwMode="auto">
              <a:xfrm flipH="1">
                <a:off x="8558215" y="1898651"/>
                <a:ext cx="1146175" cy="1960563"/>
              </a:xfrm>
              <a:custGeom>
                <a:avLst/>
                <a:gdLst>
                  <a:gd name="T0" fmla="*/ 975 w 975"/>
                  <a:gd name="T1" fmla="*/ 975 h 1667"/>
                  <a:gd name="T2" fmla="*/ 0 w 975"/>
                  <a:gd name="T3" fmla="*/ 0 h 1667"/>
                  <a:gd name="T4" fmla="*/ 0 w 975"/>
                  <a:gd name="T5" fmla="*/ 348 h 1667"/>
                  <a:gd name="T6" fmla="*/ 627 w 975"/>
                  <a:gd name="T7" fmla="*/ 975 h 1667"/>
                  <a:gd name="T8" fmla="*/ 627 w 975"/>
                  <a:gd name="T9" fmla="*/ 1667 h 1667"/>
                  <a:gd name="T10" fmla="*/ 975 w 975"/>
                  <a:gd name="T11" fmla="*/ 1667 h 1667"/>
                  <a:gd name="T12" fmla="*/ 975 w 975"/>
                  <a:gd name="T13" fmla="*/ 975 h 1667"/>
                </a:gdLst>
                <a:ahLst/>
                <a:cxnLst>
                  <a:cxn ang="0">
                    <a:pos x="T0" y="T1"/>
                  </a:cxn>
                  <a:cxn ang="0">
                    <a:pos x="T2" y="T3"/>
                  </a:cxn>
                  <a:cxn ang="0">
                    <a:pos x="T4" y="T5"/>
                  </a:cxn>
                  <a:cxn ang="0">
                    <a:pos x="T6" y="T7"/>
                  </a:cxn>
                  <a:cxn ang="0">
                    <a:pos x="T8" y="T9"/>
                  </a:cxn>
                  <a:cxn ang="0">
                    <a:pos x="T10" y="T11"/>
                  </a:cxn>
                  <a:cxn ang="0">
                    <a:pos x="T12" y="T13"/>
                  </a:cxn>
                </a:cxnLst>
                <a:rect l="0" t="0" r="r" b="b"/>
                <a:pathLst>
                  <a:path w="975" h="1667">
                    <a:moveTo>
                      <a:pt x="975" y="975"/>
                    </a:moveTo>
                    <a:cubicBezTo>
                      <a:pt x="975" y="437"/>
                      <a:pt x="539" y="0"/>
                      <a:pt x="0" y="0"/>
                    </a:cubicBezTo>
                    <a:cubicBezTo>
                      <a:pt x="0" y="348"/>
                      <a:pt x="0" y="348"/>
                      <a:pt x="0" y="348"/>
                    </a:cubicBezTo>
                    <a:cubicBezTo>
                      <a:pt x="347" y="348"/>
                      <a:pt x="627" y="629"/>
                      <a:pt x="627" y="975"/>
                    </a:cubicBezTo>
                    <a:cubicBezTo>
                      <a:pt x="627" y="1667"/>
                      <a:pt x="627" y="1667"/>
                      <a:pt x="627" y="1667"/>
                    </a:cubicBezTo>
                    <a:cubicBezTo>
                      <a:pt x="975" y="1667"/>
                      <a:pt x="975" y="1667"/>
                      <a:pt x="975" y="1667"/>
                    </a:cubicBezTo>
                    <a:cubicBezTo>
                      <a:pt x="975" y="975"/>
                      <a:pt x="975" y="975"/>
                      <a:pt x="975" y="975"/>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200740" name="Freeform 62"/>
              <p:cNvSpPr>
                <a:spLocks/>
              </p:cNvSpPr>
              <p:nvPr userDrawn="1"/>
            </p:nvSpPr>
            <p:spPr bwMode="auto">
              <a:xfrm flipH="1">
                <a:off x="9704390" y="1900239"/>
                <a:ext cx="1277938" cy="1552575"/>
              </a:xfrm>
              <a:custGeom>
                <a:avLst/>
                <a:gdLst>
                  <a:gd name="T0" fmla="*/ 112 w 1087"/>
                  <a:gd name="T1" fmla="*/ 973 h 1320"/>
                  <a:gd name="T2" fmla="*/ 23 w 1087"/>
                  <a:gd name="T3" fmla="*/ 973 h 1320"/>
                  <a:gd name="T4" fmla="*/ 11 w 1087"/>
                  <a:gd name="T5" fmla="*/ 999 h 1320"/>
                  <a:gd name="T6" fmla="*/ 268 w 1087"/>
                  <a:gd name="T7" fmla="*/ 1306 h 1320"/>
                  <a:gd name="T8" fmla="*/ 310 w 1087"/>
                  <a:gd name="T9" fmla="*/ 1306 h 1320"/>
                  <a:gd name="T10" fmla="*/ 567 w 1087"/>
                  <a:gd name="T11" fmla="*/ 999 h 1320"/>
                  <a:gd name="T12" fmla="*/ 555 w 1087"/>
                  <a:gd name="T13" fmla="*/ 973 h 1320"/>
                  <a:gd name="T14" fmla="*/ 460 w 1087"/>
                  <a:gd name="T15" fmla="*/ 973 h 1320"/>
                  <a:gd name="T16" fmla="*/ 1087 w 1087"/>
                  <a:gd name="T17" fmla="*/ 347 h 1320"/>
                  <a:gd name="T18" fmla="*/ 1087 w 1087"/>
                  <a:gd name="T19" fmla="*/ 347 h 1320"/>
                  <a:gd name="T20" fmla="*/ 1087 w 1087"/>
                  <a:gd name="T21" fmla="*/ 0 h 1320"/>
                  <a:gd name="T22" fmla="*/ 112 w 1087"/>
                  <a:gd name="T23" fmla="*/ 97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1320">
                    <a:moveTo>
                      <a:pt x="112" y="973"/>
                    </a:moveTo>
                    <a:cubicBezTo>
                      <a:pt x="23" y="973"/>
                      <a:pt x="23" y="973"/>
                      <a:pt x="23" y="973"/>
                    </a:cubicBezTo>
                    <a:cubicBezTo>
                      <a:pt x="5" y="973"/>
                      <a:pt x="0" y="985"/>
                      <a:pt x="11" y="999"/>
                    </a:cubicBezTo>
                    <a:cubicBezTo>
                      <a:pt x="268" y="1306"/>
                      <a:pt x="268" y="1306"/>
                      <a:pt x="268" y="1306"/>
                    </a:cubicBezTo>
                    <a:cubicBezTo>
                      <a:pt x="279" y="1320"/>
                      <a:pt x="299" y="1320"/>
                      <a:pt x="310" y="1306"/>
                    </a:cubicBezTo>
                    <a:cubicBezTo>
                      <a:pt x="567" y="999"/>
                      <a:pt x="567" y="999"/>
                      <a:pt x="567" y="999"/>
                    </a:cubicBezTo>
                    <a:cubicBezTo>
                      <a:pt x="578" y="985"/>
                      <a:pt x="573" y="973"/>
                      <a:pt x="555" y="973"/>
                    </a:cubicBezTo>
                    <a:cubicBezTo>
                      <a:pt x="460" y="973"/>
                      <a:pt x="460" y="973"/>
                      <a:pt x="460" y="973"/>
                    </a:cubicBezTo>
                    <a:cubicBezTo>
                      <a:pt x="461" y="627"/>
                      <a:pt x="741" y="347"/>
                      <a:pt x="1087" y="347"/>
                    </a:cubicBezTo>
                    <a:cubicBezTo>
                      <a:pt x="1087" y="347"/>
                      <a:pt x="1087" y="347"/>
                      <a:pt x="1087" y="347"/>
                    </a:cubicBezTo>
                    <a:cubicBezTo>
                      <a:pt x="1087" y="0"/>
                      <a:pt x="1087" y="0"/>
                      <a:pt x="1087" y="0"/>
                    </a:cubicBezTo>
                    <a:cubicBezTo>
                      <a:pt x="549" y="0"/>
                      <a:pt x="113" y="435"/>
                      <a:pt x="112" y="973"/>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200741" name="Freeform 63"/>
              <p:cNvSpPr>
                <a:spLocks noEditPoints="1"/>
              </p:cNvSpPr>
              <p:nvPr userDrawn="1"/>
            </p:nvSpPr>
            <p:spPr bwMode="auto">
              <a:xfrm flipH="1">
                <a:off x="8740778" y="2103439"/>
                <a:ext cx="1911350" cy="1755775"/>
              </a:xfrm>
              <a:custGeom>
                <a:avLst/>
                <a:gdLst>
                  <a:gd name="T0" fmla="*/ 22 w 1626"/>
                  <a:gd name="T1" fmla="*/ 816 h 1492"/>
                  <a:gd name="T2" fmla="*/ 0 w 1626"/>
                  <a:gd name="T3" fmla="*/ 816 h 1492"/>
                  <a:gd name="T4" fmla="*/ 23 w 1626"/>
                  <a:gd name="T5" fmla="*/ 886 h 1492"/>
                  <a:gd name="T6" fmla="*/ 7 w 1626"/>
                  <a:gd name="T7" fmla="*/ 658 h 1492"/>
                  <a:gd name="T8" fmla="*/ 39 w 1626"/>
                  <a:gd name="T9" fmla="*/ 595 h 1492"/>
                  <a:gd name="T10" fmla="*/ 17 w 1626"/>
                  <a:gd name="T11" fmla="*/ 591 h 1492"/>
                  <a:gd name="T12" fmla="*/ 121 w 1626"/>
                  <a:gd name="T13" fmla="*/ 390 h 1492"/>
                  <a:gd name="T14" fmla="*/ 84 w 1626"/>
                  <a:gd name="T15" fmla="*/ 459 h 1492"/>
                  <a:gd name="T16" fmla="*/ 193 w 1626"/>
                  <a:gd name="T17" fmla="*/ 260 h 1492"/>
                  <a:gd name="T18" fmla="*/ 256 w 1626"/>
                  <a:gd name="T19" fmla="*/ 229 h 1492"/>
                  <a:gd name="T20" fmla="*/ 241 w 1626"/>
                  <a:gd name="T21" fmla="*/ 212 h 1492"/>
                  <a:gd name="T22" fmla="*/ 374 w 1626"/>
                  <a:gd name="T23" fmla="*/ 142 h 1492"/>
                  <a:gd name="T24" fmla="*/ 363 w 1626"/>
                  <a:gd name="T25" fmla="*/ 123 h 1492"/>
                  <a:gd name="T26" fmla="*/ 502 w 1626"/>
                  <a:gd name="T27" fmla="*/ 79 h 1492"/>
                  <a:gd name="T28" fmla="*/ 494 w 1626"/>
                  <a:gd name="T29" fmla="*/ 58 h 1492"/>
                  <a:gd name="T30" fmla="*/ 719 w 1626"/>
                  <a:gd name="T31" fmla="*/ 27 h 1492"/>
                  <a:gd name="T32" fmla="*/ 641 w 1626"/>
                  <a:gd name="T33" fmla="*/ 39 h 1492"/>
                  <a:gd name="T34" fmla="*/ 864 w 1626"/>
                  <a:gd name="T35" fmla="*/ 24 h 1492"/>
                  <a:gd name="T36" fmla="*/ 784 w 1626"/>
                  <a:gd name="T37" fmla="*/ 0 h 1492"/>
                  <a:gd name="T38" fmla="*/ 1007 w 1626"/>
                  <a:gd name="T39" fmla="*/ 44 h 1492"/>
                  <a:gd name="T40" fmla="*/ 930 w 1626"/>
                  <a:gd name="T41" fmla="*/ 30 h 1492"/>
                  <a:gd name="T42" fmla="*/ 1153 w 1626"/>
                  <a:gd name="T43" fmla="*/ 68 h 1492"/>
                  <a:gd name="T44" fmla="*/ 1205 w 1626"/>
                  <a:gd name="T45" fmla="*/ 116 h 1492"/>
                  <a:gd name="T46" fmla="*/ 1215 w 1626"/>
                  <a:gd name="T47" fmla="*/ 97 h 1492"/>
                  <a:gd name="T48" fmla="*/ 1371 w 1626"/>
                  <a:gd name="T49" fmla="*/ 231 h 1492"/>
                  <a:gd name="T50" fmla="*/ 1386 w 1626"/>
                  <a:gd name="T51" fmla="*/ 215 h 1492"/>
                  <a:gd name="T52" fmla="*/ 1432 w 1626"/>
                  <a:gd name="T53" fmla="*/ 293 h 1492"/>
                  <a:gd name="T54" fmla="*/ 1449 w 1626"/>
                  <a:gd name="T55" fmla="*/ 278 h 1492"/>
                  <a:gd name="T56" fmla="*/ 1550 w 1626"/>
                  <a:gd name="T57" fmla="*/ 481 h 1492"/>
                  <a:gd name="T58" fmla="*/ 1515 w 1626"/>
                  <a:gd name="T59" fmla="*/ 411 h 1492"/>
                  <a:gd name="T60" fmla="*/ 1614 w 1626"/>
                  <a:gd name="T61" fmla="*/ 615 h 1492"/>
                  <a:gd name="T62" fmla="*/ 1600 w 1626"/>
                  <a:gd name="T63" fmla="*/ 684 h 1492"/>
                  <a:gd name="T64" fmla="*/ 1623 w 1626"/>
                  <a:gd name="T65" fmla="*/ 682 h 1492"/>
                  <a:gd name="T66" fmla="*/ 1602 w 1626"/>
                  <a:gd name="T67" fmla="*/ 894 h 1492"/>
                  <a:gd name="T68" fmla="*/ 1625 w 1626"/>
                  <a:gd name="T69" fmla="*/ 894 h 1492"/>
                  <a:gd name="T70" fmla="*/ 1602 w 1626"/>
                  <a:gd name="T71" fmla="*/ 1057 h 1492"/>
                  <a:gd name="T72" fmla="*/ 1602 w 1626"/>
                  <a:gd name="T73" fmla="*/ 977 h 1492"/>
                  <a:gd name="T74" fmla="*/ 1625 w 1626"/>
                  <a:gd name="T75" fmla="*/ 1203 h 1492"/>
                  <a:gd name="T76" fmla="*/ 1602 w 1626"/>
                  <a:gd name="T77" fmla="*/ 1203 h 1492"/>
                  <a:gd name="T78" fmla="*/ 1625 w 1626"/>
                  <a:gd name="T79" fmla="*/ 1271 h 1492"/>
                  <a:gd name="T80" fmla="*/ 1602 w 1626"/>
                  <a:gd name="T81" fmla="*/ 1417 h 1492"/>
                  <a:gd name="T82" fmla="*/ 1625 w 1626"/>
                  <a:gd name="T83" fmla="*/ 1492 h 1492"/>
                  <a:gd name="T84" fmla="*/ 1602 w 1626"/>
                  <a:gd name="T85" fmla="*/ 141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6" h="1492">
                    <a:moveTo>
                      <a:pt x="23" y="886"/>
                    </a:moveTo>
                    <a:cubicBezTo>
                      <a:pt x="23" y="885"/>
                      <a:pt x="23" y="885"/>
                      <a:pt x="23" y="885"/>
                    </a:cubicBezTo>
                    <a:cubicBezTo>
                      <a:pt x="23" y="862"/>
                      <a:pt x="22" y="839"/>
                      <a:pt x="22" y="816"/>
                    </a:cubicBezTo>
                    <a:cubicBezTo>
                      <a:pt x="22" y="813"/>
                      <a:pt x="22" y="809"/>
                      <a:pt x="22" y="806"/>
                    </a:cubicBezTo>
                    <a:cubicBezTo>
                      <a:pt x="0" y="806"/>
                      <a:pt x="0" y="806"/>
                      <a:pt x="0" y="806"/>
                    </a:cubicBezTo>
                    <a:cubicBezTo>
                      <a:pt x="0" y="809"/>
                      <a:pt x="0" y="813"/>
                      <a:pt x="0" y="816"/>
                    </a:cubicBezTo>
                    <a:cubicBezTo>
                      <a:pt x="0" y="839"/>
                      <a:pt x="0" y="862"/>
                      <a:pt x="0" y="885"/>
                    </a:cubicBezTo>
                    <a:cubicBezTo>
                      <a:pt x="0" y="886"/>
                      <a:pt x="0" y="886"/>
                      <a:pt x="0" y="886"/>
                    </a:cubicBezTo>
                    <a:lnTo>
                      <a:pt x="23" y="886"/>
                    </a:lnTo>
                    <a:close/>
                    <a:moveTo>
                      <a:pt x="23" y="739"/>
                    </a:moveTo>
                    <a:cubicBezTo>
                      <a:pt x="24" y="713"/>
                      <a:pt x="26" y="687"/>
                      <a:pt x="29" y="661"/>
                    </a:cubicBezTo>
                    <a:cubicBezTo>
                      <a:pt x="7" y="658"/>
                      <a:pt x="7" y="658"/>
                      <a:pt x="7" y="658"/>
                    </a:cubicBezTo>
                    <a:cubicBezTo>
                      <a:pt x="4" y="685"/>
                      <a:pt x="2" y="712"/>
                      <a:pt x="1" y="739"/>
                    </a:cubicBezTo>
                    <a:lnTo>
                      <a:pt x="23" y="739"/>
                    </a:lnTo>
                    <a:close/>
                    <a:moveTo>
                      <a:pt x="39" y="595"/>
                    </a:moveTo>
                    <a:cubicBezTo>
                      <a:pt x="44" y="570"/>
                      <a:pt x="51" y="545"/>
                      <a:pt x="59" y="520"/>
                    </a:cubicBezTo>
                    <a:cubicBezTo>
                      <a:pt x="38" y="513"/>
                      <a:pt x="38" y="513"/>
                      <a:pt x="38" y="513"/>
                    </a:cubicBezTo>
                    <a:cubicBezTo>
                      <a:pt x="29" y="539"/>
                      <a:pt x="22" y="565"/>
                      <a:pt x="17" y="591"/>
                    </a:cubicBezTo>
                    <a:lnTo>
                      <a:pt x="39" y="595"/>
                    </a:lnTo>
                    <a:close/>
                    <a:moveTo>
                      <a:pt x="84" y="459"/>
                    </a:moveTo>
                    <a:cubicBezTo>
                      <a:pt x="95" y="435"/>
                      <a:pt x="108" y="412"/>
                      <a:pt x="121" y="390"/>
                    </a:cubicBezTo>
                    <a:cubicBezTo>
                      <a:pt x="102" y="378"/>
                      <a:pt x="102" y="378"/>
                      <a:pt x="102" y="378"/>
                    </a:cubicBezTo>
                    <a:cubicBezTo>
                      <a:pt x="88" y="401"/>
                      <a:pt x="75" y="425"/>
                      <a:pt x="64" y="449"/>
                    </a:cubicBezTo>
                    <a:lnTo>
                      <a:pt x="84" y="459"/>
                    </a:lnTo>
                    <a:close/>
                    <a:moveTo>
                      <a:pt x="159" y="335"/>
                    </a:moveTo>
                    <a:cubicBezTo>
                      <a:pt x="174" y="315"/>
                      <a:pt x="191" y="295"/>
                      <a:pt x="209" y="275"/>
                    </a:cubicBezTo>
                    <a:cubicBezTo>
                      <a:pt x="193" y="260"/>
                      <a:pt x="193" y="260"/>
                      <a:pt x="193" y="260"/>
                    </a:cubicBezTo>
                    <a:cubicBezTo>
                      <a:pt x="174" y="280"/>
                      <a:pt x="157" y="300"/>
                      <a:pt x="141" y="322"/>
                    </a:cubicBezTo>
                    <a:lnTo>
                      <a:pt x="159" y="335"/>
                    </a:lnTo>
                    <a:close/>
                    <a:moveTo>
                      <a:pt x="256" y="229"/>
                    </a:moveTo>
                    <a:cubicBezTo>
                      <a:pt x="276" y="212"/>
                      <a:pt x="296" y="195"/>
                      <a:pt x="317" y="180"/>
                    </a:cubicBezTo>
                    <a:cubicBezTo>
                      <a:pt x="304" y="162"/>
                      <a:pt x="304" y="162"/>
                      <a:pt x="304" y="162"/>
                    </a:cubicBezTo>
                    <a:cubicBezTo>
                      <a:pt x="282" y="177"/>
                      <a:pt x="262" y="194"/>
                      <a:pt x="241" y="212"/>
                    </a:cubicBezTo>
                    <a:lnTo>
                      <a:pt x="256" y="229"/>
                    </a:lnTo>
                    <a:close/>
                    <a:moveTo>
                      <a:pt x="372" y="143"/>
                    </a:moveTo>
                    <a:cubicBezTo>
                      <a:pt x="373" y="143"/>
                      <a:pt x="374" y="142"/>
                      <a:pt x="374" y="142"/>
                    </a:cubicBezTo>
                    <a:cubicBezTo>
                      <a:pt x="396" y="129"/>
                      <a:pt x="419" y="117"/>
                      <a:pt x="442" y="106"/>
                    </a:cubicBezTo>
                    <a:cubicBezTo>
                      <a:pt x="432" y="85"/>
                      <a:pt x="432" y="85"/>
                      <a:pt x="432" y="85"/>
                    </a:cubicBezTo>
                    <a:cubicBezTo>
                      <a:pt x="408" y="97"/>
                      <a:pt x="385" y="109"/>
                      <a:pt x="363" y="123"/>
                    </a:cubicBezTo>
                    <a:cubicBezTo>
                      <a:pt x="362" y="123"/>
                      <a:pt x="361" y="123"/>
                      <a:pt x="361" y="124"/>
                    </a:cubicBezTo>
                    <a:lnTo>
                      <a:pt x="372" y="143"/>
                    </a:lnTo>
                    <a:close/>
                    <a:moveTo>
                      <a:pt x="502" y="79"/>
                    </a:moveTo>
                    <a:cubicBezTo>
                      <a:pt x="527" y="70"/>
                      <a:pt x="552" y="62"/>
                      <a:pt x="577" y="55"/>
                    </a:cubicBezTo>
                    <a:cubicBezTo>
                      <a:pt x="571" y="33"/>
                      <a:pt x="571" y="33"/>
                      <a:pt x="571" y="33"/>
                    </a:cubicBezTo>
                    <a:cubicBezTo>
                      <a:pt x="545" y="40"/>
                      <a:pt x="519" y="49"/>
                      <a:pt x="494" y="58"/>
                    </a:cubicBezTo>
                    <a:lnTo>
                      <a:pt x="502" y="79"/>
                    </a:lnTo>
                    <a:close/>
                    <a:moveTo>
                      <a:pt x="641" y="39"/>
                    </a:moveTo>
                    <a:cubicBezTo>
                      <a:pt x="667" y="34"/>
                      <a:pt x="693" y="30"/>
                      <a:pt x="719" y="27"/>
                    </a:cubicBezTo>
                    <a:cubicBezTo>
                      <a:pt x="717" y="5"/>
                      <a:pt x="717" y="5"/>
                      <a:pt x="717" y="5"/>
                    </a:cubicBezTo>
                    <a:cubicBezTo>
                      <a:pt x="690" y="8"/>
                      <a:pt x="663" y="12"/>
                      <a:pt x="637" y="17"/>
                    </a:cubicBezTo>
                    <a:lnTo>
                      <a:pt x="641" y="39"/>
                    </a:lnTo>
                    <a:close/>
                    <a:moveTo>
                      <a:pt x="785" y="23"/>
                    </a:moveTo>
                    <a:cubicBezTo>
                      <a:pt x="794" y="22"/>
                      <a:pt x="804" y="22"/>
                      <a:pt x="813" y="22"/>
                    </a:cubicBezTo>
                    <a:cubicBezTo>
                      <a:pt x="830" y="22"/>
                      <a:pt x="847" y="23"/>
                      <a:pt x="864" y="24"/>
                    </a:cubicBezTo>
                    <a:cubicBezTo>
                      <a:pt x="865" y="1"/>
                      <a:pt x="865" y="1"/>
                      <a:pt x="865" y="1"/>
                    </a:cubicBezTo>
                    <a:cubicBezTo>
                      <a:pt x="848" y="0"/>
                      <a:pt x="830" y="0"/>
                      <a:pt x="813" y="0"/>
                    </a:cubicBezTo>
                    <a:cubicBezTo>
                      <a:pt x="804" y="0"/>
                      <a:pt x="794" y="0"/>
                      <a:pt x="784" y="0"/>
                    </a:cubicBezTo>
                    <a:lnTo>
                      <a:pt x="785" y="23"/>
                    </a:lnTo>
                    <a:close/>
                    <a:moveTo>
                      <a:pt x="930" y="30"/>
                    </a:moveTo>
                    <a:cubicBezTo>
                      <a:pt x="956" y="33"/>
                      <a:pt x="982" y="38"/>
                      <a:pt x="1007" y="44"/>
                    </a:cubicBezTo>
                    <a:cubicBezTo>
                      <a:pt x="1012" y="22"/>
                      <a:pt x="1012" y="22"/>
                      <a:pt x="1012" y="22"/>
                    </a:cubicBezTo>
                    <a:cubicBezTo>
                      <a:pt x="986" y="16"/>
                      <a:pt x="959" y="11"/>
                      <a:pt x="933" y="8"/>
                    </a:cubicBezTo>
                    <a:lnTo>
                      <a:pt x="930" y="30"/>
                    </a:lnTo>
                    <a:close/>
                    <a:moveTo>
                      <a:pt x="1071" y="61"/>
                    </a:moveTo>
                    <a:cubicBezTo>
                      <a:pt x="1096" y="69"/>
                      <a:pt x="1121" y="78"/>
                      <a:pt x="1145" y="88"/>
                    </a:cubicBezTo>
                    <a:cubicBezTo>
                      <a:pt x="1153" y="68"/>
                      <a:pt x="1153" y="68"/>
                      <a:pt x="1153" y="68"/>
                    </a:cubicBezTo>
                    <a:cubicBezTo>
                      <a:pt x="1129" y="57"/>
                      <a:pt x="1103" y="48"/>
                      <a:pt x="1078" y="40"/>
                    </a:cubicBezTo>
                    <a:cubicBezTo>
                      <a:pt x="1071" y="61"/>
                      <a:pt x="1071" y="61"/>
                      <a:pt x="1071" y="61"/>
                    </a:cubicBezTo>
                    <a:close/>
                    <a:moveTo>
                      <a:pt x="1205" y="116"/>
                    </a:moveTo>
                    <a:cubicBezTo>
                      <a:pt x="1228" y="128"/>
                      <a:pt x="1251" y="142"/>
                      <a:pt x="1273" y="156"/>
                    </a:cubicBezTo>
                    <a:cubicBezTo>
                      <a:pt x="1285" y="137"/>
                      <a:pt x="1285" y="137"/>
                      <a:pt x="1285" y="137"/>
                    </a:cubicBezTo>
                    <a:cubicBezTo>
                      <a:pt x="1262" y="122"/>
                      <a:pt x="1239" y="109"/>
                      <a:pt x="1215" y="97"/>
                    </a:cubicBezTo>
                    <a:lnTo>
                      <a:pt x="1205" y="116"/>
                    </a:lnTo>
                    <a:close/>
                    <a:moveTo>
                      <a:pt x="1327" y="194"/>
                    </a:moveTo>
                    <a:cubicBezTo>
                      <a:pt x="1342" y="206"/>
                      <a:pt x="1357" y="218"/>
                      <a:pt x="1371" y="231"/>
                    </a:cubicBezTo>
                    <a:cubicBezTo>
                      <a:pt x="1376" y="236"/>
                      <a:pt x="1381" y="241"/>
                      <a:pt x="1386" y="245"/>
                    </a:cubicBezTo>
                    <a:cubicBezTo>
                      <a:pt x="1402" y="229"/>
                      <a:pt x="1402" y="229"/>
                      <a:pt x="1402" y="229"/>
                    </a:cubicBezTo>
                    <a:cubicBezTo>
                      <a:pt x="1397" y="224"/>
                      <a:pt x="1392" y="220"/>
                      <a:pt x="1386" y="215"/>
                    </a:cubicBezTo>
                    <a:cubicBezTo>
                      <a:pt x="1371" y="201"/>
                      <a:pt x="1356" y="189"/>
                      <a:pt x="1340" y="176"/>
                    </a:cubicBezTo>
                    <a:lnTo>
                      <a:pt x="1327" y="194"/>
                    </a:lnTo>
                    <a:close/>
                    <a:moveTo>
                      <a:pt x="1432" y="293"/>
                    </a:moveTo>
                    <a:cubicBezTo>
                      <a:pt x="1449" y="313"/>
                      <a:pt x="1465" y="333"/>
                      <a:pt x="1480" y="355"/>
                    </a:cubicBezTo>
                    <a:cubicBezTo>
                      <a:pt x="1498" y="342"/>
                      <a:pt x="1498" y="342"/>
                      <a:pt x="1498" y="342"/>
                    </a:cubicBezTo>
                    <a:cubicBezTo>
                      <a:pt x="1483" y="320"/>
                      <a:pt x="1466" y="299"/>
                      <a:pt x="1449" y="278"/>
                    </a:cubicBezTo>
                    <a:lnTo>
                      <a:pt x="1432" y="293"/>
                    </a:lnTo>
                    <a:close/>
                    <a:moveTo>
                      <a:pt x="1515" y="411"/>
                    </a:moveTo>
                    <a:cubicBezTo>
                      <a:pt x="1528" y="434"/>
                      <a:pt x="1540" y="457"/>
                      <a:pt x="1550" y="481"/>
                    </a:cubicBezTo>
                    <a:cubicBezTo>
                      <a:pt x="1571" y="472"/>
                      <a:pt x="1571" y="472"/>
                      <a:pt x="1571" y="472"/>
                    </a:cubicBezTo>
                    <a:cubicBezTo>
                      <a:pt x="1560" y="447"/>
                      <a:pt x="1548" y="423"/>
                      <a:pt x="1535" y="400"/>
                    </a:cubicBezTo>
                    <a:cubicBezTo>
                      <a:pt x="1515" y="411"/>
                      <a:pt x="1515" y="411"/>
                      <a:pt x="1515" y="411"/>
                    </a:cubicBezTo>
                    <a:close/>
                    <a:moveTo>
                      <a:pt x="1573" y="543"/>
                    </a:moveTo>
                    <a:cubicBezTo>
                      <a:pt x="1581" y="568"/>
                      <a:pt x="1587" y="593"/>
                      <a:pt x="1592" y="619"/>
                    </a:cubicBezTo>
                    <a:cubicBezTo>
                      <a:pt x="1614" y="615"/>
                      <a:pt x="1614" y="615"/>
                      <a:pt x="1614" y="615"/>
                    </a:cubicBezTo>
                    <a:cubicBezTo>
                      <a:pt x="1609" y="588"/>
                      <a:pt x="1602" y="562"/>
                      <a:pt x="1594" y="536"/>
                    </a:cubicBezTo>
                    <a:cubicBezTo>
                      <a:pt x="1573" y="543"/>
                      <a:pt x="1573" y="543"/>
                      <a:pt x="1573" y="543"/>
                    </a:cubicBezTo>
                    <a:close/>
                    <a:moveTo>
                      <a:pt x="1600" y="684"/>
                    </a:moveTo>
                    <a:cubicBezTo>
                      <a:pt x="1602" y="710"/>
                      <a:pt x="1603" y="737"/>
                      <a:pt x="1603" y="763"/>
                    </a:cubicBezTo>
                    <a:cubicBezTo>
                      <a:pt x="1626" y="763"/>
                      <a:pt x="1626" y="763"/>
                      <a:pt x="1626" y="763"/>
                    </a:cubicBezTo>
                    <a:cubicBezTo>
                      <a:pt x="1626" y="736"/>
                      <a:pt x="1625" y="709"/>
                      <a:pt x="1623" y="682"/>
                    </a:cubicBezTo>
                    <a:lnTo>
                      <a:pt x="1600" y="684"/>
                    </a:lnTo>
                    <a:close/>
                    <a:moveTo>
                      <a:pt x="1603" y="830"/>
                    </a:moveTo>
                    <a:cubicBezTo>
                      <a:pt x="1603" y="851"/>
                      <a:pt x="1602" y="873"/>
                      <a:pt x="1602" y="894"/>
                    </a:cubicBezTo>
                    <a:cubicBezTo>
                      <a:pt x="1602" y="910"/>
                      <a:pt x="1602" y="910"/>
                      <a:pt x="1602" y="910"/>
                    </a:cubicBezTo>
                    <a:cubicBezTo>
                      <a:pt x="1625" y="910"/>
                      <a:pt x="1625" y="910"/>
                      <a:pt x="1625" y="910"/>
                    </a:cubicBezTo>
                    <a:cubicBezTo>
                      <a:pt x="1625" y="894"/>
                      <a:pt x="1625" y="894"/>
                      <a:pt x="1625" y="894"/>
                    </a:cubicBezTo>
                    <a:cubicBezTo>
                      <a:pt x="1625" y="873"/>
                      <a:pt x="1625" y="852"/>
                      <a:pt x="1625" y="830"/>
                    </a:cubicBezTo>
                    <a:lnTo>
                      <a:pt x="1603" y="830"/>
                    </a:lnTo>
                    <a:close/>
                    <a:moveTo>
                      <a:pt x="1602" y="1057"/>
                    </a:moveTo>
                    <a:cubicBezTo>
                      <a:pt x="1625" y="1057"/>
                      <a:pt x="1625" y="1057"/>
                      <a:pt x="1625" y="1057"/>
                    </a:cubicBezTo>
                    <a:cubicBezTo>
                      <a:pt x="1625" y="977"/>
                      <a:pt x="1625" y="977"/>
                      <a:pt x="1625" y="977"/>
                    </a:cubicBezTo>
                    <a:cubicBezTo>
                      <a:pt x="1602" y="977"/>
                      <a:pt x="1602" y="977"/>
                      <a:pt x="1602" y="977"/>
                    </a:cubicBezTo>
                    <a:lnTo>
                      <a:pt x="1602" y="1057"/>
                    </a:lnTo>
                    <a:close/>
                    <a:moveTo>
                      <a:pt x="1602" y="1203"/>
                    </a:moveTo>
                    <a:cubicBezTo>
                      <a:pt x="1625" y="1203"/>
                      <a:pt x="1625" y="1203"/>
                      <a:pt x="1625" y="1203"/>
                    </a:cubicBezTo>
                    <a:cubicBezTo>
                      <a:pt x="1625" y="1124"/>
                      <a:pt x="1625" y="1124"/>
                      <a:pt x="1625" y="1124"/>
                    </a:cubicBezTo>
                    <a:cubicBezTo>
                      <a:pt x="1602" y="1124"/>
                      <a:pt x="1602" y="1124"/>
                      <a:pt x="1602" y="1124"/>
                    </a:cubicBezTo>
                    <a:lnTo>
                      <a:pt x="1602" y="1203"/>
                    </a:lnTo>
                    <a:close/>
                    <a:moveTo>
                      <a:pt x="1602" y="1350"/>
                    </a:moveTo>
                    <a:cubicBezTo>
                      <a:pt x="1625" y="1350"/>
                      <a:pt x="1625" y="1350"/>
                      <a:pt x="1625" y="1350"/>
                    </a:cubicBezTo>
                    <a:cubicBezTo>
                      <a:pt x="1625" y="1271"/>
                      <a:pt x="1625" y="1271"/>
                      <a:pt x="1625" y="1271"/>
                    </a:cubicBezTo>
                    <a:cubicBezTo>
                      <a:pt x="1602" y="1271"/>
                      <a:pt x="1602" y="1271"/>
                      <a:pt x="1602" y="1271"/>
                    </a:cubicBezTo>
                    <a:lnTo>
                      <a:pt x="1602" y="1350"/>
                    </a:lnTo>
                    <a:close/>
                    <a:moveTo>
                      <a:pt x="1602" y="1417"/>
                    </a:moveTo>
                    <a:cubicBezTo>
                      <a:pt x="1602" y="1492"/>
                      <a:pt x="1602" y="1492"/>
                      <a:pt x="1602" y="1492"/>
                    </a:cubicBezTo>
                    <a:cubicBezTo>
                      <a:pt x="1602" y="1492"/>
                      <a:pt x="1602" y="1492"/>
                      <a:pt x="1602" y="1492"/>
                    </a:cubicBezTo>
                    <a:cubicBezTo>
                      <a:pt x="1625" y="1492"/>
                      <a:pt x="1625" y="1492"/>
                      <a:pt x="1625" y="1492"/>
                    </a:cubicBezTo>
                    <a:cubicBezTo>
                      <a:pt x="1625" y="1492"/>
                      <a:pt x="1625" y="1492"/>
                      <a:pt x="1625" y="1492"/>
                    </a:cubicBezTo>
                    <a:cubicBezTo>
                      <a:pt x="1625" y="1417"/>
                      <a:pt x="1625" y="1417"/>
                      <a:pt x="1625" y="1417"/>
                    </a:cubicBezTo>
                    <a:lnTo>
                      <a:pt x="1602" y="1417"/>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4" name="Date Placeholder 27"/>
          <p:cNvSpPr>
            <a:spLocks noGrp="1"/>
          </p:cNvSpPr>
          <p:nvPr>
            <p:ph type="dt" sz="half" idx="10"/>
          </p:nvPr>
        </p:nvSpPr>
        <p:spPr>
          <a:xfrm>
            <a:off x="100364" y="4858999"/>
            <a:ext cx="6064931" cy="157734"/>
          </a:xfrm>
          <a:prstGeom prst="rect">
            <a:avLst/>
          </a:prstGeom>
        </p:spPr>
        <p:txBody>
          <a:bodyPr vert="horz" wrap="square" lIns="68579" tIns="0" rIns="68579" bIns="34289" rtlCol="0" anchor="ctr">
            <a:spAutoFit/>
          </a:bodyPr>
          <a:lstStyle>
            <a:lvl1pPr algn="r">
              <a:defRPr lang="en-US" sz="800" b="0" i="0" smtClean="0">
                <a:solidFill>
                  <a:schemeClr val="bg1"/>
                </a:solidFill>
                <a:latin typeface="+mn-lt"/>
                <a:cs typeface="Arial" pitchFamily="34" charset="0"/>
              </a:defRPr>
            </a:lvl1pPr>
          </a:lstStyle>
          <a:p>
            <a:pPr>
              <a:spcBef>
                <a:spcPts val="225"/>
              </a:spcBef>
              <a:spcAft>
                <a:spcPts val="300"/>
              </a:spcAft>
              <a:buClr>
                <a:schemeClr val="accent5">
                  <a:lumMod val="50000"/>
                </a:schemeClr>
              </a:buClr>
              <a:tabLst>
                <a:tab pos="769125" algn="l"/>
              </a:tabLst>
            </a:pPr>
            <a:endParaRPr lang="en-US" dirty="0"/>
          </a:p>
        </p:txBody>
      </p:sp>
      <p:sp>
        <p:nvSpPr>
          <p:cNvPr id="200706" name="Rectangle 2"/>
          <p:cNvSpPr>
            <a:spLocks noGrp="1" noChangeArrowheads="1"/>
          </p:cNvSpPr>
          <p:nvPr>
            <p:ph type="subTitle" idx="1"/>
          </p:nvPr>
        </p:nvSpPr>
        <p:spPr>
          <a:xfrm>
            <a:off x="113141" y="2296547"/>
            <a:ext cx="6060250" cy="265456"/>
          </a:xfrm>
          <a:prstGeom prst="rect">
            <a:avLst/>
          </a:prstGeom>
        </p:spPr>
        <p:txBody>
          <a:bodyPr lIns="68579" tIns="0" rIns="68579" bIns="34289"/>
          <a:lstStyle>
            <a:lvl1pPr algn="r">
              <a:tabLst>
                <a:tab pos="769125" algn="l"/>
              </a:tabLst>
              <a:defRPr sz="1500" b="0" i="0">
                <a:solidFill>
                  <a:schemeClr val="bg1"/>
                </a:solidFill>
                <a:latin typeface="+mn-lt"/>
                <a:cs typeface="Arial" pitchFamily="34" charset="0"/>
              </a:defRPr>
            </a:lvl1pPr>
          </a:lstStyle>
          <a:p>
            <a:r>
              <a:rPr lang="en-US"/>
              <a:t>Click to edit Master subtitle style</a:t>
            </a:r>
            <a:endParaRPr lang="en-US" dirty="0"/>
          </a:p>
        </p:txBody>
      </p:sp>
      <p:sp>
        <p:nvSpPr>
          <p:cNvPr id="2" name="Title 1"/>
          <p:cNvSpPr>
            <a:spLocks noGrp="1"/>
          </p:cNvSpPr>
          <p:nvPr>
            <p:ph type="title"/>
          </p:nvPr>
        </p:nvSpPr>
        <p:spPr>
          <a:xfrm>
            <a:off x="100364" y="1624609"/>
            <a:ext cx="6064931" cy="623888"/>
          </a:xfrm>
        </p:spPr>
        <p:txBody>
          <a:bodyPr/>
          <a:lstStyle>
            <a:lvl1pPr algn="r">
              <a:defRPr>
                <a:solidFill>
                  <a:schemeClr val="bg1"/>
                </a:solidFill>
                <a:latin typeface="+mj-lt"/>
              </a:defRPr>
            </a:lvl1pPr>
          </a:lstStyle>
          <a:p>
            <a:r>
              <a:rPr lang="en-US" dirty="0"/>
              <a:t>Click to edit Master title style</a:t>
            </a:r>
          </a:p>
        </p:txBody>
      </p:sp>
      <p:grpSp>
        <p:nvGrpSpPr>
          <p:cNvPr id="17" name="Group 14"/>
          <p:cNvGrpSpPr>
            <a:grpSpLocks noChangeAspect="1"/>
          </p:cNvGrpSpPr>
          <p:nvPr userDrawn="1"/>
        </p:nvGrpSpPr>
        <p:grpSpPr bwMode="auto">
          <a:xfrm>
            <a:off x="2381" y="2872979"/>
            <a:ext cx="7474744" cy="1857375"/>
            <a:chOff x="2" y="2413"/>
            <a:chExt cx="6278" cy="1560"/>
          </a:xfrm>
        </p:grpSpPr>
        <p:sp>
          <p:nvSpPr>
            <p:cNvPr id="19" name="Rectangle 15"/>
            <p:cNvSpPr>
              <a:spLocks noChangeArrowheads="1"/>
            </p:cNvSpPr>
            <p:nvPr userDrawn="1"/>
          </p:nvSpPr>
          <p:spPr bwMode="auto">
            <a:xfrm>
              <a:off x="2" y="2523"/>
              <a:ext cx="5652" cy="1338"/>
            </a:xfrm>
            <a:prstGeom prst="rect">
              <a:avLst/>
            </a:pr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6"/>
            <p:cNvSpPr>
              <a:spLocks noChangeArrowheads="1"/>
            </p:cNvSpPr>
            <p:nvPr userDrawn="1"/>
          </p:nvSpPr>
          <p:spPr bwMode="auto">
            <a:xfrm>
              <a:off x="2" y="2523"/>
              <a:ext cx="5652"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7"/>
            <p:cNvSpPr>
              <a:spLocks noChangeArrowheads="1"/>
            </p:cNvSpPr>
            <p:nvPr userDrawn="1"/>
          </p:nvSpPr>
          <p:spPr bwMode="auto">
            <a:xfrm>
              <a:off x="2"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8"/>
            <p:cNvSpPr>
              <a:spLocks noChangeArrowheads="1"/>
            </p:cNvSpPr>
            <p:nvPr userDrawn="1"/>
          </p:nvSpPr>
          <p:spPr bwMode="auto">
            <a:xfrm>
              <a:off x="2"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19"/>
            <p:cNvSpPr>
              <a:spLocks noChangeArrowheads="1"/>
            </p:cNvSpPr>
            <p:nvPr userDrawn="1"/>
          </p:nvSpPr>
          <p:spPr bwMode="auto">
            <a:xfrm>
              <a:off x="286"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0"/>
            <p:cNvSpPr>
              <a:spLocks noChangeArrowheads="1"/>
            </p:cNvSpPr>
            <p:nvPr userDrawn="1"/>
          </p:nvSpPr>
          <p:spPr bwMode="auto">
            <a:xfrm>
              <a:off x="286"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
            <p:cNvSpPr>
              <a:spLocks noChangeArrowheads="1"/>
            </p:cNvSpPr>
            <p:nvPr userDrawn="1"/>
          </p:nvSpPr>
          <p:spPr bwMode="auto">
            <a:xfrm>
              <a:off x="1421"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2"/>
            <p:cNvSpPr>
              <a:spLocks noChangeArrowheads="1"/>
            </p:cNvSpPr>
            <p:nvPr userDrawn="1"/>
          </p:nvSpPr>
          <p:spPr bwMode="auto">
            <a:xfrm>
              <a:off x="1421"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3"/>
            <p:cNvSpPr>
              <a:spLocks noChangeArrowheads="1"/>
            </p:cNvSpPr>
            <p:nvPr userDrawn="1"/>
          </p:nvSpPr>
          <p:spPr bwMode="auto">
            <a:xfrm>
              <a:off x="570"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4"/>
            <p:cNvSpPr>
              <a:spLocks noChangeArrowheads="1"/>
            </p:cNvSpPr>
            <p:nvPr userDrawn="1"/>
          </p:nvSpPr>
          <p:spPr bwMode="auto">
            <a:xfrm>
              <a:off x="570"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5"/>
            <p:cNvSpPr>
              <a:spLocks noChangeArrowheads="1"/>
            </p:cNvSpPr>
            <p:nvPr userDrawn="1"/>
          </p:nvSpPr>
          <p:spPr bwMode="auto">
            <a:xfrm>
              <a:off x="854"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6"/>
            <p:cNvSpPr>
              <a:spLocks noChangeArrowheads="1"/>
            </p:cNvSpPr>
            <p:nvPr userDrawn="1"/>
          </p:nvSpPr>
          <p:spPr bwMode="auto">
            <a:xfrm>
              <a:off x="854"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7"/>
            <p:cNvSpPr>
              <a:spLocks noChangeArrowheads="1"/>
            </p:cNvSpPr>
            <p:nvPr userDrawn="1"/>
          </p:nvSpPr>
          <p:spPr bwMode="auto">
            <a:xfrm>
              <a:off x="1138"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4" name="Rectangle 28"/>
            <p:cNvSpPr>
              <a:spLocks noChangeArrowheads="1"/>
            </p:cNvSpPr>
            <p:nvPr userDrawn="1"/>
          </p:nvSpPr>
          <p:spPr bwMode="auto">
            <a:xfrm>
              <a:off x="1138"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5" name="Rectangle 29"/>
            <p:cNvSpPr>
              <a:spLocks noChangeArrowheads="1"/>
            </p:cNvSpPr>
            <p:nvPr userDrawn="1"/>
          </p:nvSpPr>
          <p:spPr bwMode="auto">
            <a:xfrm>
              <a:off x="1705"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7" name="Rectangle 30"/>
            <p:cNvSpPr>
              <a:spLocks noChangeArrowheads="1"/>
            </p:cNvSpPr>
            <p:nvPr userDrawn="1"/>
          </p:nvSpPr>
          <p:spPr bwMode="auto">
            <a:xfrm>
              <a:off x="1705"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8" name="Rectangle 31"/>
            <p:cNvSpPr>
              <a:spLocks noChangeArrowheads="1"/>
            </p:cNvSpPr>
            <p:nvPr userDrawn="1"/>
          </p:nvSpPr>
          <p:spPr bwMode="auto">
            <a:xfrm>
              <a:off x="1989"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09" name="Rectangle 32"/>
            <p:cNvSpPr>
              <a:spLocks noChangeArrowheads="1"/>
            </p:cNvSpPr>
            <p:nvPr userDrawn="1"/>
          </p:nvSpPr>
          <p:spPr bwMode="auto">
            <a:xfrm>
              <a:off x="1989"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0" name="Rectangle 33"/>
            <p:cNvSpPr>
              <a:spLocks noChangeArrowheads="1"/>
            </p:cNvSpPr>
            <p:nvPr userDrawn="1"/>
          </p:nvSpPr>
          <p:spPr bwMode="auto">
            <a:xfrm>
              <a:off x="2557"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1" name="Rectangle 34"/>
            <p:cNvSpPr>
              <a:spLocks noChangeArrowheads="1"/>
            </p:cNvSpPr>
            <p:nvPr userDrawn="1"/>
          </p:nvSpPr>
          <p:spPr bwMode="auto">
            <a:xfrm>
              <a:off x="2557"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2" name="Rectangle 35"/>
            <p:cNvSpPr>
              <a:spLocks noChangeArrowheads="1"/>
            </p:cNvSpPr>
            <p:nvPr userDrawn="1"/>
          </p:nvSpPr>
          <p:spPr bwMode="auto">
            <a:xfrm>
              <a:off x="2273"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3" name="Rectangle 36"/>
            <p:cNvSpPr>
              <a:spLocks noChangeArrowheads="1"/>
            </p:cNvSpPr>
            <p:nvPr userDrawn="1"/>
          </p:nvSpPr>
          <p:spPr bwMode="auto">
            <a:xfrm>
              <a:off x="2273"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4" name="Rectangle 37"/>
            <p:cNvSpPr>
              <a:spLocks noChangeArrowheads="1"/>
            </p:cNvSpPr>
            <p:nvPr userDrawn="1"/>
          </p:nvSpPr>
          <p:spPr bwMode="auto">
            <a:xfrm>
              <a:off x="2841"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5" name="Rectangle 38"/>
            <p:cNvSpPr>
              <a:spLocks noChangeArrowheads="1"/>
            </p:cNvSpPr>
            <p:nvPr userDrawn="1"/>
          </p:nvSpPr>
          <p:spPr bwMode="auto">
            <a:xfrm>
              <a:off x="2841"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6" name="Rectangle 39"/>
            <p:cNvSpPr>
              <a:spLocks noChangeArrowheads="1"/>
            </p:cNvSpPr>
            <p:nvPr userDrawn="1"/>
          </p:nvSpPr>
          <p:spPr bwMode="auto">
            <a:xfrm>
              <a:off x="3125"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7" name="Rectangle 40"/>
            <p:cNvSpPr>
              <a:spLocks noChangeArrowheads="1"/>
            </p:cNvSpPr>
            <p:nvPr userDrawn="1"/>
          </p:nvSpPr>
          <p:spPr bwMode="auto">
            <a:xfrm>
              <a:off x="3125"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8" name="Rectangle 41"/>
            <p:cNvSpPr>
              <a:spLocks noChangeArrowheads="1"/>
            </p:cNvSpPr>
            <p:nvPr userDrawn="1"/>
          </p:nvSpPr>
          <p:spPr bwMode="auto">
            <a:xfrm>
              <a:off x="3693"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19" name="Rectangle 42"/>
            <p:cNvSpPr>
              <a:spLocks noChangeArrowheads="1"/>
            </p:cNvSpPr>
            <p:nvPr userDrawn="1"/>
          </p:nvSpPr>
          <p:spPr bwMode="auto">
            <a:xfrm>
              <a:off x="3693"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0" name="Rectangle 43"/>
            <p:cNvSpPr>
              <a:spLocks noChangeArrowheads="1"/>
            </p:cNvSpPr>
            <p:nvPr userDrawn="1"/>
          </p:nvSpPr>
          <p:spPr bwMode="auto">
            <a:xfrm>
              <a:off x="3409"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1" name="Rectangle 44"/>
            <p:cNvSpPr>
              <a:spLocks noChangeArrowheads="1"/>
            </p:cNvSpPr>
            <p:nvPr userDrawn="1"/>
          </p:nvSpPr>
          <p:spPr bwMode="auto">
            <a:xfrm>
              <a:off x="3409"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2" name="Rectangle 45"/>
            <p:cNvSpPr>
              <a:spLocks noChangeArrowheads="1"/>
            </p:cNvSpPr>
            <p:nvPr userDrawn="1"/>
          </p:nvSpPr>
          <p:spPr bwMode="auto">
            <a:xfrm>
              <a:off x="3977"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3" name="Rectangle 46"/>
            <p:cNvSpPr>
              <a:spLocks noChangeArrowheads="1"/>
            </p:cNvSpPr>
            <p:nvPr userDrawn="1"/>
          </p:nvSpPr>
          <p:spPr bwMode="auto">
            <a:xfrm>
              <a:off x="3977"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4" name="Rectangle 47"/>
            <p:cNvSpPr>
              <a:spLocks noChangeArrowheads="1"/>
            </p:cNvSpPr>
            <p:nvPr userDrawn="1"/>
          </p:nvSpPr>
          <p:spPr bwMode="auto">
            <a:xfrm>
              <a:off x="4260"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5" name="Rectangle 48"/>
            <p:cNvSpPr>
              <a:spLocks noChangeArrowheads="1"/>
            </p:cNvSpPr>
            <p:nvPr userDrawn="1"/>
          </p:nvSpPr>
          <p:spPr bwMode="auto">
            <a:xfrm>
              <a:off x="4260"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6" name="Rectangle 49"/>
            <p:cNvSpPr>
              <a:spLocks noChangeArrowheads="1"/>
            </p:cNvSpPr>
            <p:nvPr userDrawn="1"/>
          </p:nvSpPr>
          <p:spPr bwMode="auto">
            <a:xfrm>
              <a:off x="4544"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7" name="Rectangle 50"/>
            <p:cNvSpPr>
              <a:spLocks noChangeArrowheads="1"/>
            </p:cNvSpPr>
            <p:nvPr userDrawn="1"/>
          </p:nvSpPr>
          <p:spPr bwMode="auto">
            <a:xfrm>
              <a:off x="4544"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8" name="Oval 51"/>
            <p:cNvSpPr>
              <a:spLocks noChangeArrowheads="1"/>
            </p:cNvSpPr>
            <p:nvPr userDrawn="1"/>
          </p:nvSpPr>
          <p:spPr bwMode="auto">
            <a:xfrm>
              <a:off x="4723" y="2413"/>
              <a:ext cx="1557" cy="15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29" name="Freeform 52"/>
            <p:cNvSpPr>
              <a:spLocks/>
            </p:cNvSpPr>
            <p:nvPr userDrawn="1"/>
          </p:nvSpPr>
          <p:spPr bwMode="auto">
            <a:xfrm>
              <a:off x="4837" y="2527"/>
              <a:ext cx="1329" cy="1332"/>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rgbClr val="EE8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3522" y="3592287"/>
            <a:ext cx="1375478" cy="394048"/>
          </a:xfrm>
          <a:prstGeom prst="rect">
            <a:avLst/>
          </a:prstGeom>
        </p:spPr>
      </p:pic>
    </p:spTree>
    <p:extLst>
      <p:ext uri="{BB962C8B-B14F-4D97-AF65-F5344CB8AC3E}">
        <p14:creationId xmlns:p14="http://schemas.microsoft.com/office/powerpoint/2010/main" val="279954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8" name="Picture 57" descr="Binder4 1.pdf"/>
          <p:cNvPicPr>
            <a:picLocks noChangeAspect="1"/>
          </p:cNvPicPr>
          <p:nvPr userDrawn="1"/>
        </p:nvPicPr>
        <p:blipFill rotWithShape="1">
          <a:blip r:embed="rId2" cstate="print">
            <a:extLst>
              <a:ext uri="{28A0092B-C50C-407E-A947-70E740481C1C}">
                <a14:useLocalDpi xmlns:a14="http://schemas.microsoft.com/office/drawing/2010/main" val="0"/>
              </a:ext>
            </a:extLst>
          </a:blip>
          <a:srcRect r="45938"/>
          <a:stretch/>
        </p:blipFill>
        <p:spPr>
          <a:xfrm>
            <a:off x="27" y="0"/>
            <a:ext cx="4943475" cy="5143500"/>
          </a:xfrm>
          <a:prstGeom prst="rect">
            <a:avLst/>
          </a:prstGeom>
        </p:spPr>
      </p:pic>
      <p:sp>
        <p:nvSpPr>
          <p:cNvPr id="8" name="Rectangle 7"/>
          <p:cNvSpPr/>
          <p:nvPr userDrawn="1"/>
        </p:nvSpPr>
        <p:spPr bwMode="auto">
          <a:xfrm>
            <a:off x="4554773" y="0"/>
            <a:ext cx="4589253" cy="51435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59" name="Rectangle 58"/>
          <p:cNvSpPr/>
          <p:nvPr userDrawn="1"/>
        </p:nvSpPr>
        <p:spPr bwMode="auto">
          <a:xfrm>
            <a:off x="5050631" y="1607367"/>
            <a:ext cx="57150" cy="1700213"/>
          </a:xfrm>
          <a:prstGeom prst="rect">
            <a:avLst/>
          </a:prstGeom>
          <a:solidFill>
            <a:srgbClr val="F9B10B"/>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200745" name="Rectangle 200744"/>
          <p:cNvSpPr/>
          <p:nvPr userDrawn="1"/>
        </p:nvSpPr>
        <p:spPr bwMode="auto">
          <a:xfrm>
            <a:off x="0" y="5099742"/>
            <a:ext cx="9144000" cy="158620"/>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200706" name="Rectangle 2"/>
          <p:cNvSpPr>
            <a:spLocks noGrp="1" noChangeArrowheads="1"/>
          </p:cNvSpPr>
          <p:nvPr>
            <p:ph type="subTitle" idx="1"/>
          </p:nvPr>
        </p:nvSpPr>
        <p:spPr>
          <a:xfrm>
            <a:off x="5145209" y="2682330"/>
            <a:ext cx="2140447" cy="173123"/>
          </a:xfrm>
          <a:prstGeom prst="rect">
            <a:avLst/>
          </a:prstGeom>
        </p:spPr>
        <p:txBody>
          <a:bodyPr lIns="68579" tIns="0" rIns="68579" bIns="34289"/>
          <a:lstStyle>
            <a:lvl1pPr algn="l">
              <a:tabLst>
                <a:tab pos="769125" algn="l"/>
              </a:tabLst>
              <a:defRPr sz="900" b="0" i="0">
                <a:solidFill>
                  <a:schemeClr val="bg1"/>
                </a:solidFill>
                <a:latin typeface="+mn-lt"/>
                <a:cs typeface="Arial" pitchFamily="34" charset="0"/>
              </a:defRPr>
            </a:lvl1pPr>
          </a:lstStyle>
          <a:p>
            <a:r>
              <a:rPr lang="en-US" dirty="0"/>
              <a:t>Click to edit Master subtitle style</a:t>
            </a:r>
          </a:p>
        </p:txBody>
      </p:sp>
      <p:sp>
        <p:nvSpPr>
          <p:cNvPr id="2" name="Title 1"/>
          <p:cNvSpPr>
            <a:spLocks noGrp="1"/>
          </p:cNvSpPr>
          <p:nvPr>
            <p:ph type="title"/>
          </p:nvPr>
        </p:nvSpPr>
        <p:spPr>
          <a:xfrm>
            <a:off x="5145215" y="1624631"/>
            <a:ext cx="2142101" cy="875705"/>
          </a:xfrm>
        </p:spPr>
        <p:txBody>
          <a:bodyPr/>
          <a:lstStyle>
            <a:lvl1pPr algn="l">
              <a:defRPr>
                <a:solidFill>
                  <a:schemeClr val="bg1"/>
                </a:solidFill>
                <a:latin typeface="+mj-lt"/>
              </a:defRPr>
            </a:lvl1pPr>
          </a:lstStyle>
          <a:p>
            <a:r>
              <a:rPr lang="en-US" dirty="0"/>
              <a:t>Click to edit Master title style</a:t>
            </a:r>
          </a:p>
        </p:txBody>
      </p:sp>
      <p:sp>
        <p:nvSpPr>
          <p:cNvPr id="6" name="Text Placeholder 5"/>
          <p:cNvSpPr>
            <a:spLocks noGrp="1"/>
          </p:cNvSpPr>
          <p:nvPr>
            <p:ph type="body" sz="quarter" idx="10"/>
          </p:nvPr>
        </p:nvSpPr>
        <p:spPr>
          <a:xfrm>
            <a:off x="5150656" y="2957527"/>
            <a:ext cx="2135981" cy="895115"/>
          </a:xfrm>
        </p:spPr>
        <p:txBody>
          <a:bodyPr/>
          <a:lstStyle>
            <a:lvl1pPr>
              <a:defRPr sz="800">
                <a:solidFill>
                  <a:schemeClr val="tx2"/>
                </a:solidFill>
              </a:defRPr>
            </a:lvl1pPr>
            <a:lvl2pPr>
              <a:defRPr sz="800">
                <a:solidFill>
                  <a:schemeClr val="tx2"/>
                </a:solidFill>
              </a:defRPr>
            </a:lvl2pPr>
            <a:lvl3pPr>
              <a:defRPr sz="800">
                <a:solidFill>
                  <a:schemeClr val="tx2"/>
                </a:solidFill>
              </a:defRPr>
            </a:lvl3pPr>
            <a:lvl4pPr>
              <a:defRPr sz="700">
                <a:solidFill>
                  <a:schemeClr val="tx2"/>
                </a:solidFill>
              </a:defRPr>
            </a:lvl4pPr>
            <a:lvl5pPr>
              <a:defRPr sz="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823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788267" y="4901951"/>
            <a:ext cx="359445" cy="150811"/>
          </a:xfrm>
        </p:spPr>
        <p:txBody>
          <a:bodyPr/>
          <a:lstStyle>
            <a:lvl1pPr>
              <a:defRPr/>
            </a:lvl1pPr>
          </a:lstStyle>
          <a:p>
            <a:fld id="{F71C7896-8E11-4384-BFC5-C0974CDBC83D}" type="slidenum">
              <a:rPr lang="en-US"/>
              <a:pPr/>
              <a:t>‹#›</a:t>
            </a:fld>
            <a:endParaRPr lang="en-US" dirty="0"/>
          </a:p>
        </p:txBody>
      </p:sp>
      <p:sp>
        <p:nvSpPr>
          <p:cNvPr id="6" name="Text Placeholder 5"/>
          <p:cNvSpPr>
            <a:spLocks noGrp="1"/>
          </p:cNvSpPr>
          <p:nvPr>
            <p:ph type="body" sz="quarter" idx="11"/>
          </p:nvPr>
        </p:nvSpPr>
        <p:spPr>
          <a:xfrm>
            <a:off x="207199" y="741630"/>
            <a:ext cx="8604504"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83954" y="1"/>
            <a:ext cx="7615954" cy="623888"/>
          </a:xfr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38731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5"/>
          <p:cNvSpPr>
            <a:spLocks noChangeArrowheads="1"/>
          </p:cNvSpPr>
          <p:nvPr userDrawn="1"/>
        </p:nvSpPr>
        <p:spPr bwMode="auto">
          <a:xfrm>
            <a:off x="1143" y="0"/>
            <a:ext cx="9141714" cy="5143500"/>
          </a:xfrm>
          <a:prstGeom prst="rect">
            <a:avLst/>
          </a:prstGeom>
          <a:solidFill>
            <a:schemeClr val="bg1">
              <a:lumMod val="85000"/>
            </a:schemeClr>
          </a:solidFill>
          <a:ln>
            <a:noFill/>
          </a:ln>
        </p:spPr>
        <p:txBody>
          <a:bodyPr vert="horz" wrap="square" lIns="68579" tIns="34289" rIns="68579" bIns="34289" numCol="1" anchor="t" anchorCtr="0" compatLnSpc="1">
            <a:prstTxWarp prst="textNoShape">
              <a:avLst/>
            </a:prstTxWarp>
          </a:bodyPr>
          <a:lstStyle/>
          <a:p>
            <a:endParaRPr lang="en-US"/>
          </a:p>
        </p:txBody>
      </p:sp>
      <p:grpSp>
        <p:nvGrpSpPr>
          <p:cNvPr id="94" name="Group 93"/>
          <p:cNvGrpSpPr/>
          <p:nvPr userDrawn="1"/>
        </p:nvGrpSpPr>
        <p:grpSpPr>
          <a:xfrm>
            <a:off x="6899999" y="715804"/>
            <a:ext cx="2244021" cy="1867019"/>
            <a:chOff x="6824664" y="771525"/>
            <a:chExt cx="4157664" cy="3459163"/>
          </a:xfrm>
        </p:grpSpPr>
        <p:grpSp>
          <p:nvGrpSpPr>
            <p:cNvPr id="95" name="Group 55"/>
            <p:cNvGrpSpPr>
              <a:grpSpLocks noChangeAspect="1"/>
            </p:cNvGrpSpPr>
            <p:nvPr userDrawn="1"/>
          </p:nvGrpSpPr>
          <p:grpSpPr bwMode="auto">
            <a:xfrm>
              <a:off x="6824664" y="771525"/>
              <a:ext cx="2159001" cy="3459163"/>
              <a:chOff x="4299" y="486"/>
              <a:chExt cx="1360" cy="2179"/>
            </a:xfrm>
          </p:grpSpPr>
          <p:sp>
            <p:nvSpPr>
              <p:cNvPr id="100" name="Freeform 56"/>
              <p:cNvSpPr>
                <a:spLocks/>
              </p:cNvSpPr>
              <p:nvPr userDrawn="1"/>
            </p:nvSpPr>
            <p:spPr bwMode="auto">
              <a:xfrm>
                <a:off x="4299" y="486"/>
                <a:ext cx="1360" cy="2179"/>
              </a:xfrm>
              <a:custGeom>
                <a:avLst/>
                <a:gdLst>
                  <a:gd name="T0" fmla="*/ 1771 w 1771"/>
                  <a:gd name="T1" fmla="*/ 1262 h 2841"/>
                  <a:gd name="T2" fmla="*/ 797 w 1771"/>
                  <a:gd name="T3" fmla="*/ 287 h 2841"/>
                  <a:gd name="T4" fmla="*/ 797 w 1771"/>
                  <a:gd name="T5" fmla="*/ 287 h 2841"/>
                  <a:gd name="T6" fmla="*/ 378 w 1771"/>
                  <a:gd name="T7" fmla="*/ 127 h 2841"/>
                  <a:gd name="T8" fmla="*/ 440 w 1771"/>
                  <a:gd name="T9" fmla="*/ 65 h 2841"/>
                  <a:gd name="T10" fmla="*/ 430 w 1771"/>
                  <a:gd name="T11" fmla="*/ 38 h 2841"/>
                  <a:gd name="T12" fmla="*/ 31 w 1771"/>
                  <a:gd name="T13" fmla="*/ 2 h 2841"/>
                  <a:gd name="T14" fmla="*/ 1 w 1771"/>
                  <a:gd name="T15" fmla="*/ 32 h 2841"/>
                  <a:gd name="T16" fmla="*/ 38 w 1771"/>
                  <a:gd name="T17" fmla="*/ 431 h 2841"/>
                  <a:gd name="T18" fmla="*/ 64 w 1771"/>
                  <a:gd name="T19" fmla="*/ 441 h 2841"/>
                  <a:gd name="T20" fmla="*/ 132 w 1771"/>
                  <a:gd name="T21" fmla="*/ 373 h 2841"/>
                  <a:gd name="T22" fmla="*/ 797 w 1771"/>
                  <a:gd name="T23" fmla="*/ 635 h 2841"/>
                  <a:gd name="T24" fmla="*/ 797 w 1771"/>
                  <a:gd name="T25" fmla="*/ 635 h 2841"/>
                  <a:gd name="T26" fmla="*/ 1424 w 1771"/>
                  <a:gd name="T27" fmla="*/ 1262 h 2841"/>
                  <a:gd name="T28" fmla="*/ 1424 w 1771"/>
                  <a:gd name="T29" fmla="*/ 2841 h 2841"/>
                  <a:gd name="T30" fmla="*/ 1771 w 1771"/>
                  <a:gd name="T31" fmla="*/ 2841 h 2841"/>
                  <a:gd name="T32" fmla="*/ 1771 w 1771"/>
                  <a:gd name="T33" fmla="*/ 1262 h 2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1" h="2841">
                    <a:moveTo>
                      <a:pt x="1771" y="1262"/>
                    </a:moveTo>
                    <a:cubicBezTo>
                      <a:pt x="1771" y="724"/>
                      <a:pt x="1335" y="287"/>
                      <a:pt x="797" y="287"/>
                    </a:cubicBezTo>
                    <a:cubicBezTo>
                      <a:pt x="797" y="287"/>
                      <a:pt x="797" y="287"/>
                      <a:pt x="797" y="287"/>
                    </a:cubicBezTo>
                    <a:cubicBezTo>
                      <a:pt x="636" y="287"/>
                      <a:pt x="489" y="226"/>
                      <a:pt x="378" y="127"/>
                    </a:cubicBezTo>
                    <a:cubicBezTo>
                      <a:pt x="440" y="65"/>
                      <a:pt x="440" y="65"/>
                      <a:pt x="440" y="65"/>
                    </a:cubicBezTo>
                    <a:cubicBezTo>
                      <a:pt x="453" y="52"/>
                      <a:pt x="448" y="40"/>
                      <a:pt x="430" y="38"/>
                    </a:cubicBezTo>
                    <a:cubicBezTo>
                      <a:pt x="31" y="2"/>
                      <a:pt x="31" y="2"/>
                      <a:pt x="31" y="2"/>
                    </a:cubicBezTo>
                    <a:cubicBezTo>
                      <a:pt x="13" y="0"/>
                      <a:pt x="0" y="14"/>
                      <a:pt x="1" y="32"/>
                    </a:cubicBezTo>
                    <a:cubicBezTo>
                      <a:pt x="38" y="431"/>
                      <a:pt x="38" y="431"/>
                      <a:pt x="38" y="431"/>
                    </a:cubicBezTo>
                    <a:cubicBezTo>
                      <a:pt x="39" y="449"/>
                      <a:pt x="51" y="453"/>
                      <a:pt x="64" y="441"/>
                    </a:cubicBezTo>
                    <a:cubicBezTo>
                      <a:pt x="132" y="373"/>
                      <a:pt x="132" y="373"/>
                      <a:pt x="132" y="373"/>
                    </a:cubicBezTo>
                    <a:cubicBezTo>
                      <a:pt x="306" y="535"/>
                      <a:pt x="540" y="635"/>
                      <a:pt x="797" y="635"/>
                    </a:cubicBezTo>
                    <a:cubicBezTo>
                      <a:pt x="797" y="635"/>
                      <a:pt x="797" y="635"/>
                      <a:pt x="797" y="635"/>
                    </a:cubicBezTo>
                    <a:cubicBezTo>
                      <a:pt x="1143" y="635"/>
                      <a:pt x="1424" y="916"/>
                      <a:pt x="1424" y="1262"/>
                    </a:cubicBezTo>
                    <a:cubicBezTo>
                      <a:pt x="1424" y="2841"/>
                      <a:pt x="1424" y="2841"/>
                      <a:pt x="1424" y="2841"/>
                    </a:cubicBezTo>
                    <a:cubicBezTo>
                      <a:pt x="1771" y="2841"/>
                      <a:pt x="1771" y="2841"/>
                      <a:pt x="1771" y="2841"/>
                    </a:cubicBezTo>
                    <a:cubicBezTo>
                      <a:pt x="1771" y="1262"/>
                      <a:pt x="1771" y="1262"/>
                      <a:pt x="1771" y="1262"/>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01" name="Freeform 57"/>
              <p:cNvSpPr>
                <a:spLocks noEditPoints="1"/>
              </p:cNvSpPr>
              <p:nvPr userDrawn="1"/>
            </p:nvSpPr>
            <p:spPr bwMode="auto">
              <a:xfrm>
                <a:off x="4466" y="638"/>
                <a:ext cx="1074" cy="2002"/>
              </a:xfrm>
              <a:custGeom>
                <a:avLst/>
                <a:gdLst>
                  <a:gd name="T0" fmla="*/ 61 w 1399"/>
                  <a:gd name="T1" fmla="*/ 68 h 2611"/>
                  <a:gd name="T2" fmla="*/ 15 w 1399"/>
                  <a:gd name="T3" fmla="*/ 0 h 2611"/>
                  <a:gd name="T4" fmla="*/ 116 w 1399"/>
                  <a:gd name="T5" fmla="*/ 109 h 2611"/>
                  <a:gd name="T6" fmla="*/ 195 w 1399"/>
                  <a:gd name="T7" fmla="*/ 133 h 2611"/>
                  <a:gd name="T8" fmla="*/ 116 w 1399"/>
                  <a:gd name="T9" fmla="*/ 109 h 2611"/>
                  <a:gd name="T10" fmla="*/ 315 w 1399"/>
                  <a:gd name="T11" fmla="*/ 220 h 2611"/>
                  <a:gd name="T12" fmla="*/ 253 w 1399"/>
                  <a:gd name="T13" fmla="*/ 166 h 2611"/>
                  <a:gd name="T14" fmla="*/ 378 w 1399"/>
                  <a:gd name="T15" fmla="*/ 245 h 2611"/>
                  <a:gd name="T16" fmla="*/ 461 w 1399"/>
                  <a:gd name="T17" fmla="*/ 249 h 2611"/>
                  <a:gd name="T18" fmla="*/ 378 w 1399"/>
                  <a:gd name="T19" fmla="*/ 245 h 2611"/>
                  <a:gd name="T20" fmla="*/ 599 w 1399"/>
                  <a:gd name="T21" fmla="*/ 302 h 2611"/>
                  <a:gd name="T22" fmla="*/ 525 w 1399"/>
                  <a:gd name="T23" fmla="*/ 266 h 2611"/>
                  <a:gd name="T24" fmla="*/ 667 w 1399"/>
                  <a:gd name="T25" fmla="*/ 310 h 2611"/>
                  <a:gd name="T26" fmla="*/ 747 w 1399"/>
                  <a:gd name="T27" fmla="*/ 292 h 2611"/>
                  <a:gd name="T28" fmla="*/ 667 w 1399"/>
                  <a:gd name="T29" fmla="*/ 310 h 2611"/>
                  <a:gd name="T30" fmla="*/ 878 w 1399"/>
                  <a:gd name="T31" fmla="*/ 341 h 2611"/>
                  <a:gd name="T32" fmla="*/ 804 w 1399"/>
                  <a:gd name="T33" fmla="*/ 305 h 2611"/>
                  <a:gd name="T34" fmla="*/ 940 w 1399"/>
                  <a:gd name="T35" fmla="*/ 363 h 2611"/>
                  <a:gd name="T36" fmla="*/ 1021 w 1399"/>
                  <a:gd name="T37" fmla="*/ 380 h 2611"/>
                  <a:gd name="T38" fmla="*/ 940 w 1399"/>
                  <a:gd name="T39" fmla="*/ 363 h 2611"/>
                  <a:gd name="T40" fmla="*/ 1123 w 1399"/>
                  <a:gd name="T41" fmla="*/ 487 h 2611"/>
                  <a:gd name="T42" fmla="*/ 1077 w 1399"/>
                  <a:gd name="T43" fmla="*/ 418 h 2611"/>
                  <a:gd name="T44" fmla="*/ 1168 w 1399"/>
                  <a:gd name="T45" fmla="*/ 535 h 2611"/>
                  <a:gd name="T46" fmla="*/ 1235 w 1399"/>
                  <a:gd name="T47" fmla="*/ 584 h 2611"/>
                  <a:gd name="T48" fmla="*/ 1168 w 1399"/>
                  <a:gd name="T49" fmla="*/ 535 h 2611"/>
                  <a:gd name="T50" fmla="*/ 1291 w 1399"/>
                  <a:gd name="T51" fmla="*/ 722 h 2611"/>
                  <a:gd name="T52" fmla="*/ 1273 w 1399"/>
                  <a:gd name="T53" fmla="*/ 641 h 2611"/>
                  <a:gd name="T54" fmla="*/ 1318 w 1399"/>
                  <a:gd name="T55" fmla="*/ 782 h 2611"/>
                  <a:gd name="T56" fmla="*/ 1366 w 1399"/>
                  <a:gd name="T57" fmla="*/ 850 h 2611"/>
                  <a:gd name="T58" fmla="*/ 1318 w 1399"/>
                  <a:gd name="T59" fmla="*/ 782 h 2611"/>
                  <a:gd name="T60" fmla="*/ 1373 w 1399"/>
                  <a:gd name="T61" fmla="*/ 998 h 2611"/>
                  <a:gd name="T62" fmla="*/ 1382 w 1399"/>
                  <a:gd name="T63" fmla="*/ 916 h 2611"/>
                  <a:gd name="T64" fmla="*/ 1377 w 1399"/>
                  <a:gd name="T65" fmla="*/ 1064 h 2611"/>
                  <a:gd name="T66" fmla="*/ 1377 w 1399"/>
                  <a:gd name="T67" fmla="*/ 1143 h 2611"/>
                  <a:gd name="T68" fmla="*/ 1399 w 1399"/>
                  <a:gd name="T69" fmla="*/ 1069 h 2611"/>
                  <a:gd name="T70" fmla="*/ 1377 w 1399"/>
                  <a:gd name="T71" fmla="*/ 1064 h 2611"/>
                  <a:gd name="T72" fmla="*/ 1399 w 1399"/>
                  <a:gd name="T73" fmla="*/ 1290 h 2611"/>
                  <a:gd name="T74" fmla="*/ 1377 w 1399"/>
                  <a:gd name="T75" fmla="*/ 1211 h 2611"/>
                  <a:gd name="T76" fmla="*/ 1377 w 1399"/>
                  <a:gd name="T77" fmla="*/ 1437 h 2611"/>
                  <a:gd name="T78" fmla="*/ 1399 w 1399"/>
                  <a:gd name="T79" fmla="*/ 1357 h 2611"/>
                  <a:gd name="T80" fmla="*/ 1377 w 1399"/>
                  <a:gd name="T81" fmla="*/ 1437 h 2611"/>
                  <a:gd name="T82" fmla="*/ 1399 w 1399"/>
                  <a:gd name="T83" fmla="*/ 1584 h 2611"/>
                  <a:gd name="T84" fmla="*/ 1377 w 1399"/>
                  <a:gd name="T85" fmla="*/ 1504 h 2611"/>
                  <a:gd name="T86" fmla="*/ 1377 w 1399"/>
                  <a:gd name="T87" fmla="*/ 1731 h 2611"/>
                  <a:gd name="T88" fmla="*/ 1399 w 1399"/>
                  <a:gd name="T89" fmla="*/ 1651 h 2611"/>
                  <a:gd name="T90" fmla="*/ 1377 w 1399"/>
                  <a:gd name="T91" fmla="*/ 1731 h 2611"/>
                  <a:gd name="T92" fmla="*/ 1399 w 1399"/>
                  <a:gd name="T93" fmla="*/ 1877 h 2611"/>
                  <a:gd name="T94" fmla="*/ 1377 w 1399"/>
                  <a:gd name="T95" fmla="*/ 1798 h 2611"/>
                  <a:gd name="T96" fmla="*/ 1377 w 1399"/>
                  <a:gd name="T97" fmla="*/ 2024 h 2611"/>
                  <a:gd name="T98" fmla="*/ 1399 w 1399"/>
                  <a:gd name="T99" fmla="*/ 1945 h 2611"/>
                  <a:gd name="T100" fmla="*/ 1377 w 1399"/>
                  <a:gd name="T101" fmla="*/ 2024 h 2611"/>
                  <a:gd name="T102" fmla="*/ 1399 w 1399"/>
                  <a:gd name="T103" fmla="*/ 2171 h 2611"/>
                  <a:gd name="T104" fmla="*/ 1377 w 1399"/>
                  <a:gd name="T105" fmla="*/ 2091 h 2611"/>
                  <a:gd name="T106" fmla="*/ 1377 w 1399"/>
                  <a:gd name="T107" fmla="*/ 2318 h 2611"/>
                  <a:gd name="T108" fmla="*/ 1399 w 1399"/>
                  <a:gd name="T109" fmla="*/ 2238 h 2611"/>
                  <a:gd name="T110" fmla="*/ 1377 w 1399"/>
                  <a:gd name="T111" fmla="*/ 2318 h 2611"/>
                  <a:gd name="T112" fmla="*/ 1399 w 1399"/>
                  <a:gd name="T113" fmla="*/ 2465 h 2611"/>
                  <a:gd name="T114" fmla="*/ 1377 w 1399"/>
                  <a:gd name="T115" fmla="*/ 2385 h 2611"/>
                  <a:gd name="T116" fmla="*/ 1377 w 1399"/>
                  <a:gd name="T117" fmla="*/ 2611 h 2611"/>
                  <a:gd name="T118" fmla="*/ 1399 w 1399"/>
                  <a:gd name="T119" fmla="*/ 2532 h 2611"/>
                  <a:gd name="T120" fmla="*/ 1377 w 1399"/>
                  <a:gd name="T121" fmla="*/ 2611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9" h="2611">
                    <a:moveTo>
                      <a:pt x="0" y="17"/>
                    </a:moveTo>
                    <a:cubicBezTo>
                      <a:pt x="20" y="35"/>
                      <a:pt x="40" y="52"/>
                      <a:pt x="61" y="68"/>
                    </a:cubicBezTo>
                    <a:cubicBezTo>
                      <a:pt x="75" y="51"/>
                      <a:pt x="75" y="51"/>
                      <a:pt x="75" y="51"/>
                    </a:cubicBezTo>
                    <a:cubicBezTo>
                      <a:pt x="55" y="35"/>
                      <a:pt x="34" y="18"/>
                      <a:pt x="15" y="0"/>
                    </a:cubicBezTo>
                    <a:lnTo>
                      <a:pt x="0" y="17"/>
                    </a:lnTo>
                    <a:close/>
                    <a:moveTo>
                      <a:pt x="116" y="109"/>
                    </a:moveTo>
                    <a:cubicBezTo>
                      <a:pt x="138" y="124"/>
                      <a:pt x="161" y="138"/>
                      <a:pt x="184" y="152"/>
                    </a:cubicBezTo>
                    <a:cubicBezTo>
                      <a:pt x="195" y="133"/>
                      <a:pt x="195" y="133"/>
                      <a:pt x="195" y="133"/>
                    </a:cubicBezTo>
                    <a:cubicBezTo>
                      <a:pt x="173" y="120"/>
                      <a:pt x="150" y="105"/>
                      <a:pt x="129" y="90"/>
                    </a:cubicBezTo>
                    <a:lnTo>
                      <a:pt x="116" y="109"/>
                    </a:lnTo>
                    <a:close/>
                    <a:moveTo>
                      <a:pt x="243" y="185"/>
                    </a:moveTo>
                    <a:cubicBezTo>
                      <a:pt x="266" y="198"/>
                      <a:pt x="291" y="209"/>
                      <a:pt x="315" y="220"/>
                    </a:cubicBezTo>
                    <a:cubicBezTo>
                      <a:pt x="324" y="200"/>
                      <a:pt x="324" y="200"/>
                      <a:pt x="324" y="200"/>
                    </a:cubicBezTo>
                    <a:cubicBezTo>
                      <a:pt x="300" y="189"/>
                      <a:pt x="276" y="178"/>
                      <a:pt x="253" y="166"/>
                    </a:cubicBezTo>
                    <a:lnTo>
                      <a:pt x="243" y="185"/>
                    </a:lnTo>
                    <a:close/>
                    <a:moveTo>
                      <a:pt x="378" y="245"/>
                    </a:moveTo>
                    <a:cubicBezTo>
                      <a:pt x="403" y="255"/>
                      <a:pt x="429" y="263"/>
                      <a:pt x="455" y="271"/>
                    </a:cubicBezTo>
                    <a:cubicBezTo>
                      <a:pt x="461" y="249"/>
                      <a:pt x="461" y="249"/>
                      <a:pt x="461" y="249"/>
                    </a:cubicBezTo>
                    <a:cubicBezTo>
                      <a:pt x="435" y="242"/>
                      <a:pt x="410" y="234"/>
                      <a:pt x="386" y="224"/>
                    </a:cubicBezTo>
                    <a:lnTo>
                      <a:pt x="378" y="245"/>
                    </a:lnTo>
                    <a:close/>
                    <a:moveTo>
                      <a:pt x="520" y="287"/>
                    </a:moveTo>
                    <a:cubicBezTo>
                      <a:pt x="546" y="293"/>
                      <a:pt x="573" y="298"/>
                      <a:pt x="599" y="302"/>
                    </a:cubicBezTo>
                    <a:cubicBezTo>
                      <a:pt x="603" y="280"/>
                      <a:pt x="603" y="280"/>
                      <a:pt x="603" y="280"/>
                    </a:cubicBezTo>
                    <a:cubicBezTo>
                      <a:pt x="577" y="276"/>
                      <a:pt x="551" y="271"/>
                      <a:pt x="525" y="266"/>
                    </a:cubicBezTo>
                    <a:lnTo>
                      <a:pt x="520" y="287"/>
                    </a:lnTo>
                    <a:close/>
                    <a:moveTo>
                      <a:pt x="667" y="310"/>
                    </a:moveTo>
                    <a:cubicBezTo>
                      <a:pt x="693" y="312"/>
                      <a:pt x="720" y="314"/>
                      <a:pt x="747" y="314"/>
                    </a:cubicBezTo>
                    <a:cubicBezTo>
                      <a:pt x="747" y="292"/>
                      <a:pt x="747" y="292"/>
                      <a:pt x="747" y="292"/>
                    </a:cubicBezTo>
                    <a:cubicBezTo>
                      <a:pt x="721" y="291"/>
                      <a:pt x="695" y="290"/>
                      <a:pt x="668" y="288"/>
                    </a:cubicBezTo>
                    <a:cubicBezTo>
                      <a:pt x="667" y="310"/>
                      <a:pt x="667" y="310"/>
                      <a:pt x="667" y="310"/>
                    </a:cubicBezTo>
                    <a:close/>
                    <a:moveTo>
                      <a:pt x="802" y="327"/>
                    </a:moveTo>
                    <a:cubicBezTo>
                      <a:pt x="828" y="330"/>
                      <a:pt x="853" y="335"/>
                      <a:pt x="878" y="341"/>
                    </a:cubicBezTo>
                    <a:cubicBezTo>
                      <a:pt x="884" y="320"/>
                      <a:pt x="884" y="320"/>
                      <a:pt x="884" y="320"/>
                    </a:cubicBezTo>
                    <a:cubicBezTo>
                      <a:pt x="858" y="313"/>
                      <a:pt x="831" y="308"/>
                      <a:pt x="804" y="305"/>
                    </a:cubicBezTo>
                    <a:lnTo>
                      <a:pt x="802" y="327"/>
                    </a:lnTo>
                    <a:close/>
                    <a:moveTo>
                      <a:pt x="940" y="363"/>
                    </a:moveTo>
                    <a:cubicBezTo>
                      <a:pt x="964" y="373"/>
                      <a:pt x="987" y="385"/>
                      <a:pt x="1009" y="399"/>
                    </a:cubicBezTo>
                    <a:cubicBezTo>
                      <a:pt x="1021" y="380"/>
                      <a:pt x="1021" y="380"/>
                      <a:pt x="1021" y="380"/>
                    </a:cubicBezTo>
                    <a:cubicBezTo>
                      <a:pt x="997" y="366"/>
                      <a:pt x="973" y="353"/>
                      <a:pt x="949" y="343"/>
                    </a:cubicBezTo>
                    <a:lnTo>
                      <a:pt x="940" y="363"/>
                    </a:lnTo>
                    <a:close/>
                    <a:moveTo>
                      <a:pt x="1063" y="436"/>
                    </a:moveTo>
                    <a:cubicBezTo>
                      <a:pt x="1084" y="452"/>
                      <a:pt x="1104" y="469"/>
                      <a:pt x="1123" y="487"/>
                    </a:cubicBezTo>
                    <a:cubicBezTo>
                      <a:pt x="1138" y="471"/>
                      <a:pt x="1138" y="471"/>
                      <a:pt x="1138" y="471"/>
                    </a:cubicBezTo>
                    <a:cubicBezTo>
                      <a:pt x="1119" y="452"/>
                      <a:pt x="1098" y="435"/>
                      <a:pt x="1077" y="418"/>
                    </a:cubicBezTo>
                    <a:lnTo>
                      <a:pt x="1063" y="436"/>
                    </a:lnTo>
                    <a:close/>
                    <a:moveTo>
                      <a:pt x="1168" y="535"/>
                    </a:moveTo>
                    <a:cubicBezTo>
                      <a:pt x="1185" y="555"/>
                      <a:pt x="1202" y="576"/>
                      <a:pt x="1217" y="597"/>
                    </a:cubicBezTo>
                    <a:cubicBezTo>
                      <a:pt x="1235" y="584"/>
                      <a:pt x="1235" y="584"/>
                      <a:pt x="1235" y="584"/>
                    </a:cubicBezTo>
                    <a:cubicBezTo>
                      <a:pt x="1219" y="562"/>
                      <a:pt x="1203" y="541"/>
                      <a:pt x="1185" y="521"/>
                    </a:cubicBezTo>
                    <a:lnTo>
                      <a:pt x="1168" y="535"/>
                    </a:lnTo>
                    <a:close/>
                    <a:moveTo>
                      <a:pt x="1253" y="652"/>
                    </a:moveTo>
                    <a:cubicBezTo>
                      <a:pt x="1267" y="675"/>
                      <a:pt x="1280" y="698"/>
                      <a:pt x="1291" y="722"/>
                    </a:cubicBezTo>
                    <a:cubicBezTo>
                      <a:pt x="1311" y="712"/>
                      <a:pt x="1311" y="712"/>
                      <a:pt x="1311" y="712"/>
                    </a:cubicBezTo>
                    <a:cubicBezTo>
                      <a:pt x="1299" y="687"/>
                      <a:pt x="1286" y="664"/>
                      <a:pt x="1273" y="641"/>
                    </a:cubicBezTo>
                    <a:lnTo>
                      <a:pt x="1253" y="652"/>
                    </a:lnTo>
                    <a:close/>
                    <a:moveTo>
                      <a:pt x="1318" y="782"/>
                    </a:moveTo>
                    <a:cubicBezTo>
                      <a:pt x="1328" y="807"/>
                      <a:pt x="1337" y="831"/>
                      <a:pt x="1344" y="856"/>
                    </a:cubicBezTo>
                    <a:cubicBezTo>
                      <a:pt x="1366" y="850"/>
                      <a:pt x="1366" y="850"/>
                      <a:pt x="1366" y="850"/>
                    </a:cubicBezTo>
                    <a:cubicBezTo>
                      <a:pt x="1358" y="824"/>
                      <a:pt x="1349" y="799"/>
                      <a:pt x="1339" y="774"/>
                    </a:cubicBezTo>
                    <a:lnTo>
                      <a:pt x="1318" y="782"/>
                    </a:lnTo>
                    <a:close/>
                    <a:moveTo>
                      <a:pt x="1361" y="920"/>
                    </a:moveTo>
                    <a:cubicBezTo>
                      <a:pt x="1366" y="946"/>
                      <a:pt x="1370" y="972"/>
                      <a:pt x="1373" y="998"/>
                    </a:cubicBezTo>
                    <a:cubicBezTo>
                      <a:pt x="1395" y="996"/>
                      <a:pt x="1395" y="996"/>
                      <a:pt x="1395" y="996"/>
                    </a:cubicBezTo>
                    <a:cubicBezTo>
                      <a:pt x="1392" y="969"/>
                      <a:pt x="1388" y="942"/>
                      <a:pt x="1382" y="916"/>
                    </a:cubicBezTo>
                    <a:lnTo>
                      <a:pt x="1361" y="920"/>
                    </a:lnTo>
                    <a:close/>
                    <a:moveTo>
                      <a:pt x="1377" y="1064"/>
                    </a:moveTo>
                    <a:cubicBezTo>
                      <a:pt x="1377" y="1065"/>
                      <a:pt x="1377" y="1067"/>
                      <a:pt x="1377" y="1069"/>
                    </a:cubicBezTo>
                    <a:cubicBezTo>
                      <a:pt x="1377" y="1143"/>
                      <a:pt x="1377" y="1143"/>
                      <a:pt x="1377" y="1143"/>
                    </a:cubicBezTo>
                    <a:cubicBezTo>
                      <a:pt x="1399" y="1143"/>
                      <a:pt x="1399" y="1143"/>
                      <a:pt x="1399" y="1143"/>
                    </a:cubicBezTo>
                    <a:cubicBezTo>
                      <a:pt x="1399" y="1069"/>
                      <a:pt x="1399" y="1069"/>
                      <a:pt x="1399" y="1069"/>
                    </a:cubicBezTo>
                    <a:cubicBezTo>
                      <a:pt x="1399" y="1067"/>
                      <a:pt x="1399" y="1065"/>
                      <a:pt x="1399" y="1064"/>
                    </a:cubicBezTo>
                    <a:cubicBezTo>
                      <a:pt x="1377" y="1064"/>
                      <a:pt x="1377" y="1064"/>
                      <a:pt x="1377" y="1064"/>
                    </a:cubicBezTo>
                    <a:close/>
                    <a:moveTo>
                      <a:pt x="1377" y="1290"/>
                    </a:moveTo>
                    <a:cubicBezTo>
                      <a:pt x="1399" y="1290"/>
                      <a:pt x="1399" y="1290"/>
                      <a:pt x="1399" y="1290"/>
                    </a:cubicBezTo>
                    <a:cubicBezTo>
                      <a:pt x="1399" y="1211"/>
                      <a:pt x="1399" y="1211"/>
                      <a:pt x="1399" y="1211"/>
                    </a:cubicBezTo>
                    <a:cubicBezTo>
                      <a:pt x="1377" y="1211"/>
                      <a:pt x="1377" y="1211"/>
                      <a:pt x="1377" y="1211"/>
                    </a:cubicBezTo>
                    <a:lnTo>
                      <a:pt x="1377" y="1290"/>
                    </a:lnTo>
                    <a:close/>
                    <a:moveTo>
                      <a:pt x="1377" y="1437"/>
                    </a:moveTo>
                    <a:cubicBezTo>
                      <a:pt x="1399" y="1437"/>
                      <a:pt x="1399" y="1437"/>
                      <a:pt x="1399" y="1437"/>
                    </a:cubicBezTo>
                    <a:cubicBezTo>
                      <a:pt x="1399" y="1357"/>
                      <a:pt x="1399" y="1357"/>
                      <a:pt x="1399" y="1357"/>
                    </a:cubicBezTo>
                    <a:cubicBezTo>
                      <a:pt x="1377" y="1357"/>
                      <a:pt x="1377" y="1357"/>
                      <a:pt x="1377" y="1357"/>
                    </a:cubicBezTo>
                    <a:lnTo>
                      <a:pt x="1377" y="1437"/>
                    </a:lnTo>
                    <a:close/>
                    <a:moveTo>
                      <a:pt x="1377" y="1584"/>
                    </a:moveTo>
                    <a:cubicBezTo>
                      <a:pt x="1399" y="1584"/>
                      <a:pt x="1399" y="1584"/>
                      <a:pt x="1399" y="1584"/>
                    </a:cubicBezTo>
                    <a:cubicBezTo>
                      <a:pt x="1399" y="1504"/>
                      <a:pt x="1399" y="1504"/>
                      <a:pt x="1399" y="1504"/>
                    </a:cubicBezTo>
                    <a:cubicBezTo>
                      <a:pt x="1377" y="1504"/>
                      <a:pt x="1377" y="1504"/>
                      <a:pt x="1377" y="1504"/>
                    </a:cubicBezTo>
                    <a:lnTo>
                      <a:pt x="1377" y="1584"/>
                    </a:lnTo>
                    <a:close/>
                    <a:moveTo>
                      <a:pt x="1377" y="1731"/>
                    </a:moveTo>
                    <a:cubicBezTo>
                      <a:pt x="1399" y="1731"/>
                      <a:pt x="1399" y="1731"/>
                      <a:pt x="1399" y="1731"/>
                    </a:cubicBezTo>
                    <a:cubicBezTo>
                      <a:pt x="1399" y="1651"/>
                      <a:pt x="1399" y="1651"/>
                      <a:pt x="1399" y="1651"/>
                    </a:cubicBezTo>
                    <a:cubicBezTo>
                      <a:pt x="1377" y="1651"/>
                      <a:pt x="1377" y="1651"/>
                      <a:pt x="1377" y="1651"/>
                    </a:cubicBezTo>
                    <a:lnTo>
                      <a:pt x="1377" y="1731"/>
                    </a:lnTo>
                    <a:close/>
                    <a:moveTo>
                      <a:pt x="1377" y="1877"/>
                    </a:moveTo>
                    <a:cubicBezTo>
                      <a:pt x="1399" y="1877"/>
                      <a:pt x="1399" y="1877"/>
                      <a:pt x="1399" y="1877"/>
                    </a:cubicBezTo>
                    <a:cubicBezTo>
                      <a:pt x="1399" y="1798"/>
                      <a:pt x="1399" y="1798"/>
                      <a:pt x="1399" y="1798"/>
                    </a:cubicBezTo>
                    <a:cubicBezTo>
                      <a:pt x="1377" y="1798"/>
                      <a:pt x="1377" y="1798"/>
                      <a:pt x="1377" y="1798"/>
                    </a:cubicBezTo>
                    <a:lnTo>
                      <a:pt x="1377" y="1877"/>
                    </a:lnTo>
                    <a:close/>
                    <a:moveTo>
                      <a:pt x="1377" y="2024"/>
                    </a:moveTo>
                    <a:cubicBezTo>
                      <a:pt x="1399" y="2024"/>
                      <a:pt x="1399" y="2024"/>
                      <a:pt x="1399" y="2024"/>
                    </a:cubicBezTo>
                    <a:cubicBezTo>
                      <a:pt x="1399" y="1945"/>
                      <a:pt x="1399" y="1945"/>
                      <a:pt x="1399" y="1945"/>
                    </a:cubicBezTo>
                    <a:cubicBezTo>
                      <a:pt x="1377" y="1945"/>
                      <a:pt x="1377" y="1945"/>
                      <a:pt x="1377" y="1945"/>
                    </a:cubicBezTo>
                    <a:lnTo>
                      <a:pt x="1377" y="2024"/>
                    </a:lnTo>
                    <a:close/>
                    <a:moveTo>
                      <a:pt x="1377" y="2171"/>
                    </a:moveTo>
                    <a:cubicBezTo>
                      <a:pt x="1399" y="2171"/>
                      <a:pt x="1399" y="2171"/>
                      <a:pt x="1399" y="2171"/>
                    </a:cubicBezTo>
                    <a:cubicBezTo>
                      <a:pt x="1399" y="2091"/>
                      <a:pt x="1399" y="2091"/>
                      <a:pt x="1399" y="2091"/>
                    </a:cubicBezTo>
                    <a:cubicBezTo>
                      <a:pt x="1377" y="2091"/>
                      <a:pt x="1377" y="2091"/>
                      <a:pt x="1377" y="2091"/>
                    </a:cubicBezTo>
                    <a:lnTo>
                      <a:pt x="1377" y="2171"/>
                    </a:lnTo>
                    <a:close/>
                    <a:moveTo>
                      <a:pt x="1377" y="2318"/>
                    </a:moveTo>
                    <a:cubicBezTo>
                      <a:pt x="1399" y="2318"/>
                      <a:pt x="1399" y="2318"/>
                      <a:pt x="1399" y="2318"/>
                    </a:cubicBezTo>
                    <a:cubicBezTo>
                      <a:pt x="1399" y="2238"/>
                      <a:pt x="1399" y="2238"/>
                      <a:pt x="1399" y="2238"/>
                    </a:cubicBezTo>
                    <a:cubicBezTo>
                      <a:pt x="1377" y="2238"/>
                      <a:pt x="1377" y="2238"/>
                      <a:pt x="1377" y="2238"/>
                    </a:cubicBezTo>
                    <a:lnTo>
                      <a:pt x="1377" y="2318"/>
                    </a:lnTo>
                    <a:close/>
                    <a:moveTo>
                      <a:pt x="1377" y="2465"/>
                    </a:moveTo>
                    <a:cubicBezTo>
                      <a:pt x="1399" y="2465"/>
                      <a:pt x="1399" y="2465"/>
                      <a:pt x="1399" y="2465"/>
                    </a:cubicBezTo>
                    <a:cubicBezTo>
                      <a:pt x="1399" y="2385"/>
                      <a:pt x="1399" y="2385"/>
                      <a:pt x="1399" y="2385"/>
                    </a:cubicBezTo>
                    <a:cubicBezTo>
                      <a:pt x="1377" y="2385"/>
                      <a:pt x="1377" y="2385"/>
                      <a:pt x="1377" y="2385"/>
                    </a:cubicBezTo>
                    <a:lnTo>
                      <a:pt x="1377" y="2465"/>
                    </a:lnTo>
                    <a:close/>
                    <a:moveTo>
                      <a:pt x="1377" y="2611"/>
                    </a:moveTo>
                    <a:cubicBezTo>
                      <a:pt x="1399" y="2611"/>
                      <a:pt x="1399" y="2611"/>
                      <a:pt x="1399" y="2611"/>
                    </a:cubicBezTo>
                    <a:cubicBezTo>
                      <a:pt x="1399" y="2532"/>
                      <a:pt x="1399" y="2532"/>
                      <a:pt x="1399" y="2532"/>
                    </a:cubicBezTo>
                    <a:cubicBezTo>
                      <a:pt x="1377" y="2532"/>
                      <a:pt x="1377" y="2532"/>
                      <a:pt x="1377" y="2532"/>
                    </a:cubicBezTo>
                    <a:lnTo>
                      <a:pt x="1377" y="2611"/>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96" name="Group 95"/>
            <p:cNvGrpSpPr/>
            <p:nvPr userDrawn="1"/>
          </p:nvGrpSpPr>
          <p:grpSpPr>
            <a:xfrm>
              <a:off x="8558215" y="1898651"/>
              <a:ext cx="2424113" cy="1960563"/>
              <a:chOff x="8558215" y="1898651"/>
              <a:chExt cx="2424113" cy="1960563"/>
            </a:xfrm>
          </p:grpSpPr>
          <p:sp>
            <p:nvSpPr>
              <p:cNvPr id="97" name="Freeform 61"/>
              <p:cNvSpPr>
                <a:spLocks/>
              </p:cNvSpPr>
              <p:nvPr userDrawn="1"/>
            </p:nvSpPr>
            <p:spPr bwMode="auto">
              <a:xfrm flipH="1">
                <a:off x="8558215" y="1898651"/>
                <a:ext cx="1146175" cy="1960563"/>
              </a:xfrm>
              <a:custGeom>
                <a:avLst/>
                <a:gdLst>
                  <a:gd name="T0" fmla="*/ 975 w 975"/>
                  <a:gd name="T1" fmla="*/ 975 h 1667"/>
                  <a:gd name="T2" fmla="*/ 0 w 975"/>
                  <a:gd name="T3" fmla="*/ 0 h 1667"/>
                  <a:gd name="T4" fmla="*/ 0 w 975"/>
                  <a:gd name="T5" fmla="*/ 348 h 1667"/>
                  <a:gd name="T6" fmla="*/ 627 w 975"/>
                  <a:gd name="T7" fmla="*/ 975 h 1667"/>
                  <a:gd name="T8" fmla="*/ 627 w 975"/>
                  <a:gd name="T9" fmla="*/ 1667 h 1667"/>
                  <a:gd name="T10" fmla="*/ 975 w 975"/>
                  <a:gd name="T11" fmla="*/ 1667 h 1667"/>
                  <a:gd name="T12" fmla="*/ 975 w 975"/>
                  <a:gd name="T13" fmla="*/ 975 h 1667"/>
                </a:gdLst>
                <a:ahLst/>
                <a:cxnLst>
                  <a:cxn ang="0">
                    <a:pos x="T0" y="T1"/>
                  </a:cxn>
                  <a:cxn ang="0">
                    <a:pos x="T2" y="T3"/>
                  </a:cxn>
                  <a:cxn ang="0">
                    <a:pos x="T4" y="T5"/>
                  </a:cxn>
                  <a:cxn ang="0">
                    <a:pos x="T6" y="T7"/>
                  </a:cxn>
                  <a:cxn ang="0">
                    <a:pos x="T8" y="T9"/>
                  </a:cxn>
                  <a:cxn ang="0">
                    <a:pos x="T10" y="T11"/>
                  </a:cxn>
                  <a:cxn ang="0">
                    <a:pos x="T12" y="T13"/>
                  </a:cxn>
                </a:cxnLst>
                <a:rect l="0" t="0" r="r" b="b"/>
                <a:pathLst>
                  <a:path w="975" h="1667">
                    <a:moveTo>
                      <a:pt x="975" y="975"/>
                    </a:moveTo>
                    <a:cubicBezTo>
                      <a:pt x="975" y="437"/>
                      <a:pt x="539" y="0"/>
                      <a:pt x="0" y="0"/>
                    </a:cubicBezTo>
                    <a:cubicBezTo>
                      <a:pt x="0" y="348"/>
                      <a:pt x="0" y="348"/>
                      <a:pt x="0" y="348"/>
                    </a:cubicBezTo>
                    <a:cubicBezTo>
                      <a:pt x="347" y="348"/>
                      <a:pt x="627" y="629"/>
                      <a:pt x="627" y="975"/>
                    </a:cubicBezTo>
                    <a:cubicBezTo>
                      <a:pt x="627" y="1667"/>
                      <a:pt x="627" y="1667"/>
                      <a:pt x="627" y="1667"/>
                    </a:cubicBezTo>
                    <a:cubicBezTo>
                      <a:pt x="975" y="1667"/>
                      <a:pt x="975" y="1667"/>
                      <a:pt x="975" y="1667"/>
                    </a:cubicBezTo>
                    <a:cubicBezTo>
                      <a:pt x="975" y="975"/>
                      <a:pt x="975" y="975"/>
                      <a:pt x="975" y="975"/>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98" name="Freeform 62"/>
              <p:cNvSpPr>
                <a:spLocks/>
              </p:cNvSpPr>
              <p:nvPr userDrawn="1"/>
            </p:nvSpPr>
            <p:spPr bwMode="auto">
              <a:xfrm flipH="1">
                <a:off x="9704390" y="1900239"/>
                <a:ext cx="1277938" cy="1552575"/>
              </a:xfrm>
              <a:custGeom>
                <a:avLst/>
                <a:gdLst>
                  <a:gd name="T0" fmla="*/ 112 w 1087"/>
                  <a:gd name="T1" fmla="*/ 973 h 1320"/>
                  <a:gd name="T2" fmla="*/ 23 w 1087"/>
                  <a:gd name="T3" fmla="*/ 973 h 1320"/>
                  <a:gd name="T4" fmla="*/ 11 w 1087"/>
                  <a:gd name="T5" fmla="*/ 999 h 1320"/>
                  <a:gd name="T6" fmla="*/ 268 w 1087"/>
                  <a:gd name="T7" fmla="*/ 1306 h 1320"/>
                  <a:gd name="T8" fmla="*/ 310 w 1087"/>
                  <a:gd name="T9" fmla="*/ 1306 h 1320"/>
                  <a:gd name="T10" fmla="*/ 567 w 1087"/>
                  <a:gd name="T11" fmla="*/ 999 h 1320"/>
                  <a:gd name="T12" fmla="*/ 555 w 1087"/>
                  <a:gd name="T13" fmla="*/ 973 h 1320"/>
                  <a:gd name="T14" fmla="*/ 460 w 1087"/>
                  <a:gd name="T15" fmla="*/ 973 h 1320"/>
                  <a:gd name="T16" fmla="*/ 1087 w 1087"/>
                  <a:gd name="T17" fmla="*/ 347 h 1320"/>
                  <a:gd name="T18" fmla="*/ 1087 w 1087"/>
                  <a:gd name="T19" fmla="*/ 347 h 1320"/>
                  <a:gd name="T20" fmla="*/ 1087 w 1087"/>
                  <a:gd name="T21" fmla="*/ 0 h 1320"/>
                  <a:gd name="T22" fmla="*/ 112 w 1087"/>
                  <a:gd name="T23" fmla="*/ 97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1320">
                    <a:moveTo>
                      <a:pt x="112" y="973"/>
                    </a:moveTo>
                    <a:cubicBezTo>
                      <a:pt x="23" y="973"/>
                      <a:pt x="23" y="973"/>
                      <a:pt x="23" y="973"/>
                    </a:cubicBezTo>
                    <a:cubicBezTo>
                      <a:pt x="5" y="973"/>
                      <a:pt x="0" y="985"/>
                      <a:pt x="11" y="999"/>
                    </a:cubicBezTo>
                    <a:cubicBezTo>
                      <a:pt x="268" y="1306"/>
                      <a:pt x="268" y="1306"/>
                      <a:pt x="268" y="1306"/>
                    </a:cubicBezTo>
                    <a:cubicBezTo>
                      <a:pt x="279" y="1320"/>
                      <a:pt x="299" y="1320"/>
                      <a:pt x="310" y="1306"/>
                    </a:cubicBezTo>
                    <a:cubicBezTo>
                      <a:pt x="567" y="999"/>
                      <a:pt x="567" y="999"/>
                      <a:pt x="567" y="999"/>
                    </a:cubicBezTo>
                    <a:cubicBezTo>
                      <a:pt x="578" y="985"/>
                      <a:pt x="573" y="973"/>
                      <a:pt x="555" y="973"/>
                    </a:cubicBezTo>
                    <a:cubicBezTo>
                      <a:pt x="460" y="973"/>
                      <a:pt x="460" y="973"/>
                      <a:pt x="460" y="973"/>
                    </a:cubicBezTo>
                    <a:cubicBezTo>
                      <a:pt x="461" y="627"/>
                      <a:pt x="741" y="347"/>
                      <a:pt x="1087" y="347"/>
                    </a:cubicBezTo>
                    <a:cubicBezTo>
                      <a:pt x="1087" y="347"/>
                      <a:pt x="1087" y="347"/>
                      <a:pt x="1087" y="347"/>
                    </a:cubicBezTo>
                    <a:cubicBezTo>
                      <a:pt x="1087" y="0"/>
                      <a:pt x="1087" y="0"/>
                      <a:pt x="1087" y="0"/>
                    </a:cubicBezTo>
                    <a:cubicBezTo>
                      <a:pt x="549" y="0"/>
                      <a:pt x="113" y="435"/>
                      <a:pt x="112" y="973"/>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99" name="Freeform 63"/>
              <p:cNvSpPr>
                <a:spLocks noEditPoints="1"/>
              </p:cNvSpPr>
              <p:nvPr userDrawn="1"/>
            </p:nvSpPr>
            <p:spPr bwMode="auto">
              <a:xfrm flipH="1">
                <a:off x="8740778" y="2103439"/>
                <a:ext cx="1911350" cy="1755775"/>
              </a:xfrm>
              <a:custGeom>
                <a:avLst/>
                <a:gdLst>
                  <a:gd name="T0" fmla="*/ 22 w 1626"/>
                  <a:gd name="T1" fmla="*/ 816 h 1492"/>
                  <a:gd name="T2" fmla="*/ 0 w 1626"/>
                  <a:gd name="T3" fmla="*/ 816 h 1492"/>
                  <a:gd name="T4" fmla="*/ 23 w 1626"/>
                  <a:gd name="T5" fmla="*/ 886 h 1492"/>
                  <a:gd name="T6" fmla="*/ 7 w 1626"/>
                  <a:gd name="T7" fmla="*/ 658 h 1492"/>
                  <a:gd name="T8" fmla="*/ 39 w 1626"/>
                  <a:gd name="T9" fmla="*/ 595 h 1492"/>
                  <a:gd name="T10" fmla="*/ 17 w 1626"/>
                  <a:gd name="T11" fmla="*/ 591 h 1492"/>
                  <a:gd name="T12" fmla="*/ 121 w 1626"/>
                  <a:gd name="T13" fmla="*/ 390 h 1492"/>
                  <a:gd name="T14" fmla="*/ 84 w 1626"/>
                  <a:gd name="T15" fmla="*/ 459 h 1492"/>
                  <a:gd name="T16" fmla="*/ 193 w 1626"/>
                  <a:gd name="T17" fmla="*/ 260 h 1492"/>
                  <a:gd name="T18" fmla="*/ 256 w 1626"/>
                  <a:gd name="T19" fmla="*/ 229 h 1492"/>
                  <a:gd name="T20" fmla="*/ 241 w 1626"/>
                  <a:gd name="T21" fmla="*/ 212 h 1492"/>
                  <a:gd name="T22" fmla="*/ 374 w 1626"/>
                  <a:gd name="T23" fmla="*/ 142 h 1492"/>
                  <a:gd name="T24" fmla="*/ 363 w 1626"/>
                  <a:gd name="T25" fmla="*/ 123 h 1492"/>
                  <a:gd name="T26" fmla="*/ 502 w 1626"/>
                  <a:gd name="T27" fmla="*/ 79 h 1492"/>
                  <a:gd name="T28" fmla="*/ 494 w 1626"/>
                  <a:gd name="T29" fmla="*/ 58 h 1492"/>
                  <a:gd name="T30" fmla="*/ 719 w 1626"/>
                  <a:gd name="T31" fmla="*/ 27 h 1492"/>
                  <a:gd name="T32" fmla="*/ 641 w 1626"/>
                  <a:gd name="T33" fmla="*/ 39 h 1492"/>
                  <a:gd name="T34" fmla="*/ 864 w 1626"/>
                  <a:gd name="T35" fmla="*/ 24 h 1492"/>
                  <a:gd name="T36" fmla="*/ 784 w 1626"/>
                  <a:gd name="T37" fmla="*/ 0 h 1492"/>
                  <a:gd name="T38" fmla="*/ 1007 w 1626"/>
                  <a:gd name="T39" fmla="*/ 44 h 1492"/>
                  <a:gd name="T40" fmla="*/ 930 w 1626"/>
                  <a:gd name="T41" fmla="*/ 30 h 1492"/>
                  <a:gd name="T42" fmla="*/ 1153 w 1626"/>
                  <a:gd name="T43" fmla="*/ 68 h 1492"/>
                  <a:gd name="T44" fmla="*/ 1205 w 1626"/>
                  <a:gd name="T45" fmla="*/ 116 h 1492"/>
                  <a:gd name="T46" fmla="*/ 1215 w 1626"/>
                  <a:gd name="T47" fmla="*/ 97 h 1492"/>
                  <a:gd name="T48" fmla="*/ 1371 w 1626"/>
                  <a:gd name="T49" fmla="*/ 231 h 1492"/>
                  <a:gd name="T50" fmla="*/ 1386 w 1626"/>
                  <a:gd name="T51" fmla="*/ 215 h 1492"/>
                  <a:gd name="T52" fmla="*/ 1432 w 1626"/>
                  <a:gd name="T53" fmla="*/ 293 h 1492"/>
                  <a:gd name="T54" fmla="*/ 1449 w 1626"/>
                  <a:gd name="T55" fmla="*/ 278 h 1492"/>
                  <a:gd name="T56" fmla="*/ 1550 w 1626"/>
                  <a:gd name="T57" fmla="*/ 481 h 1492"/>
                  <a:gd name="T58" fmla="*/ 1515 w 1626"/>
                  <a:gd name="T59" fmla="*/ 411 h 1492"/>
                  <a:gd name="T60" fmla="*/ 1614 w 1626"/>
                  <a:gd name="T61" fmla="*/ 615 h 1492"/>
                  <a:gd name="T62" fmla="*/ 1600 w 1626"/>
                  <a:gd name="T63" fmla="*/ 684 h 1492"/>
                  <a:gd name="T64" fmla="*/ 1623 w 1626"/>
                  <a:gd name="T65" fmla="*/ 682 h 1492"/>
                  <a:gd name="T66" fmla="*/ 1602 w 1626"/>
                  <a:gd name="T67" fmla="*/ 894 h 1492"/>
                  <a:gd name="T68" fmla="*/ 1625 w 1626"/>
                  <a:gd name="T69" fmla="*/ 894 h 1492"/>
                  <a:gd name="T70" fmla="*/ 1602 w 1626"/>
                  <a:gd name="T71" fmla="*/ 1057 h 1492"/>
                  <a:gd name="T72" fmla="*/ 1602 w 1626"/>
                  <a:gd name="T73" fmla="*/ 977 h 1492"/>
                  <a:gd name="T74" fmla="*/ 1625 w 1626"/>
                  <a:gd name="T75" fmla="*/ 1203 h 1492"/>
                  <a:gd name="T76" fmla="*/ 1602 w 1626"/>
                  <a:gd name="T77" fmla="*/ 1203 h 1492"/>
                  <a:gd name="T78" fmla="*/ 1625 w 1626"/>
                  <a:gd name="T79" fmla="*/ 1271 h 1492"/>
                  <a:gd name="T80" fmla="*/ 1602 w 1626"/>
                  <a:gd name="T81" fmla="*/ 1417 h 1492"/>
                  <a:gd name="T82" fmla="*/ 1625 w 1626"/>
                  <a:gd name="T83" fmla="*/ 1492 h 1492"/>
                  <a:gd name="T84" fmla="*/ 1602 w 1626"/>
                  <a:gd name="T85" fmla="*/ 141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6" h="1492">
                    <a:moveTo>
                      <a:pt x="23" y="886"/>
                    </a:moveTo>
                    <a:cubicBezTo>
                      <a:pt x="23" y="885"/>
                      <a:pt x="23" y="885"/>
                      <a:pt x="23" y="885"/>
                    </a:cubicBezTo>
                    <a:cubicBezTo>
                      <a:pt x="23" y="862"/>
                      <a:pt x="22" y="839"/>
                      <a:pt x="22" y="816"/>
                    </a:cubicBezTo>
                    <a:cubicBezTo>
                      <a:pt x="22" y="813"/>
                      <a:pt x="22" y="809"/>
                      <a:pt x="22" y="806"/>
                    </a:cubicBezTo>
                    <a:cubicBezTo>
                      <a:pt x="0" y="806"/>
                      <a:pt x="0" y="806"/>
                      <a:pt x="0" y="806"/>
                    </a:cubicBezTo>
                    <a:cubicBezTo>
                      <a:pt x="0" y="809"/>
                      <a:pt x="0" y="813"/>
                      <a:pt x="0" y="816"/>
                    </a:cubicBezTo>
                    <a:cubicBezTo>
                      <a:pt x="0" y="839"/>
                      <a:pt x="0" y="862"/>
                      <a:pt x="0" y="885"/>
                    </a:cubicBezTo>
                    <a:cubicBezTo>
                      <a:pt x="0" y="886"/>
                      <a:pt x="0" y="886"/>
                      <a:pt x="0" y="886"/>
                    </a:cubicBezTo>
                    <a:lnTo>
                      <a:pt x="23" y="886"/>
                    </a:lnTo>
                    <a:close/>
                    <a:moveTo>
                      <a:pt x="23" y="739"/>
                    </a:moveTo>
                    <a:cubicBezTo>
                      <a:pt x="24" y="713"/>
                      <a:pt x="26" y="687"/>
                      <a:pt x="29" y="661"/>
                    </a:cubicBezTo>
                    <a:cubicBezTo>
                      <a:pt x="7" y="658"/>
                      <a:pt x="7" y="658"/>
                      <a:pt x="7" y="658"/>
                    </a:cubicBezTo>
                    <a:cubicBezTo>
                      <a:pt x="4" y="685"/>
                      <a:pt x="2" y="712"/>
                      <a:pt x="1" y="739"/>
                    </a:cubicBezTo>
                    <a:lnTo>
                      <a:pt x="23" y="739"/>
                    </a:lnTo>
                    <a:close/>
                    <a:moveTo>
                      <a:pt x="39" y="595"/>
                    </a:moveTo>
                    <a:cubicBezTo>
                      <a:pt x="44" y="570"/>
                      <a:pt x="51" y="545"/>
                      <a:pt x="59" y="520"/>
                    </a:cubicBezTo>
                    <a:cubicBezTo>
                      <a:pt x="38" y="513"/>
                      <a:pt x="38" y="513"/>
                      <a:pt x="38" y="513"/>
                    </a:cubicBezTo>
                    <a:cubicBezTo>
                      <a:pt x="29" y="539"/>
                      <a:pt x="22" y="565"/>
                      <a:pt x="17" y="591"/>
                    </a:cubicBezTo>
                    <a:lnTo>
                      <a:pt x="39" y="595"/>
                    </a:lnTo>
                    <a:close/>
                    <a:moveTo>
                      <a:pt x="84" y="459"/>
                    </a:moveTo>
                    <a:cubicBezTo>
                      <a:pt x="95" y="435"/>
                      <a:pt x="108" y="412"/>
                      <a:pt x="121" y="390"/>
                    </a:cubicBezTo>
                    <a:cubicBezTo>
                      <a:pt x="102" y="378"/>
                      <a:pt x="102" y="378"/>
                      <a:pt x="102" y="378"/>
                    </a:cubicBezTo>
                    <a:cubicBezTo>
                      <a:pt x="88" y="401"/>
                      <a:pt x="75" y="425"/>
                      <a:pt x="64" y="449"/>
                    </a:cubicBezTo>
                    <a:lnTo>
                      <a:pt x="84" y="459"/>
                    </a:lnTo>
                    <a:close/>
                    <a:moveTo>
                      <a:pt x="159" y="335"/>
                    </a:moveTo>
                    <a:cubicBezTo>
                      <a:pt x="174" y="315"/>
                      <a:pt x="191" y="295"/>
                      <a:pt x="209" y="275"/>
                    </a:cubicBezTo>
                    <a:cubicBezTo>
                      <a:pt x="193" y="260"/>
                      <a:pt x="193" y="260"/>
                      <a:pt x="193" y="260"/>
                    </a:cubicBezTo>
                    <a:cubicBezTo>
                      <a:pt x="174" y="280"/>
                      <a:pt x="157" y="300"/>
                      <a:pt x="141" y="322"/>
                    </a:cubicBezTo>
                    <a:lnTo>
                      <a:pt x="159" y="335"/>
                    </a:lnTo>
                    <a:close/>
                    <a:moveTo>
                      <a:pt x="256" y="229"/>
                    </a:moveTo>
                    <a:cubicBezTo>
                      <a:pt x="276" y="212"/>
                      <a:pt x="296" y="195"/>
                      <a:pt x="317" y="180"/>
                    </a:cubicBezTo>
                    <a:cubicBezTo>
                      <a:pt x="304" y="162"/>
                      <a:pt x="304" y="162"/>
                      <a:pt x="304" y="162"/>
                    </a:cubicBezTo>
                    <a:cubicBezTo>
                      <a:pt x="282" y="177"/>
                      <a:pt x="262" y="194"/>
                      <a:pt x="241" y="212"/>
                    </a:cubicBezTo>
                    <a:lnTo>
                      <a:pt x="256" y="229"/>
                    </a:lnTo>
                    <a:close/>
                    <a:moveTo>
                      <a:pt x="372" y="143"/>
                    </a:moveTo>
                    <a:cubicBezTo>
                      <a:pt x="373" y="143"/>
                      <a:pt x="374" y="142"/>
                      <a:pt x="374" y="142"/>
                    </a:cubicBezTo>
                    <a:cubicBezTo>
                      <a:pt x="396" y="129"/>
                      <a:pt x="419" y="117"/>
                      <a:pt x="442" y="106"/>
                    </a:cubicBezTo>
                    <a:cubicBezTo>
                      <a:pt x="432" y="85"/>
                      <a:pt x="432" y="85"/>
                      <a:pt x="432" y="85"/>
                    </a:cubicBezTo>
                    <a:cubicBezTo>
                      <a:pt x="408" y="97"/>
                      <a:pt x="385" y="109"/>
                      <a:pt x="363" y="123"/>
                    </a:cubicBezTo>
                    <a:cubicBezTo>
                      <a:pt x="362" y="123"/>
                      <a:pt x="361" y="123"/>
                      <a:pt x="361" y="124"/>
                    </a:cubicBezTo>
                    <a:lnTo>
                      <a:pt x="372" y="143"/>
                    </a:lnTo>
                    <a:close/>
                    <a:moveTo>
                      <a:pt x="502" y="79"/>
                    </a:moveTo>
                    <a:cubicBezTo>
                      <a:pt x="527" y="70"/>
                      <a:pt x="552" y="62"/>
                      <a:pt x="577" y="55"/>
                    </a:cubicBezTo>
                    <a:cubicBezTo>
                      <a:pt x="571" y="33"/>
                      <a:pt x="571" y="33"/>
                      <a:pt x="571" y="33"/>
                    </a:cubicBezTo>
                    <a:cubicBezTo>
                      <a:pt x="545" y="40"/>
                      <a:pt x="519" y="49"/>
                      <a:pt x="494" y="58"/>
                    </a:cubicBezTo>
                    <a:lnTo>
                      <a:pt x="502" y="79"/>
                    </a:lnTo>
                    <a:close/>
                    <a:moveTo>
                      <a:pt x="641" y="39"/>
                    </a:moveTo>
                    <a:cubicBezTo>
                      <a:pt x="667" y="34"/>
                      <a:pt x="693" y="30"/>
                      <a:pt x="719" y="27"/>
                    </a:cubicBezTo>
                    <a:cubicBezTo>
                      <a:pt x="717" y="5"/>
                      <a:pt x="717" y="5"/>
                      <a:pt x="717" y="5"/>
                    </a:cubicBezTo>
                    <a:cubicBezTo>
                      <a:pt x="690" y="8"/>
                      <a:pt x="663" y="12"/>
                      <a:pt x="637" y="17"/>
                    </a:cubicBezTo>
                    <a:lnTo>
                      <a:pt x="641" y="39"/>
                    </a:lnTo>
                    <a:close/>
                    <a:moveTo>
                      <a:pt x="785" y="23"/>
                    </a:moveTo>
                    <a:cubicBezTo>
                      <a:pt x="794" y="22"/>
                      <a:pt x="804" y="22"/>
                      <a:pt x="813" y="22"/>
                    </a:cubicBezTo>
                    <a:cubicBezTo>
                      <a:pt x="830" y="22"/>
                      <a:pt x="847" y="23"/>
                      <a:pt x="864" y="24"/>
                    </a:cubicBezTo>
                    <a:cubicBezTo>
                      <a:pt x="865" y="1"/>
                      <a:pt x="865" y="1"/>
                      <a:pt x="865" y="1"/>
                    </a:cubicBezTo>
                    <a:cubicBezTo>
                      <a:pt x="848" y="0"/>
                      <a:pt x="830" y="0"/>
                      <a:pt x="813" y="0"/>
                    </a:cubicBezTo>
                    <a:cubicBezTo>
                      <a:pt x="804" y="0"/>
                      <a:pt x="794" y="0"/>
                      <a:pt x="784" y="0"/>
                    </a:cubicBezTo>
                    <a:lnTo>
                      <a:pt x="785" y="23"/>
                    </a:lnTo>
                    <a:close/>
                    <a:moveTo>
                      <a:pt x="930" y="30"/>
                    </a:moveTo>
                    <a:cubicBezTo>
                      <a:pt x="956" y="33"/>
                      <a:pt x="982" y="38"/>
                      <a:pt x="1007" y="44"/>
                    </a:cubicBezTo>
                    <a:cubicBezTo>
                      <a:pt x="1012" y="22"/>
                      <a:pt x="1012" y="22"/>
                      <a:pt x="1012" y="22"/>
                    </a:cubicBezTo>
                    <a:cubicBezTo>
                      <a:pt x="986" y="16"/>
                      <a:pt x="959" y="11"/>
                      <a:pt x="933" y="8"/>
                    </a:cubicBezTo>
                    <a:lnTo>
                      <a:pt x="930" y="30"/>
                    </a:lnTo>
                    <a:close/>
                    <a:moveTo>
                      <a:pt x="1071" y="61"/>
                    </a:moveTo>
                    <a:cubicBezTo>
                      <a:pt x="1096" y="69"/>
                      <a:pt x="1121" y="78"/>
                      <a:pt x="1145" y="88"/>
                    </a:cubicBezTo>
                    <a:cubicBezTo>
                      <a:pt x="1153" y="68"/>
                      <a:pt x="1153" y="68"/>
                      <a:pt x="1153" y="68"/>
                    </a:cubicBezTo>
                    <a:cubicBezTo>
                      <a:pt x="1129" y="57"/>
                      <a:pt x="1103" y="48"/>
                      <a:pt x="1078" y="40"/>
                    </a:cubicBezTo>
                    <a:cubicBezTo>
                      <a:pt x="1071" y="61"/>
                      <a:pt x="1071" y="61"/>
                      <a:pt x="1071" y="61"/>
                    </a:cubicBezTo>
                    <a:close/>
                    <a:moveTo>
                      <a:pt x="1205" y="116"/>
                    </a:moveTo>
                    <a:cubicBezTo>
                      <a:pt x="1228" y="128"/>
                      <a:pt x="1251" y="142"/>
                      <a:pt x="1273" y="156"/>
                    </a:cubicBezTo>
                    <a:cubicBezTo>
                      <a:pt x="1285" y="137"/>
                      <a:pt x="1285" y="137"/>
                      <a:pt x="1285" y="137"/>
                    </a:cubicBezTo>
                    <a:cubicBezTo>
                      <a:pt x="1262" y="122"/>
                      <a:pt x="1239" y="109"/>
                      <a:pt x="1215" y="97"/>
                    </a:cubicBezTo>
                    <a:lnTo>
                      <a:pt x="1205" y="116"/>
                    </a:lnTo>
                    <a:close/>
                    <a:moveTo>
                      <a:pt x="1327" y="194"/>
                    </a:moveTo>
                    <a:cubicBezTo>
                      <a:pt x="1342" y="206"/>
                      <a:pt x="1357" y="218"/>
                      <a:pt x="1371" y="231"/>
                    </a:cubicBezTo>
                    <a:cubicBezTo>
                      <a:pt x="1376" y="236"/>
                      <a:pt x="1381" y="241"/>
                      <a:pt x="1386" y="245"/>
                    </a:cubicBezTo>
                    <a:cubicBezTo>
                      <a:pt x="1402" y="229"/>
                      <a:pt x="1402" y="229"/>
                      <a:pt x="1402" y="229"/>
                    </a:cubicBezTo>
                    <a:cubicBezTo>
                      <a:pt x="1397" y="224"/>
                      <a:pt x="1392" y="220"/>
                      <a:pt x="1386" y="215"/>
                    </a:cubicBezTo>
                    <a:cubicBezTo>
                      <a:pt x="1371" y="201"/>
                      <a:pt x="1356" y="189"/>
                      <a:pt x="1340" y="176"/>
                    </a:cubicBezTo>
                    <a:lnTo>
                      <a:pt x="1327" y="194"/>
                    </a:lnTo>
                    <a:close/>
                    <a:moveTo>
                      <a:pt x="1432" y="293"/>
                    </a:moveTo>
                    <a:cubicBezTo>
                      <a:pt x="1449" y="313"/>
                      <a:pt x="1465" y="333"/>
                      <a:pt x="1480" y="355"/>
                    </a:cubicBezTo>
                    <a:cubicBezTo>
                      <a:pt x="1498" y="342"/>
                      <a:pt x="1498" y="342"/>
                      <a:pt x="1498" y="342"/>
                    </a:cubicBezTo>
                    <a:cubicBezTo>
                      <a:pt x="1483" y="320"/>
                      <a:pt x="1466" y="299"/>
                      <a:pt x="1449" y="278"/>
                    </a:cubicBezTo>
                    <a:lnTo>
                      <a:pt x="1432" y="293"/>
                    </a:lnTo>
                    <a:close/>
                    <a:moveTo>
                      <a:pt x="1515" y="411"/>
                    </a:moveTo>
                    <a:cubicBezTo>
                      <a:pt x="1528" y="434"/>
                      <a:pt x="1540" y="457"/>
                      <a:pt x="1550" y="481"/>
                    </a:cubicBezTo>
                    <a:cubicBezTo>
                      <a:pt x="1571" y="472"/>
                      <a:pt x="1571" y="472"/>
                      <a:pt x="1571" y="472"/>
                    </a:cubicBezTo>
                    <a:cubicBezTo>
                      <a:pt x="1560" y="447"/>
                      <a:pt x="1548" y="423"/>
                      <a:pt x="1535" y="400"/>
                    </a:cubicBezTo>
                    <a:cubicBezTo>
                      <a:pt x="1515" y="411"/>
                      <a:pt x="1515" y="411"/>
                      <a:pt x="1515" y="411"/>
                    </a:cubicBezTo>
                    <a:close/>
                    <a:moveTo>
                      <a:pt x="1573" y="543"/>
                    </a:moveTo>
                    <a:cubicBezTo>
                      <a:pt x="1581" y="568"/>
                      <a:pt x="1587" y="593"/>
                      <a:pt x="1592" y="619"/>
                    </a:cubicBezTo>
                    <a:cubicBezTo>
                      <a:pt x="1614" y="615"/>
                      <a:pt x="1614" y="615"/>
                      <a:pt x="1614" y="615"/>
                    </a:cubicBezTo>
                    <a:cubicBezTo>
                      <a:pt x="1609" y="588"/>
                      <a:pt x="1602" y="562"/>
                      <a:pt x="1594" y="536"/>
                    </a:cubicBezTo>
                    <a:cubicBezTo>
                      <a:pt x="1573" y="543"/>
                      <a:pt x="1573" y="543"/>
                      <a:pt x="1573" y="543"/>
                    </a:cubicBezTo>
                    <a:close/>
                    <a:moveTo>
                      <a:pt x="1600" y="684"/>
                    </a:moveTo>
                    <a:cubicBezTo>
                      <a:pt x="1602" y="710"/>
                      <a:pt x="1603" y="737"/>
                      <a:pt x="1603" y="763"/>
                    </a:cubicBezTo>
                    <a:cubicBezTo>
                      <a:pt x="1626" y="763"/>
                      <a:pt x="1626" y="763"/>
                      <a:pt x="1626" y="763"/>
                    </a:cubicBezTo>
                    <a:cubicBezTo>
                      <a:pt x="1626" y="736"/>
                      <a:pt x="1625" y="709"/>
                      <a:pt x="1623" y="682"/>
                    </a:cubicBezTo>
                    <a:lnTo>
                      <a:pt x="1600" y="684"/>
                    </a:lnTo>
                    <a:close/>
                    <a:moveTo>
                      <a:pt x="1603" y="830"/>
                    </a:moveTo>
                    <a:cubicBezTo>
                      <a:pt x="1603" y="851"/>
                      <a:pt x="1602" y="873"/>
                      <a:pt x="1602" y="894"/>
                    </a:cubicBezTo>
                    <a:cubicBezTo>
                      <a:pt x="1602" y="910"/>
                      <a:pt x="1602" y="910"/>
                      <a:pt x="1602" y="910"/>
                    </a:cubicBezTo>
                    <a:cubicBezTo>
                      <a:pt x="1625" y="910"/>
                      <a:pt x="1625" y="910"/>
                      <a:pt x="1625" y="910"/>
                    </a:cubicBezTo>
                    <a:cubicBezTo>
                      <a:pt x="1625" y="894"/>
                      <a:pt x="1625" y="894"/>
                      <a:pt x="1625" y="894"/>
                    </a:cubicBezTo>
                    <a:cubicBezTo>
                      <a:pt x="1625" y="873"/>
                      <a:pt x="1625" y="852"/>
                      <a:pt x="1625" y="830"/>
                    </a:cubicBezTo>
                    <a:lnTo>
                      <a:pt x="1603" y="830"/>
                    </a:lnTo>
                    <a:close/>
                    <a:moveTo>
                      <a:pt x="1602" y="1057"/>
                    </a:moveTo>
                    <a:cubicBezTo>
                      <a:pt x="1625" y="1057"/>
                      <a:pt x="1625" y="1057"/>
                      <a:pt x="1625" y="1057"/>
                    </a:cubicBezTo>
                    <a:cubicBezTo>
                      <a:pt x="1625" y="977"/>
                      <a:pt x="1625" y="977"/>
                      <a:pt x="1625" y="977"/>
                    </a:cubicBezTo>
                    <a:cubicBezTo>
                      <a:pt x="1602" y="977"/>
                      <a:pt x="1602" y="977"/>
                      <a:pt x="1602" y="977"/>
                    </a:cubicBezTo>
                    <a:lnTo>
                      <a:pt x="1602" y="1057"/>
                    </a:lnTo>
                    <a:close/>
                    <a:moveTo>
                      <a:pt x="1602" y="1203"/>
                    </a:moveTo>
                    <a:cubicBezTo>
                      <a:pt x="1625" y="1203"/>
                      <a:pt x="1625" y="1203"/>
                      <a:pt x="1625" y="1203"/>
                    </a:cubicBezTo>
                    <a:cubicBezTo>
                      <a:pt x="1625" y="1124"/>
                      <a:pt x="1625" y="1124"/>
                      <a:pt x="1625" y="1124"/>
                    </a:cubicBezTo>
                    <a:cubicBezTo>
                      <a:pt x="1602" y="1124"/>
                      <a:pt x="1602" y="1124"/>
                      <a:pt x="1602" y="1124"/>
                    </a:cubicBezTo>
                    <a:lnTo>
                      <a:pt x="1602" y="1203"/>
                    </a:lnTo>
                    <a:close/>
                    <a:moveTo>
                      <a:pt x="1602" y="1350"/>
                    </a:moveTo>
                    <a:cubicBezTo>
                      <a:pt x="1625" y="1350"/>
                      <a:pt x="1625" y="1350"/>
                      <a:pt x="1625" y="1350"/>
                    </a:cubicBezTo>
                    <a:cubicBezTo>
                      <a:pt x="1625" y="1271"/>
                      <a:pt x="1625" y="1271"/>
                      <a:pt x="1625" y="1271"/>
                    </a:cubicBezTo>
                    <a:cubicBezTo>
                      <a:pt x="1602" y="1271"/>
                      <a:pt x="1602" y="1271"/>
                      <a:pt x="1602" y="1271"/>
                    </a:cubicBezTo>
                    <a:lnTo>
                      <a:pt x="1602" y="1350"/>
                    </a:lnTo>
                    <a:close/>
                    <a:moveTo>
                      <a:pt x="1602" y="1417"/>
                    </a:moveTo>
                    <a:cubicBezTo>
                      <a:pt x="1602" y="1492"/>
                      <a:pt x="1602" y="1492"/>
                      <a:pt x="1602" y="1492"/>
                    </a:cubicBezTo>
                    <a:cubicBezTo>
                      <a:pt x="1602" y="1492"/>
                      <a:pt x="1602" y="1492"/>
                      <a:pt x="1602" y="1492"/>
                    </a:cubicBezTo>
                    <a:cubicBezTo>
                      <a:pt x="1625" y="1492"/>
                      <a:pt x="1625" y="1492"/>
                      <a:pt x="1625" y="1492"/>
                    </a:cubicBezTo>
                    <a:cubicBezTo>
                      <a:pt x="1625" y="1492"/>
                      <a:pt x="1625" y="1492"/>
                      <a:pt x="1625" y="1492"/>
                    </a:cubicBezTo>
                    <a:cubicBezTo>
                      <a:pt x="1625" y="1417"/>
                      <a:pt x="1625" y="1417"/>
                      <a:pt x="1625" y="1417"/>
                    </a:cubicBezTo>
                    <a:lnTo>
                      <a:pt x="1602" y="1417"/>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grpSp>
        <p:nvGrpSpPr>
          <p:cNvPr id="91" name="Group 90"/>
          <p:cNvGrpSpPr/>
          <p:nvPr userDrawn="1"/>
        </p:nvGrpSpPr>
        <p:grpSpPr>
          <a:xfrm rot="5400000" flipH="1" flipV="1">
            <a:off x="6666061" y="1206547"/>
            <a:ext cx="799416" cy="1968980"/>
            <a:chOff x="11439525" y="-2438400"/>
            <a:chExt cx="1481137" cy="3648075"/>
          </a:xfrm>
        </p:grpSpPr>
        <p:sp>
          <p:nvSpPr>
            <p:cNvPr id="92" name="Freeform 9"/>
            <p:cNvSpPr>
              <a:spLocks/>
            </p:cNvSpPr>
            <p:nvPr userDrawn="1"/>
          </p:nvSpPr>
          <p:spPr bwMode="auto">
            <a:xfrm>
              <a:off x="11439525" y="-2438400"/>
              <a:ext cx="1481137" cy="3648075"/>
            </a:xfrm>
            <a:custGeom>
              <a:avLst/>
              <a:gdLst>
                <a:gd name="T0" fmla="*/ 1302 w 1316"/>
                <a:gd name="T1" fmla="*/ 268 h 3248"/>
                <a:gd name="T2" fmla="*/ 994 w 1316"/>
                <a:gd name="T3" fmla="*/ 11 h 3248"/>
                <a:gd name="T4" fmla="*/ 969 w 1316"/>
                <a:gd name="T5" fmla="*/ 23 h 3248"/>
                <a:gd name="T6" fmla="*/ 969 w 1316"/>
                <a:gd name="T7" fmla="*/ 113 h 3248"/>
                <a:gd name="T8" fmla="*/ 0 w 1316"/>
                <a:gd name="T9" fmla="*/ 1088 h 3248"/>
                <a:gd name="T10" fmla="*/ 0 w 1316"/>
                <a:gd name="T11" fmla="*/ 1088 h 3248"/>
                <a:gd name="T12" fmla="*/ 0 w 1316"/>
                <a:gd name="T13" fmla="*/ 3248 h 3248"/>
                <a:gd name="T14" fmla="*/ 348 w 1316"/>
                <a:gd name="T15" fmla="*/ 3248 h 3248"/>
                <a:gd name="T16" fmla="*/ 348 w 1316"/>
                <a:gd name="T17" fmla="*/ 1088 h 3248"/>
                <a:gd name="T18" fmla="*/ 969 w 1316"/>
                <a:gd name="T19" fmla="*/ 461 h 3248"/>
                <a:gd name="T20" fmla="*/ 969 w 1316"/>
                <a:gd name="T21" fmla="*/ 555 h 3248"/>
                <a:gd name="T22" fmla="*/ 994 w 1316"/>
                <a:gd name="T23" fmla="*/ 567 h 3248"/>
                <a:gd name="T24" fmla="*/ 1302 w 1316"/>
                <a:gd name="T25" fmla="*/ 310 h 3248"/>
                <a:gd name="T26" fmla="*/ 1302 w 1316"/>
                <a:gd name="T27" fmla="*/ 268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6" h="3248">
                  <a:moveTo>
                    <a:pt x="1302" y="268"/>
                  </a:moveTo>
                  <a:cubicBezTo>
                    <a:pt x="994" y="11"/>
                    <a:pt x="994" y="11"/>
                    <a:pt x="994" y="11"/>
                  </a:cubicBezTo>
                  <a:cubicBezTo>
                    <a:pt x="980" y="0"/>
                    <a:pt x="969" y="5"/>
                    <a:pt x="969" y="23"/>
                  </a:cubicBezTo>
                  <a:cubicBezTo>
                    <a:pt x="969" y="113"/>
                    <a:pt x="969" y="113"/>
                    <a:pt x="969" y="113"/>
                  </a:cubicBezTo>
                  <a:cubicBezTo>
                    <a:pt x="433" y="117"/>
                    <a:pt x="0" y="552"/>
                    <a:pt x="0" y="1088"/>
                  </a:cubicBezTo>
                  <a:cubicBezTo>
                    <a:pt x="0" y="1088"/>
                    <a:pt x="0" y="1088"/>
                    <a:pt x="0" y="1088"/>
                  </a:cubicBezTo>
                  <a:cubicBezTo>
                    <a:pt x="0" y="3248"/>
                    <a:pt x="0" y="3248"/>
                    <a:pt x="0" y="3248"/>
                  </a:cubicBezTo>
                  <a:cubicBezTo>
                    <a:pt x="348" y="3248"/>
                    <a:pt x="348" y="3248"/>
                    <a:pt x="348" y="3248"/>
                  </a:cubicBezTo>
                  <a:cubicBezTo>
                    <a:pt x="348" y="1088"/>
                    <a:pt x="348" y="1088"/>
                    <a:pt x="348" y="1088"/>
                  </a:cubicBezTo>
                  <a:cubicBezTo>
                    <a:pt x="348" y="744"/>
                    <a:pt x="625" y="464"/>
                    <a:pt x="969" y="461"/>
                  </a:cubicBezTo>
                  <a:cubicBezTo>
                    <a:pt x="969" y="555"/>
                    <a:pt x="969" y="555"/>
                    <a:pt x="969" y="555"/>
                  </a:cubicBezTo>
                  <a:cubicBezTo>
                    <a:pt x="969" y="573"/>
                    <a:pt x="980" y="578"/>
                    <a:pt x="994" y="567"/>
                  </a:cubicBezTo>
                  <a:cubicBezTo>
                    <a:pt x="1302" y="310"/>
                    <a:pt x="1302" y="310"/>
                    <a:pt x="1302" y="310"/>
                  </a:cubicBezTo>
                  <a:cubicBezTo>
                    <a:pt x="1316" y="299"/>
                    <a:pt x="1316" y="280"/>
                    <a:pt x="1302" y="268"/>
                  </a:cubicBezTo>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93" name="Freeform 11"/>
            <p:cNvSpPr>
              <a:spLocks noEditPoints="1"/>
            </p:cNvSpPr>
            <p:nvPr userDrawn="1"/>
          </p:nvSpPr>
          <p:spPr bwMode="auto">
            <a:xfrm>
              <a:off x="11618912" y="-2139950"/>
              <a:ext cx="1063625" cy="3349625"/>
            </a:xfrm>
            <a:custGeom>
              <a:avLst/>
              <a:gdLst>
                <a:gd name="T0" fmla="*/ 0 w 946"/>
                <a:gd name="T1" fmla="*/ 2903 h 2982"/>
                <a:gd name="T2" fmla="*/ 22 w 946"/>
                <a:gd name="T3" fmla="*/ 2836 h 2982"/>
                <a:gd name="T4" fmla="*/ 0 w 946"/>
                <a:gd name="T5" fmla="*/ 2836 h 2982"/>
                <a:gd name="T6" fmla="*/ 22 w 946"/>
                <a:gd name="T7" fmla="*/ 2609 h 2982"/>
                <a:gd name="T8" fmla="*/ 23 w 946"/>
                <a:gd name="T9" fmla="*/ 2689 h 2982"/>
                <a:gd name="T10" fmla="*/ 0 w 946"/>
                <a:gd name="T11" fmla="*/ 2462 h 2982"/>
                <a:gd name="T12" fmla="*/ 22 w 946"/>
                <a:gd name="T13" fmla="*/ 2395 h 2982"/>
                <a:gd name="T14" fmla="*/ 0 w 946"/>
                <a:gd name="T15" fmla="*/ 2395 h 2982"/>
                <a:gd name="T16" fmla="*/ 22 w 946"/>
                <a:gd name="T17" fmla="*/ 2169 h 2982"/>
                <a:gd name="T18" fmla="*/ 22 w 946"/>
                <a:gd name="T19" fmla="*/ 2248 h 2982"/>
                <a:gd name="T20" fmla="*/ 0 w 946"/>
                <a:gd name="T21" fmla="*/ 2022 h 2982"/>
                <a:gd name="T22" fmla="*/ 22 w 946"/>
                <a:gd name="T23" fmla="*/ 1955 h 2982"/>
                <a:gd name="T24" fmla="*/ 0 w 946"/>
                <a:gd name="T25" fmla="*/ 1875 h 2982"/>
                <a:gd name="T26" fmla="*/ 22 w 946"/>
                <a:gd name="T27" fmla="*/ 1955 h 2982"/>
                <a:gd name="T28" fmla="*/ 0 w 946"/>
                <a:gd name="T29" fmla="*/ 1728 h 2982"/>
                <a:gd name="T30" fmla="*/ 22 w 946"/>
                <a:gd name="T31" fmla="*/ 1661 h 2982"/>
                <a:gd name="T32" fmla="*/ 0 w 946"/>
                <a:gd name="T33" fmla="*/ 1661 h 2982"/>
                <a:gd name="T34" fmla="*/ 23 w 946"/>
                <a:gd name="T35" fmla="*/ 1435 h 2982"/>
                <a:gd name="T36" fmla="*/ 23 w 946"/>
                <a:gd name="T37" fmla="*/ 1514 h 2982"/>
                <a:gd name="T38" fmla="*/ 1 w 946"/>
                <a:gd name="T39" fmla="*/ 1288 h 2982"/>
                <a:gd name="T40" fmla="*/ 24 w 946"/>
                <a:gd name="T41" fmla="*/ 1221 h 2982"/>
                <a:gd name="T42" fmla="*/ 2 w 946"/>
                <a:gd name="T43" fmla="*/ 1221 h 2982"/>
                <a:gd name="T44" fmla="*/ 26 w 946"/>
                <a:gd name="T45" fmla="*/ 994 h 2982"/>
                <a:gd name="T46" fmla="*/ 25 w 946"/>
                <a:gd name="T47" fmla="*/ 1074 h 2982"/>
                <a:gd name="T48" fmla="*/ 5 w 946"/>
                <a:gd name="T49" fmla="*/ 847 h 2982"/>
                <a:gd name="T50" fmla="*/ 29 w 946"/>
                <a:gd name="T51" fmla="*/ 781 h 2982"/>
                <a:gd name="T52" fmla="*/ 29 w 946"/>
                <a:gd name="T53" fmla="*/ 751 h 2982"/>
                <a:gd name="T54" fmla="*/ 7 w 946"/>
                <a:gd name="T55" fmla="*/ 751 h 2982"/>
                <a:gd name="T56" fmla="*/ 6 w 946"/>
                <a:gd name="T57" fmla="*/ 780 h 2982"/>
                <a:gd name="T58" fmla="*/ 53 w 946"/>
                <a:gd name="T59" fmla="*/ 559 h 2982"/>
                <a:gd name="T60" fmla="*/ 37 w 946"/>
                <a:gd name="T61" fmla="*/ 636 h 2982"/>
                <a:gd name="T62" fmla="*/ 68 w 946"/>
                <a:gd name="T63" fmla="*/ 488 h 2982"/>
                <a:gd name="T64" fmla="*/ 88 w 946"/>
                <a:gd name="T65" fmla="*/ 416 h 2982"/>
                <a:gd name="T66" fmla="*/ 58 w 946"/>
                <a:gd name="T67" fmla="*/ 484 h 2982"/>
                <a:gd name="T68" fmla="*/ 141 w 946"/>
                <a:gd name="T69" fmla="*/ 369 h 2982"/>
                <a:gd name="T70" fmla="*/ 123 w 946"/>
                <a:gd name="T71" fmla="*/ 356 h 2982"/>
                <a:gd name="T72" fmla="*/ 292 w 946"/>
                <a:gd name="T73" fmla="*/ 206 h 2982"/>
                <a:gd name="T74" fmla="*/ 233 w 946"/>
                <a:gd name="T75" fmla="*/ 258 h 2982"/>
                <a:gd name="T76" fmla="*/ 349 w 946"/>
                <a:gd name="T77" fmla="*/ 167 h 2982"/>
                <a:gd name="T78" fmla="*/ 359 w 946"/>
                <a:gd name="T79" fmla="*/ 142 h 2982"/>
                <a:gd name="T80" fmla="*/ 402 w 946"/>
                <a:gd name="T81" fmla="*/ 106 h 2982"/>
                <a:gd name="T82" fmla="*/ 351 w 946"/>
                <a:gd name="T83" fmla="*/ 134 h 2982"/>
                <a:gd name="T84" fmla="*/ 337 w 946"/>
                <a:gd name="T85" fmla="*/ 149 h 2982"/>
                <a:gd name="T86" fmla="*/ 472 w 946"/>
                <a:gd name="T87" fmla="*/ 99 h 2982"/>
                <a:gd name="T88" fmla="*/ 464 w 946"/>
                <a:gd name="T89" fmla="*/ 78 h 2982"/>
                <a:gd name="T90" fmla="*/ 687 w 946"/>
                <a:gd name="T91" fmla="*/ 39 h 2982"/>
                <a:gd name="T92" fmla="*/ 610 w 946"/>
                <a:gd name="T93" fmla="*/ 55 h 2982"/>
                <a:gd name="T94" fmla="*/ 831 w 946"/>
                <a:gd name="T95" fmla="*/ 2 h 2982"/>
                <a:gd name="T96" fmla="*/ 899 w 946"/>
                <a:gd name="T97" fmla="*/ 23 h 2982"/>
                <a:gd name="T98" fmla="*/ 946 w 946"/>
                <a:gd name="T99" fmla="*/ 1 h 2982"/>
                <a:gd name="T100" fmla="*/ 899 w 946"/>
                <a:gd name="T101" fmla="*/ 23 h 2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 h="2982">
                  <a:moveTo>
                    <a:pt x="22" y="2982"/>
                  </a:moveTo>
                  <a:cubicBezTo>
                    <a:pt x="22" y="2956"/>
                    <a:pt x="22" y="2929"/>
                    <a:pt x="22" y="2903"/>
                  </a:cubicBezTo>
                  <a:cubicBezTo>
                    <a:pt x="0" y="2903"/>
                    <a:pt x="0" y="2903"/>
                    <a:pt x="0" y="2903"/>
                  </a:cubicBezTo>
                  <a:cubicBezTo>
                    <a:pt x="0" y="2929"/>
                    <a:pt x="0" y="2956"/>
                    <a:pt x="0" y="2982"/>
                  </a:cubicBezTo>
                  <a:lnTo>
                    <a:pt x="22" y="2982"/>
                  </a:lnTo>
                  <a:close/>
                  <a:moveTo>
                    <a:pt x="22" y="2836"/>
                  </a:moveTo>
                  <a:cubicBezTo>
                    <a:pt x="22" y="2809"/>
                    <a:pt x="22" y="2783"/>
                    <a:pt x="23" y="2756"/>
                  </a:cubicBezTo>
                  <a:cubicBezTo>
                    <a:pt x="0" y="2756"/>
                    <a:pt x="0" y="2756"/>
                    <a:pt x="0" y="2756"/>
                  </a:cubicBezTo>
                  <a:cubicBezTo>
                    <a:pt x="0" y="2783"/>
                    <a:pt x="0" y="2809"/>
                    <a:pt x="0" y="2836"/>
                  </a:cubicBezTo>
                  <a:lnTo>
                    <a:pt x="22" y="2836"/>
                  </a:lnTo>
                  <a:close/>
                  <a:moveTo>
                    <a:pt x="23" y="2689"/>
                  </a:moveTo>
                  <a:cubicBezTo>
                    <a:pt x="23" y="2662"/>
                    <a:pt x="22" y="2636"/>
                    <a:pt x="22" y="2609"/>
                  </a:cubicBezTo>
                  <a:cubicBezTo>
                    <a:pt x="0" y="2609"/>
                    <a:pt x="0" y="2609"/>
                    <a:pt x="0" y="2609"/>
                  </a:cubicBezTo>
                  <a:cubicBezTo>
                    <a:pt x="0" y="2636"/>
                    <a:pt x="0" y="2662"/>
                    <a:pt x="0" y="2689"/>
                  </a:cubicBezTo>
                  <a:lnTo>
                    <a:pt x="23" y="2689"/>
                  </a:lnTo>
                  <a:close/>
                  <a:moveTo>
                    <a:pt x="22" y="2542"/>
                  </a:moveTo>
                  <a:cubicBezTo>
                    <a:pt x="22" y="2515"/>
                    <a:pt x="22" y="2489"/>
                    <a:pt x="22" y="2462"/>
                  </a:cubicBezTo>
                  <a:cubicBezTo>
                    <a:pt x="0" y="2462"/>
                    <a:pt x="0" y="2462"/>
                    <a:pt x="0" y="2462"/>
                  </a:cubicBezTo>
                  <a:cubicBezTo>
                    <a:pt x="0" y="2489"/>
                    <a:pt x="0" y="2515"/>
                    <a:pt x="0" y="2542"/>
                  </a:cubicBezTo>
                  <a:lnTo>
                    <a:pt x="22" y="2542"/>
                  </a:lnTo>
                  <a:close/>
                  <a:moveTo>
                    <a:pt x="22" y="2395"/>
                  </a:moveTo>
                  <a:cubicBezTo>
                    <a:pt x="22" y="2369"/>
                    <a:pt x="22" y="2342"/>
                    <a:pt x="22" y="2316"/>
                  </a:cubicBezTo>
                  <a:cubicBezTo>
                    <a:pt x="0" y="2316"/>
                    <a:pt x="0" y="2316"/>
                    <a:pt x="0" y="2316"/>
                  </a:cubicBezTo>
                  <a:cubicBezTo>
                    <a:pt x="0" y="2342"/>
                    <a:pt x="0" y="2369"/>
                    <a:pt x="0" y="2395"/>
                  </a:cubicBezTo>
                  <a:lnTo>
                    <a:pt x="22" y="2395"/>
                  </a:lnTo>
                  <a:close/>
                  <a:moveTo>
                    <a:pt x="22" y="2248"/>
                  </a:moveTo>
                  <a:cubicBezTo>
                    <a:pt x="22" y="2222"/>
                    <a:pt x="22" y="2195"/>
                    <a:pt x="22" y="2169"/>
                  </a:cubicBezTo>
                  <a:cubicBezTo>
                    <a:pt x="0" y="2169"/>
                    <a:pt x="0" y="2169"/>
                    <a:pt x="0" y="2169"/>
                  </a:cubicBezTo>
                  <a:cubicBezTo>
                    <a:pt x="0" y="2195"/>
                    <a:pt x="0" y="2222"/>
                    <a:pt x="0" y="2248"/>
                  </a:cubicBezTo>
                  <a:lnTo>
                    <a:pt x="22" y="2248"/>
                  </a:lnTo>
                  <a:close/>
                  <a:moveTo>
                    <a:pt x="22" y="2102"/>
                  </a:moveTo>
                  <a:cubicBezTo>
                    <a:pt x="22" y="2075"/>
                    <a:pt x="22" y="2049"/>
                    <a:pt x="22" y="2022"/>
                  </a:cubicBezTo>
                  <a:cubicBezTo>
                    <a:pt x="0" y="2022"/>
                    <a:pt x="0" y="2022"/>
                    <a:pt x="0" y="2022"/>
                  </a:cubicBezTo>
                  <a:cubicBezTo>
                    <a:pt x="0" y="2049"/>
                    <a:pt x="0" y="2075"/>
                    <a:pt x="0" y="2102"/>
                  </a:cubicBezTo>
                  <a:lnTo>
                    <a:pt x="22" y="2102"/>
                  </a:lnTo>
                  <a:close/>
                  <a:moveTo>
                    <a:pt x="22" y="1955"/>
                  </a:moveTo>
                  <a:cubicBezTo>
                    <a:pt x="22" y="1950"/>
                    <a:pt x="22" y="1950"/>
                    <a:pt x="22" y="1950"/>
                  </a:cubicBezTo>
                  <a:cubicBezTo>
                    <a:pt x="22" y="1925"/>
                    <a:pt x="22" y="1900"/>
                    <a:pt x="22" y="1875"/>
                  </a:cubicBezTo>
                  <a:cubicBezTo>
                    <a:pt x="0" y="1875"/>
                    <a:pt x="0" y="1875"/>
                    <a:pt x="0" y="1875"/>
                  </a:cubicBezTo>
                  <a:cubicBezTo>
                    <a:pt x="0" y="1900"/>
                    <a:pt x="0" y="1925"/>
                    <a:pt x="0" y="1950"/>
                  </a:cubicBezTo>
                  <a:cubicBezTo>
                    <a:pt x="0" y="1955"/>
                    <a:pt x="0" y="1955"/>
                    <a:pt x="0" y="1955"/>
                  </a:cubicBezTo>
                  <a:lnTo>
                    <a:pt x="22" y="1955"/>
                  </a:lnTo>
                  <a:close/>
                  <a:moveTo>
                    <a:pt x="22" y="1808"/>
                  </a:moveTo>
                  <a:cubicBezTo>
                    <a:pt x="22" y="1781"/>
                    <a:pt x="22" y="1755"/>
                    <a:pt x="22" y="1728"/>
                  </a:cubicBezTo>
                  <a:cubicBezTo>
                    <a:pt x="0" y="1728"/>
                    <a:pt x="0" y="1728"/>
                    <a:pt x="0" y="1728"/>
                  </a:cubicBezTo>
                  <a:cubicBezTo>
                    <a:pt x="0" y="1755"/>
                    <a:pt x="0" y="1781"/>
                    <a:pt x="0" y="1808"/>
                  </a:cubicBezTo>
                  <a:lnTo>
                    <a:pt x="22" y="1808"/>
                  </a:lnTo>
                  <a:close/>
                  <a:moveTo>
                    <a:pt x="22" y="1661"/>
                  </a:moveTo>
                  <a:cubicBezTo>
                    <a:pt x="22" y="1635"/>
                    <a:pt x="22" y="1608"/>
                    <a:pt x="22" y="1582"/>
                  </a:cubicBezTo>
                  <a:cubicBezTo>
                    <a:pt x="0" y="1582"/>
                    <a:pt x="0" y="1582"/>
                    <a:pt x="0" y="1582"/>
                  </a:cubicBezTo>
                  <a:cubicBezTo>
                    <a:pt x="0" y="1608"/>
                    <a:pt x="0" y="1635"/>
                    <a:pt x="0" y="1661"/>
                  </a:cubicBezTo>
                  <a:lnTo>
                    <a:pt x="22" y="1661"/>
                  </a:lnTo>
                  <a:close/>
                  <a:moveTo>
                    <a:pt x="23" y="1514"/>
                  </a:moveTo>
                  <a:cubicBezTo>
                    <a:pt x="23" y="1488"/>
                    <a:pt x="23" y="1461"/>
                    <a:pt x="23" y="1435"/>
                  </a:cubicBezTo>
                  <a:cubicBezTo>
                    <a:pt x="1" y="1435"/>
                    <a:pt x="1" y="1435"/>
                    <a:pt x="1" y="1435"/>
                  </a:cubicBezTo>
                  <a:cubicBezTo>
                    <a:pt x="0" y="1461"/>
                    <a:pt x="0" y="1488"/>
                    <a:pt x="0" y="1514"/>
                  </a:cubicBezTo>
                  <a:lnTo>
                    <a:pt x="23" y="1514"/>
                  </a:lnTo>
                  <a:close/>
                  <a:moveTo>
                    <a:pt x="23" y="1368"/>
                  </a:moveTo>
                  <a:cubicBezTo>
                    <a:pt x="23" y="1341"/>
                    <a:pt x="24" y="1315"/>
                    <a:pt x="24" y="1288"/>
                  </a:cubicBezTo>
                  <a:cubicBezTo>
                    <a:pt x="1" y="1288"/>
                    <a:pt x="1" y="1288"/>
                    <a:pt x="1" y="1288"/>
                  </a:cubicBezTo>
                  <a:cubicBezTo>
                    <a:pt x="1" y="1314"/>
                    <a:pt x="1" y="1341"/>
                    <a:pt x="1" y="1368"/>
                  </a:cubicBezTo>
                  <a:lnTo>
                    <a:pt x="23" y="1368"/>
                  </a:lnTo>
                  <a:close/>
                  <a:moveTo>
                    <a:pt x="24" y="1221"/>
                  </a:moveTo>
                  <a:cubicBezTo>
                    <a:pt x="24" y="1194"/>
                    <a:pt x="25" y="1168"/>
                    <a:pt x="25" y="1141"/>
                  </a:cubicBezTo>
                  <a:cubicBezTo>
                    <a:pt x="2" y="1141"/>
                    <a:pt x="2" y="1141"/>
                    <a:pt x="2" y="1141"/>
                  </a:cubicBezTo>
                  <a:cubicBezTo>
                    <a:pt x="2" y="1168"/>
                    <a:pt x="2" y="1194"/>
                    <a:pt x="2" y="1221"/>
                  </a:cubicBezTo>
                  <a:lnTo>
                    <a:pt x="24" y="1221"/>
                  </a:lnTo>
                  <a:close/>
                  <a:moveTo>
                    <a:pt x="25" y="1074"/>
                  </a:moveTo>
                  <a:cubicBezTo>
                    <a:pt x="26" y="1048"/>
                    <a:pt x="26" y="1021"/>
                    <a:pt x="26" y="994"/>
                  </a:cubicBezTo>
                  <a:cubicBezTo>
                    <a:pt x="4" y="994"/>
                    <a:pt x="4" y="994"/>
                    <a:pt x="4" y="994"/>
                  </a:cubicBezTo>
                  <a:cubicBezTo>
                    <a:pt x="3" y="1021"/>
                    <a:pt x="3" y="1047"/>
                    <a:pt x="3" y="1074"/>
                  </a:cubicBezTo>
                  <a:lnTo>
                    <a:pt x="25" y="1074"/>
                  </a:lnTo>
                  <a:close/>
                  <a:moveTo>
                    <a:pt x="27" y="927"/>
                  </a:moveTo>
                  <a:cubicBezTo>
                    <a:pt x="27" y="901"/>
                    <a:pt x="28" y="874"/>
                    <a:pt x="28" y="848"/>
                  </a:cubicBezTo>
                  <a:cubicBezTo>
                    <a:pt x="5" y="847"/>
                    <a:pt x="5" y="847"/>
                    <a:pt x="5" y="847"/>
                  </a:cubicBezTo>
                  <a:cubicBezTo>
                    <a:pt x="5" y="874"/>
                    <a:pt x="5" y="901"/>
                    <a:pt x="4" y="927"/>
                  </a:cubicBezTo>
                  <a:lnTo>
                    <a:pt x="27" y="927"/>
                  </a:lnTo>
                  <a:close/>
                  <a:moveTo>
                    <a:pt x="29" y="781"/>
                  </a:moveTo>
                  <a:cubicBezTo>
                    <a:pt x="29" y="771"/>
                    <a:pt x="29" y="761"/>
                    <a:pt x="29" y="751"/>
                  </a:cubicBezTo>
                  <a:cubicBezTo>
                    <a:pt x="29" y="751"/>
                    <a:pt x="29" y="751"/>
                    <a:pt x="29" y="751"/>
                  </a:cubicBezTo>
                  <a:cubicBezTo>
                    <a:pt x="29" y="751"/>
                    <a:pt x="29" y="751"/>
                    <a:pt x="29" y="751"/>
                  </a:cubicBezTo>
                  <a:cubicBezTo>
                    <a:pt x="29" y="734"/>
                    <a:pt x="30" y="718"/>
                    <a:pt x="30" y="701"/>
                  </a:cubicBezTo>
                  <a:cubicBezTo>
                    <a:pt x="8" y="700"/>
                    <a:pt x="8" y="700"/>
                    <a:pt x="8" y="700"/>
                  </a:cubicBezTo>
                  <a:cubicBezTo>
                    <a:pt x="7" y="717"/>
                    <a:pt x="7" y="734"/>
                    <a:pt x="7" y="751"/>
                  </a:cubicBezTo>
                  <a:cubicBezTo>
                    <a:pt x="18" y="751"/>
                    <a:pt x="18" y="751"/>
                    <a:pt x="18" y="751"/>
                  </a:cubicBezTo>
                  <a:cubicBezTo>
                    <a:pt x="7" y="751"/>
                    <a:pt x="7" y="751"/>
                    <a:pt x="7" y="751"/>
                  </a:cubicBezTo>
                  <a:cubicBezTo>
                    <a:pt x="7" y="761"/>
                    <a:pt x="7" y="771"/>
                    <a:pt x="6" y="780"/>
                  </a:cubicBezTo>
                  <a:cubicBezTo>
                    <a:pt x="29" y="781"/>
                    <a:pt x="29" y="781"/>
                    <a:pt x="29" y="781"/>
                  </a:cubicBezTo>
                  <a:close/>
                  <a:moveTo>
                    <a:pt x="37" y="636"/>
                  </a:moveTo>
                  <a:cubicBezTo>
                    <a:pt x="41" y="610"/>
                    <a:pt x="46" y="584"/>
                    <a:pt x="53" y="559"/>
                  </a:cubicBezTo>
                  <a:cubicBezTo>
                    <a:pt x="32" y="553"/>
                    <a:pt x="32" y="553"/>
                    <a:pt x="32" y="553"/>
                  </a:cubicBezTo>
                  <a:cubicBezTo>
                    <a:pt x="24" y="579"/>
                    <a:pt x="19" y="606"/>
                    <a:pt x="15" y="632"/>
                  </a:cubicBezTo>
                  <a:lnTo>
                    <a:pt x="37" y="636"/>
                  </a:lnTo>
                  <a:close/>
                  <a:moveTo>
                    <a:pt x="76" y="498"/>
                  </a:moveTo>
                  <a:cubicBezTo>
                    <a:pt x="77" y="496"/>
                    <a:pt x="78" y="495"/>
                    <a:pt x="78" y="493"/>
                  </a:cubicBezTo>
                  <a:cubicBezTo>
                    <a:pt x="68" y="488"/>
                    <a:pt x="68" y="488"/>
                    <a:pt x="68" y="488"/>
                  </a:cubicBezTo>
                  <a:cubicBezTo>
                    <a:pt x="78" y="493"/>
                    <a:pt x="78" y="493"/>
                    <a:pt x="78" y="493"/>
                  </a:cubicBezTo>
                  <a:cubicBezTo>
                    <a:pt x="89" y="471"/>
                    <a:pt x="98" y="447"/>
                    <a:pt x="108" y="425"/>
                  </a:cubicBezTo>
                  <a:cubicBezTo>
                    <a:pt x="88" y="416"/>
                    <a:pt x="88" y="416"/>
                    <a:pt x="88" y="416"/>
                  </a:cubicBezTo>
                  <a:cubicBezTo>
                    <a:pt x="77" y="439"/>
                    <a:pt x="69" y="463"/>
                    <a:pt x="58" y="483"/>
                  </a:cubicBezTo>
                  <a:cubicBezTo>
                    <a:pt x="58" y="483"/>
                    <a:pt x="58" y="483"/>
                    <a:pt x="58" y="483"/>
                  </a:cubicBezTo>
                  <a:cubicBezTo>
                    <a:pt x="58" y="484"/>
                    <a:pt x="58" y="484"/>
                    <a:pt x="58" y="484"/>
                  </a:cubicBezTo>
                  <a:cubicBezTo>
                    <a:pt x="57" y="485"/>
                    <a:pt x="57" y="487"/>
                    <a:pt x="56" y="489"/>
                  </a:cubicBezTo>
                  <a:lnTo>
                    <a:pt x="76" y="498"/>
                  </a:lnTo>
                  <a:close/>
                  <a:moveTo>
                    <a:pt x="141" y="369"/>
                  </a:moveTo>
                  <a:cubicBezTo>
                    <a:pt x="157" y="348"/>
                    <a:pt x="173" y="327"/>
                    <a:pt x="189" y="307"/>
                  </a:cubicBezTo>
                  <a:cubicBezTo>
                    <a:pt x="172" y="292"/>
                    <a:pt x="172" y="292"/>
                    <a:pt x="172" y="292"/>
                  </a:cubicBezTo>
                  <a:cubicBezTo>
                    <a:pt x="155" y="313"/>
                    <a:pt x="139" y="334"/>
                    <a:pt x="123" y="356"/>
                  </a:cubicBezTo>
                  <a:lnTo>
                    <a:pt x="141" y="369"/>
                  </a:lnTo>
                  <a:close/>
                  <a:moveTo>
                    <a:pt x="233" y="258"/>
                  </a:moveTo>
                  <a:cubicBezTo>
                    <a:pt x="252" y="239"/>
                    <a:pt x="271" y="222"/>
                    <a:pt x="292" y="206"/>
                  </a:cubicBezTo>
                  <a:cubicBezTo>
                    <a:pt x="278" y="188"/>
                    <a:pt x="278" y="188"/>
                    <a:pt x="278" y="188"/>
                  </a:cubicBezTo>
                  <a:cubicBezTo>
                    <a:pt x="257" y="205"/>
                    <a:pt x="237" y="223"/>
                    <a:pt x="218" y="242"/>
                  </a:cubicBezTo>
                  <a:lnTo>
                    <a:pt x="233" y="258"/>
                  </a:lnTo>
                  <a:close/>
                  <a:moveTo>
                    <a:pt x="346" y="169"/>
                  </a:moveTo>
                  <a:cubicBezTo>
                    <a:pt x="347" y="169"/>
                    <a:pt x="347" y="168"/>
                    <a:pt x="348" y="168"/>
                  </a:cubicBezTo>
                  <a:cubicBezTo>
                    <a:pt x="349" y="167"/>
                    <a:pt x="349" y="167"/>
                    <a:pt x="349" y="167"/>
                  </a:cubicBezTo>
                  <a:cubicBezTo>
                    <a:pt x="350" y="166"/>
                    <a:pt x="350" y="166"/>
                    <a:pt x="350" y="166"/>
                  </a:cubicBezTo>
                  <a:cubicBezTo>
                    <a:pt x="356" y="161"/>
                    <a:pt x="361" y="155"/>
                    <a:pt x="367" y="149"/>
                  </a:cubicBezTo>
                  <a:cubicBezTo>
                    <a:pt x="359" y="142"/>
                    <a:pt x="359" y="142"/>
                    <a:pt x="359" y="142"/>
                  </a:cubicBezTo>
                  <a:cubicBezTo>
                    <a:pt x="365" y="151"/>
                    <a:pt x="365" y="151"/>
                    <a:pt x="365" y="151"/>
                  </a:cubicBezTo>
                  <a:cubicBezTo>
                    <a:pt x="380" y="142"/>
                    <a:pt x="396" y="134"/>
                    <a:pt x="412" y="126"/>
                  </a:cubicBezTo>
                  <a:cubicBezTo>
                    <a:pt x="402" y="106"/>
                    <a:pt x="402" y="106"/>
                    <a:pt x="402" y="106"/>
                  </a:cubicBezTo>
                  <a:cubicBezTo>
                    <a:pt x="386" y="114"/>
                    <a:pt x="370" y="123"/>
                    <a:pt x="354" y="132"/>
                  </a:cubicBezTo>
                  <a:cubicBezTo>
                    <a:pt x="352" y="133"/>
                    <a:pt x="352" y="133"/>
                    <a:pt x="352" y="133"/>
                  </a:cubicBezTo>
                  <a:cubicBezTo>
                    <a:pt x="351" y="134"/>
                    <a:pt x="351" y="134"/>
                    <a:pt x="351" y="134"/>
                  </a:cubicBezTo>
                  <a:cubicBezTo>
                    <a:pt x="346" y="139"/>
                    <a:pt x="340" y="145"/>
                    <a:pt x="334" y="150"/>
                  </a:cubicBezTo>
                  <a:cubicBezTo>
                    <a:pt x="342" y="158"/>
                    <a:pt x="342" y="158"/>
                    <a:pt x="342" y="158"/>
                  </a:cubicBezTo>
                  <a:cubicBezTo>
                    <a:pt x="337" y="149"/>
                    <a:pt x="337" y="149"/>
                    <a:pt x="337" y="149"/>
                  </a:cubicBezTo>
                  <a:cubicBezTo>
                    <a:pt x="336" y="149"/>
                    <a:pt x="336" y="149"/>
                    <a:pt x="335" y="150"/>
                  </a:cubicBezTo>
                  <a:lnTo>
                    <a:pt x="346" y="169"/>
                  </a:lnTo>
                  <a:close/>
                  <a:moveTo>
                    <a:pt x="472" y="99"/>
                  </a:moveTo>
                  <a:cubicBezTo>
                    <a:pt x="497" y="89"/>
                    <a:pt x="521" y="80"/>
                    <a:pt x="546" y="72"/>
                  </a:cubicBezTo>
                  <a:cubicBezTo>
                    <a:pt x="539" y="51"/>
                    <a:pt x="539" y="51"/>
                    <a:pt x="539" y="51"/>
                  </a:cubicBezTo>
                  <a:cubicBezTo>
                    <a:pt x="514" y="59"/>
                    <a:pt x="489" y="68"/>
                    <a:pt x="464" y="78"/>
                  </a:cubicBezTo>
                  <a:lnTo>
                    <a:pt x="472" y="99"/>
                  </a:lnTo>
                  <a:close/>
                  <a:moveTo>
                    <a:pt x="610" y="55"/>
                  </a:moveTo>
                  <a:cubicBezTo>
                    <a:pt x="636" y="48"/>
                    <a:pt x="662" y="43"/>
                    <a:pt x="687" y="39"/>
                  </a:cubicBezTo>
                  <a:cubicBezTo>
                    <a:pt x="684" y="17"/>
                    <a:pt x="684" y="17"/>
                    <a:pt x="684" y="17"/>
                  </a:cubicBezTo>
                  <a:cubicBezTo>
                    <a:pt x="657" y="21"/>
                    <a:pt x="631" y="27"/>
                    <a:pt x="605" y="33"/>
                  </a:cubicBezTo>
                  <a:lnTo>
                    <a:pt x="610" y="55"/>
                  </a:lnTo>
                  <a:close/>
                  <a:moveTo>
                    <a:pt x="753" y="30"/>
                  </a:moveTo>
                  <a:cubicBezTo>
                    <a:pt x="779" y="28"/>
                    <a:pt x="806" y="26"/>
                    <a:pt x="832" y="24"/>
                  </a:cubicBezTo>
                  <a:cubicBezTo>
                    <a:pt x="831" y="2"/>
                    <a:pt x="831" y="2"/>
                    <a:pt x="831" y="2"/>
                  </a:cubicBezTo>
                  <a:cubicBezTo>
                    <a:pt x="804" y="3"/>
                    <a:pt x="778" y="5"/>
                    <a:pt x="751" y="8"/>
                  </a:cubicBezTo>
                  <a:lnTo>
                    <a:pt x="753" y="30"/>
                  </a:lnTo>
                  <a:close/>
                  <a:moveTo>
                    <a:pt x="899" y="23"/>
                  </a:moveTo>
                  <a:cubicBezTo>
                    <a:pt x="900" y="23"/>
                    <a:pt x="902" y="23"/>
                    <a:pt x="904" y="23"/>
                  </a:cubicBezTo>
                  <a:cubicBezTo>
                    <a:pt x="918" y="23"/>
                    <a:pt x="932" y="23"/>
                    <a:pt x="946" y="23"/>
                  </a:cubicBezTo>
                  <a:cubicBezTo>
                    <a:pt x="946" y="1"/>
                    <a:pt x="946" y="1"/>
                    <a:pt x="946" y="1"/>
                  </a:cubicBezTo>
                  <a:cubicBezTo>
                    <a:pt x="932" y="1"/>
                    <a:pt x="918" y="0"/>
                    <a:pt x="904" y="0"/>
                  </a:cubicBezTo>
                  <a:cubicBezTo>
                    <a:pt x="902" y="0"/>
                    <a:pt x="900" y="0"/>
                    <a:pt x="899" y="0"/>
                  </a:cubicBezTo>
                  <a:lnTo>
                    <a:pt x="899" y="23"/>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sp>
        <p:nvSpPr>
          <p:cNvPr id="53" name="Rectangle 15"/>
          <p:cNvSpPr>
            <a:spLocks noChangeArrowheads="1"/>
          </p:cNvSpPr>
          <p:nvPr userDrawn="1"/>
        </p:nvSpPr>
        <p:spPr bwMode="auto">
          <a:xfrm>
            <a:off x="2388" y="2598682"/>
            <a:ext cx="9140429" cy="15930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sp>
        <p:nvSpPr>
          <p:cNvPr id="54" name="Rectangle 16"/>
          <p:cNvSpPr>
            <a:spLocks noChangeArrowheads="1"/>
          </p:cNvSpPr>
          <p:nvPr userDrawn="1"/>
        </p:nvSpPr>
        <p:spPr bwMode="auto">
          <a:xfrm>
            <a:off x="2393" y="2598682"/>
            <a:ext cx="6729413"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sp>
        <p:nvSpPr>
          <p:cNvPr id="89" name="Oval 51"/>
          <p:cNvSpPr>
            <a:spLocks noChangeArrowheads="1"/>
          </p:cNvSpPr>
          <p:nvPr userDrawn="1"/>
        </p:nvSpPr>
        <p:spPr bwMode="auto">
          <a:xfrm>
            <a:off x="7019925" y="2467712"/>
            <a:ext cx="1853804" cy="18573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endParaRPr lang="en-US"/>
          </a:p>
        </p:txBody>
      </p:sp>
      <p:sp>
        <p:nvSpPr>
          <p:cNvPr id="90" name="Freeform 52"/>
          <p:cNvSpPr>
            <a:spLocks/>
          </p:cNvSpPr>
          <p:nvPr userDrawn="1"/>
        </p:nvSpPr>
        <p:spPr bwMode="auto">
          <a:xfrm>
            <a:off x="7155679" y="2603464"/>
            <a:ext cx="1582341" cy="1585913"/>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rgbClr val="EE8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1244" y="3198186"/>
            <a:ext cx="1375478" cy="394048"/>
          </a:xfrm>
          <a:prstGeom prst="rect">
            <a:avLst/>
          </a:prstGeom>
        </p:spPr>
      </p:pic>
      <p:sp>
        <p:nvSpPr>
          <p:cNvPr id="2" name="Title 1"/>
          <p:cNvSpPr>
            <a:spLocks noGrp="1"/>
          </p:cNvSpPr>
          <p:nvPr>
            <p:ph type="title"/>
          </p:nvPr>
        </p:nvSpPr>
        <p:spPr>
          <a:xfrm>
            <a:off x="290577" y="3361186"/>
            <a:ext cx="6576967" cy="443196"/>
          </a:xfrm>
        </p:spPr>
        <p:txBody>
          <a:bodyPr wrap="square" lIns="0" tIns="34289" rIns="34289" bIns="34289" anchor="t">
            <a:spAutoFit/>
          </a:bodyPr>
          <a:lstStyle>
            <a:lvl1pPr algn="l">
              <a:defRPr sz="2700" b="0" cap="all">
                <a:solidFill>
                  <a:schemeClr val="bg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90577" y="3048104"/>
            <a:ext cx="6576967" cy="346247"/>
          </a:xfrm>
          <a:prstGeom prst="rect">
            <a:avLst/>
          </a:prstGeom>
        </p:spPr>
        <p:txBody>
          <a:bodyPr tIns="34289" rIns="34289" bIns="34289" anchor="b"/>
          <a:lstStyle>
            <a:lvl1pPr marL="0" indent="0">
              <a:buNone/>
              <a:defRPr sz="1800">
                <a:solidFill>
                  <a:schemeClr val="bg1"/>
                </a:solidFill>
                <a:latin typeface="+mj-lt"/>
              </a:defRPr>
            </a:lvl1pPr>
            <a:lvl2pPr marL="342892" indent="0">
              <a:buNone/>
              <a:defRPr sz="1400"/>
            </a:lvl2pPr>
            <a:lvl3pPr marL="685783" indent="0">
              <a:buNone/>
              <a:defRPr sz="1200"/>
            </a:lvl3pPr>
            <a:lvl4pPr marL="1028675" indent="0">
              <a:buNone/>
              <a:defRPr sz="1100"/>
            </a:lvl4pPr>
            <a:lvl5pPr marL="1371566" indent="0">
              <a:buNone/>
              <a:defRPr sz="1100"/>
            </a:lvl5pPr>
            <a:lvl6pPr marL="1714457" indent="0">
              <a:buNone/>
              <a:defRPr sz="1100"/>
            </a:lvl6pPr>
            <a:lvl7pPr marL="2057348" indent="0">
              <a:buNone/>
              <a:defRPr sz="1100"/>
            </a:lvl7pPr>
            <a:lvl8pPr marL="2400240" indent="0">
              <a:buNone/>
              <a:defRPr sz="1100"/>
            </a:lvl8pPr>
            <a:lvl9pPr marL="2743132" indent="0">
              <a:buNone/>
              <a:defRPr sz="1100"/>
            </a:lvl9pPr>
          </a:lstStyle>
          <a:p>
            <a:pPr lvl="0"/>
            <a:r>
              <a:rPr lang="en-US" dirty="0"/>
              <a:t>Click to edit Master text styles</a:t>
            </a:r>
          </a:p>
        </p:txBody>
      </p:sp>
    </p:spTree>
    <p:extLst>
      <p:ext uri="{BB962C8B-B14F-4D97-AF65-F5344CB8AC3E}">
        <p14:creationId xmlns:p14="http://schemas.microsoft.com/office/powerpoint/2010/main" val="334616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F8480F06-4623-41B7-AED8-91A86F546A2E}" type="slidenum">
              <a:rPr lang="en-US"/>
              <a:pPr/>
              <a:t>‹#›</a:t>
            </a:fld>
            <a:endParaRPr lang="en-US" dirty="0"/>
          </a:p>
        </p:txBody>
      </p:sp>
      <p:sp>
        <p:nvSpPr>
          <p:cNvPr id="4" name="Text Placeholder 3"/>
          <p:cNvSpPr>
            <a:spLocks noGrp="1"/>
          </p:cNvSpPr>
          <p:nvPr>
            <p:ph type="body" sz="quarter" idx="11"/>
          </p:nvPr>
        </p:nvSpPr>
        <p:spPr>
          <a:xfrm>
            <a:off x="227955" y="731482"/>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2"/>
          </p:nvPr>
        </p:nvSpPr>
        <p:spPr>
          <a:xfrm>
            <a:off x="4598826" y="739231"/>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a:xfrm>
            <a:off x="214950" y="1"/>
            <a:ext cx="7615954" cy="623888"/>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290338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143" y="0"/>
            <a:ext cx="9141714" cy="5143500"/>
          </a:xfrm>
          <a:prstGeom prst="rect">
            <a:avLst/>
          </a:prstGeom>
          <a:solidFill>
            <a:schemeClr val="bg1">
              <a:lumMod val="85000"/>
            </a:schemeClr>
          </a:solidFill>
          <a:ln>
            <a:noFill/>
          </a:ln>
        </p:spPr>
        <p:txBody>
          <a:bodyPr vert="horz" wrap="square" lIns="68579" tIns="34289" rIns="68579" bIns="34289" numCol="1" anchor="t" anchorCtr="0" compatLnSpc="1">
            <a:prstTxWarp prst="textNoShape">
              <a:avLst/>
            </a:prstTxWarp>
          </a:bodyPr>
          <a:lstStyle/>
          <a:p>
            <a:endParaRPr lang="en-US"/>
          </a:p>
        </p:txBody>
      </p:sp>
      <p:grpSp>
        <p:nvGrpSpPr>
          <p:cNvPr id="5" name="Group 4"/>
          <p:cNvGrpSpPr/>
          <p:nvPr userDrawn="1"/>
        </p:nvGrpSpPr>
        <p:grpSpPr>
          <a:xfrm rot="10800000" flipH="1">
            <a:off x="6081279" y="2233250"/>
            <a:ext cx="3062722" cy="1874957"/>
            <a:chOff x="6081279" y="715788"/>
            <a:chExt cx="3062722" cy="1874957"/>
          </a:xfrm>
        </p:grpSpPr>
        <p:grpSp>
          <p:nvGrpSpPr>
            <p:cNvPr id="6" name="Group 5"/>
            <p:cNvGrpSpPr/>
            <p:nvPr userDrawn="1"/>
          </p:nvGrpSpPr>
          <p:grpSpPr>
            <a:xfrm>
              <a:off x="6899980" y="715788"/>
              <a:ext cx="2244021" cy="1867019"/>
              <a:chOff x="6824664" y="771525"/>
              <a:chExt cx="4157664" cy="3459163"/>
            </a:xfrm>
          </p:grpSpPr>
          <p:grpSp>
            <p:nvGrpSpPr>
              <p:cNvPr id="10" name="Group 55"/>
              <p:cNvGrpSpPr>
                <a:grpSpLocks noChangeAspect="1"/>
              </p:cNvGrpSpPr>
              <p:nvPr userDrawn="1"/>
            </p:nvGrpSpPr>
            <p:grpSpPr bwMode="auto">
              <a:xfrm>
                <a:off x="6824664" y="771525"/>
                <a:ext cx="2159001" cy="3459163"/>
                <a:chOff x="4299" y="486"/>
                <a:chExt cx="1360" cy="2179"/>
              </a:xfrm>
            </p:grpSpPr>
            <p:sp>
              <p:nvSpPr>
                <p:cNvPr id="15" name="Freeform 56"/>
                <p:cNvSpPr>
                  <a:spLocks/>
                </p:cNvSpPr>
                <p:nvPr userDrawn="1"/>
              </p:nvSpPr>
              <p:spPr bwMode="auto">
                <a:xfrm>
                  <a:off x="4299" y="486"/>
                  <a:ext cx="1360" cy="2179"/>
                </a:xfrm>
                <a:custGeom>
                  <a:avLst/>
                  <a:gdLst>
                    <a:gd name="T0" fmla="*/ 1771 w 1771"/>
                    <a:gd name="T1" fmla="*/ 1262 h 2841"/>
                    <a:gd name="T2" fmla="*/ 797 w 1771"/>
                    <a:gd name="T3" fmla="*/ 287 h 2841"/>
                    <a:gd name="T4" fmla="*/ 797 w 1771"/>
                    <a:gd name="T5" fmla="*/ 287 h 2841"/>
                    <a:gd name="T6" fmla="*/ 378 w 1771"/>
                    <a:gd name="T7" fmla="*/ 127 h 2841"/>
                    <a:gd name="T8" fmla="*/ 440 w 1771"/>
                    <a:gd name="T9" fmla="*/ 65 h 2841"/>
                    <a:gd name="T10" fmla="*/ 430 w 1771"/>
                    <a:gd name="T11" fmla="*/ 38 h 2841"/>
                    <a:gd name="T12" fmla="*/ 31 w 1771"/>
                    <a:gd name="T13" fmla="*/ 2 h 2841"/>
                    <a:gd name="T14" fmla="*/ 1 w 1771"/>
                    <a:gd name="T15" fmla="*/ 32 h 2841"/>
                    <a:gd name="T16" fmla="*/ 38 w 1771"/>
                    <a:gd name="T17" fmla="*/ 431 h 2841"/>
                    <a:gd name="T18" fmla="*/ 64 w 1771"/>
                    <a:gd name="T19" fmla="*/ 441 h 2841"/>
                    <a:gd name="T20" fmla="*/ 132 w 1771"/>
                    <a:gd name="T21" fmla="*/ 373 h 2841"/>
                    <a:gd name="T22" fmla="*/ 797 w 1771"/>
                    <a:gd name="T23" fmla="*/ 635 h 2841"/>
                    <a:gd name="T24" fmla="*/ 797 w 1771"/>
                    <a:gd name="T25" fmla="*/ 635 h 2841"/>
                    <a:gd name="T26" fmla="*/ 1424 w 1771"/>
                    <a:gd name="T27" fmla="*/ 1262 h 2841"/>
                    <a:gd name="T28" fmla="*/ 1424 w 1771"/>
                    <a:gd name="T29" fmla="*/ 2841 h 2841"/>
                    <a:gd name="T30" fmla="*/ 1771 w 1771"/>
                    <a:gd name="T31" fmla="*/ 2841 h 2841"/>
                    <a:gd name="T32" fmla="*/ 1771 w 1771"/>
                    <a:gd name="T33" fmla="*/ 1262 h 2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1" h="2841">
                      <a:moveTo>
                        <a:pt x="1771" y="1262"/>
                      </a:moveTo>
                      <a:cubicBezTo>
                        <a:pt x="1771" y="724"/>
                        <a:pt x="1335" y="287"/>
                        <a:pt x="797" y="287"/>
                      </a:cubicBezTo>
                      <a:cubicBezTo>
                        <a:pt x="797" y="287"/>
                        <a:pt x="797" y="287"/>
                        <a:pt x="797" y="287"/>
                      </a:cubicBezTo>
                      <a:cubicBezTo>
                        <a:pt x="636" y="287"/>
                        <a:pt x="489" y="226"/>
                        <a:pt x="378" y="127"/>
                      </a:cubicBezTo>
                      <a:cubicBezTo>
                        <a:pt x="440" y="65"/>
                        <a:pt x="440" y="65"/>
                        <a:pt x="440" y="65"/>
                      </a:cubicBezTo>
                      <a:cubicBezTo>
                        <a:pt x="453" y="52"/>
                        <a:pt x="448" y="40"/>
                        <a:pt x="430" y="38"/>
                      </a:cubicBezTo>
                      <a:cubicBezTo>
                        <a:pt x="31" y="2"/>
                        <a:pt x="31" y="2"/>
                        <a:pt x="31" y="2"/>
                      </a:cubicBezTo>
                      <a:cubicBezTo>
                        <a:pt x="13" y="0"/>
                        <a:pt x="0" y="14"/>
                        <a:pt x="1" y="32"/>
                      </a:cubicBezTo>
                      <a:cubicBezTo>
                        <a:pt x="38" y="431"/>
                        <a:pt x="38" y="431"/>
                        <a:pt x="38" y="431"/>
                      </a:cubicBezTo>
                      <a:cubicBezTo>
                        <a:pt x="39" y="449"/>
                        <a:pt x="51" y="453"/>
                        <a:pt x="64" y="441"/>
                      </a:cubicBezTo>
                      <a:cubicBezTo>
                        <a:pt x="132" y="373"/>
                        <a:pt x="132" y="373"/>
                        <a:pt x="132" y="373"/>
                      </a:cubicBezTo>
                      <a:cubicBezTo>
                        <a:pt x="306" y="535"/>
                        <a:pt x="540" y="635"/>
                        <a:pt x="797" y="635"/>
                      </a:cubicBezTo>
                      <a:cubicBezTo>
                        <a:pt x="797" y="635"/>
                        <a:pt x="797" y="635"/>
                        <a:pt x="797" y="635"/>
                      </a:cubicBezTo>
                      <a:cubicBezTo>
                        <a:pt x="1143" y="635"/>
                        <a:pt x="1424" y="916"/>
                        <a:pt x="1424" y="1262"/>
                      </a:cubicBezTo>
                      <a:cubicBezTo>
                        <a:pt x="1424" y="2841"/>
                        <a:pt x="1424" y="2841"/>
                        <a:pt x="1424" y="2841"/>
                      </a:cubicBezTo>
                      <a:cubicBezTo>
                        <a:pt x="1771" y="2841"/>
                        <a:pt x="1771" y="2841"/>
                        <a:pt x="1771" y="2841"/>
                      </a:cubicBezTo>
                      <a:cubicBezTo>
                        <a:pt x="1771" y="1262"/>
                        <a:pt x="1771" y="1262"/>
                        <a:pt x="1771" y="1262"/>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6" name="Freeform 57"/>
                <p:cNvSpPr>
                  <a:spLocks noEditPoints="1"/>
                </p:cNvSpPr>
                <p:nvPr userDrawn="1"/>
              </p:nvSpPr>
              <p:spPr bwMode="auto">
                <a:xfrm>
                  <a:off x="4466" y="638"/>
                  <a:ext cx="1074" cy="2002"/>
                </a:xfrm>
                <a:custGeom>
                  <a:avLst/>
                  <a:gdLst>
                    <a:gd name="T0" fmla="*/ 61 w 1399"/>
                    <a:gd name="T1" fmla="*/ 68 h 2611"/>
                    <a:gd name="T2" fmla="*/ 15 w 1399"/>
                    <a:gd name="T3" fmla="*/ 0 h 2611"/>
                    <a:gd name="T4" fmla="*/ 116 w 1399"/>
                    <a:gd name="T5" fmla="*/ 109 h 2611"/>
                    <a:gd name="T6" fmla="*/ 195 w 1399"/>
                    <a:gd name="T7" fmla="*/ 133 h 2611"/>
                    <a:gd name="T8" fmla="*/ 116 w 1399"/>
                    <a:gd name="T9" fmla="*/ 109 h 2611"/>
                    <a:gd name="T10" fmla="*/ 315 w 1399"/>
                    <a:gd name="T11" fmla="*/ 220 h 2611"/>
                    <a:gd name="T12" fmla="*/ 253 w 1399"/>
                    <a:gd name="T13" fmla="*/ 166 h 2611"/>
                    <a:gd name="T14" fmla="*/ 378 w 1399"/>
                    <a:gd name="T15" fmla="*/ 245 h 2611"/>
                    <a:gd name="T16" fmla="*/ 461 w 1399"/>
                    <a:gd name="T17" fmla="*/ 249 h 2611"/>
                    <a:gd name="T18" fmla="*/ 378 w 1399"/>
                    <a:gd name="T19" fmla="*/ 245 h 2611"/>
                    <a:gd name="T20" fmla="*/ 599 w 1399"/>
                    <a:gd name="T21" fmla="*/ 302 h 2611"/>
                    <a:gd name="T22" fmla="*/ 525 w 1399"/>
                    <a:gd name="T23" fmla="*/ 266 h 2611"/>
                    <a:gd name="T24" fmla="*/ 667 w 1399"/>
                    <a:gd name="T25" fmla="*/ 310 h 2611"/>
                    <a:gd name="T26" fmla="*/ 747 w 1399"/>
                    <a:gd name="T27" fmla="*/ 292 h 2611"/>
                    <a:gd name="T28" fmla="*/ 667 w 1399"/>
                    <a:gd name="T29" fmla="*/ 310 h 2611"/>
                    <a:gd name="T30" fmla="*/ 878 w 1399"/>
                    <a:gd name="T31" fmla="*/ 341 h 2611"/>
                    <a:gd name="T32" fmla="*/ 804 w 1399"/>
                    <a:gd name="T33" fmla="*/ 305 h 2611"/>
                    <a:gd name="T34" fmla="*/ 940 w 1399"/>
                    <a:gd name="T35" fmla="*/ 363 h 2611"/>
                    <a:gd name="T36" fmla="*/ 1021 w 1399"/>
                    <a:gd name="T37" fmla="*/ 380 h 2611"/>
                    <a:gd name="T38" fmla="*/ 940 w 1399"/>
                    <a:gd name="T39" fmla="*/ 363 h 2611"/>
                    <a:gd name="T40" fmla="*/ 1123 w 1399"/>
                    <a:gd name="T41" fmla="*/ 487 h 2611"/>
                    <a:gd name="T42" fmla="*/ 1077 w 1399"/>
                    <a:gd name="T43" fmla="*/ 418 h 2611"/>
                    <a:gd name="T44" fmla="*/ 1168 w 1399"/>
                    <a:gd name="T45" fmla="*/ 535 h 2611"/>
                    <a:gd name="T46" fmla="*/ 1235 w 1399"/>
                    <a:gd name="T47" fmla="*/ 584 h 2611"/>
                    <a:gd name="T48" fmla="*/ 1168 w 1399"/>
                    <a:gd name="T49" fmla="*/ 535 h 2611"/>
                    <a:gd name="T50" fmla="*/ 1291 w 1399"/>
                    <a:gd name="T51" fmla="*/ 722 h 2611"/>
                    <a:gd name="T52" fmla="*/ 1273 w 1399"/>
                    <a:gd name="T53" fmla="*/ 641 h 2611"/>
                    <a:gd name="T54" fmla="*/ 1318 w 1399"/>
                    <a:gd name="T55" fmla="*/ 782 h 2611"/>
                    <a:gd name="T56" fmla="*/ 1366 w 1399"/>
                    <a:gd name="T57" fmla="*/ 850 h 2611"/>
                    <a:gd name="T58" fmla="*/ 1318 w 1399"/>
                    <a:gd name="T59" fmla="*/ 782 h 2611"/>
                    <a:gd name="T60" fmla="*/ 1373 w 1399"/>
                    <a:gd name="T61" fmla="*/ 998 h 2611"/>
                    <a:gd name="T62" fmla="*/ 1382 w 1399"/>
                    <a:gd name="T63" fmla="*/ 916 h 2611"/>
                    <a:gd name="T64" fmla="*/ 1377 w 1399"/>
                    <a:gd name="T65" fmla="*/ 1064 h 2611"/>
                    <a:gd name="T66" fmla="*/ 1377 w 1399"/>
                    <a:gd name="T67" fmla="*/ 1143 h 2611"/>
                    <a:gd name="T68" fmla="*/ 1399 w 1399"/>
                    <a:gd name="T69" fmla="*/ 1069 h 2611"/>
                    <a:gd name="T70" fmla="*/ 1377 w 1399"/>
                    <a:gd name="T71" fmla="*/ 1064 h 2611"/>
                    <a:gd name="T72" fmla="*/ 1399 w 1399"/>
                    <a:gd name="T73" fmla="*/ 1290 h 2611"/>
                    <a:gd name="T74" fmla="*/ 1377 w 1399"/>
                    <a:gd name="T75" fmla="*/ 1211 h 2611"/>
                    <a:gd name="T76" fmla="*/ 1377 w 1399"/>
                    <a:gd name="T77" fmla="*/ 1437 h 2611"/>
                    <a:gd name="T78" fmla="*/ 1399 w 1399"/>
                    <a:gd name="T79" fmla="*/ 1357 h 2611"/>
                    <a:gd name="T80" fmla="*/ 1377 w 1399"/>
                    <a:gd name="T81" fmla="*/ 1437 h 2611"/>
                    <a:gd name="T82" fmla="*/ 1399 w 1399"/>
                    <a:gd name="T83" fmla="*/ 1584 h 2611"/>
                    <a:gd name="T84" fmla="*/ 1377 w 1399"/>
                    <a:gd name="T85" fmla="*/ 1504 h 2611"/>
                    <a:gd name="T86" fmla="*/ 1377 w 1399"/>
                    <a:gd name="T87" fmla="*/ 1731 h 2611"/>
                    <a:gd name="T88" fmla="*/ 1399 w 1399"/>
                    <a:gd name="T89" fmla="*/ 1651 h 2611"/>
                    <a:gd name="T90" fmla="*/ 1377 w 1399"/>
                    <a:gd name="T91" fmla="*/ 1731 h 2611"/>
                    <a:gd name="T92" fmla="*/ 1399 w 1399"/>
                    <a:gd name="T93" fmla="*/ 1877 h 2611"/>
                    <a:gd name="T94" fmla="*/ 1377 w 1399"/>
                    <a:gd name="T95" fmla="*/ 1798 h 2611"/>
                    <a:gd name="T96" fmla="*/ 1377 w 1399"/>
                    <a:gd name="T97" fmla="*/ 2024 h 2611"/>
                    <a:gd name="T98" fmla="*/ 1399 w 1399"/>
                    <a:gd name="T99" fmla="*/ 1945 h 2611"/>
                    <a:gd name="T100" fmla="*/ 1377 w 1399"/>
                    <a:gd name="T101" fmla="*/ 2024 h 2611"/>
                    <a:gd name="T102" fmla="*/ 1399 w 1399"/>
                    <a:gd name="T103" fmla="*/ 2171 h 2611"/>
                    <a:gd name="T104" fmla="*/ 1377 w 1399"/>
                    <a:gd name="T105" fmla="*/ 2091 h 2611"/>
                    <a:gd name="T106" fmla="*/ 1377 w 1399"/>
                    <a:gd name="T107" fmla="*/ 2318 h 2611"/>
                    <a:gd name="T108" fmla="*/ 1399 w 1399"/>
                    <a:gd name="T109" fmla="*/ 2238 h 2611"/>
                    <a:gd name="T110" fmla="*/ 1377 w 1399"/>
                    <a:gd name="T111" fmla="*/ 2318 h 2611"/>
                    <a:gd name="T112" fmla="*/ 1399 w 1399"/>
                    <a:gd name="T113" fmla="*/ 2465 h 2611"/>
                    <a:gd name="T114" fmla="*/ 1377 w 1399"/>
                    <a:gd name="T115" fmla="*/ 2385 h 2611"/>
                    <a:gd name="T116" fmla="*/ 1377 w 1399"/>
                    <a:gd name="T117" fmla="*/ 2611 h 2611"/>
                    <a:gd name="T118" fmla="*/ 1399 w 1399"/>
                    <a:gd name="T119" fmla="*/ 2532 h 2611"/>
                    <a:gd name="T120" fmla="*/ 1377 w 1399"/>
                    <a:gd name="T121" fmla="*/ 2611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9" h="2611">
                      <a:moveTo>
                        <a:pt x="0" y="17"/>
                      </a:moveTo>
                      <a:cubicBezTo>
                        <a:pt x="20" y="35"/>
                        <a:pt x="40" y="52"/>
                        <a:pt x="61" y="68"/>
                      </a:cubicBezTo>
                      <a:cubicBezTo>
                        <a:pt x="75" y="51"/>
                        <a:pt x="75" y="51"/>
                        <a:pt x="75" y="51"/>
                      </a:cubicBezTo>
                      <a:cubicBezTo>
                        <a:pt x="55" y="35"/>
                        <a:pt x="34" y="18"/>
                        <a:pt x="15" y="0"/>
                      </a:cubicBezTo>
                      <a:lnTo>
                        <a:pt x="0" y="17"/>
                      </a:lnTo>
                      <a:close/>
                      <a:moveTo>
                        <a:pt x="116" y="109"/>
                      </a:moveTo>
                      <a:cubicBezTo>
                        <a:pt x="138" y="124"/>
                        <a:pt x="161" y="138"/>
                        <a:pt x="184" y="152"/>
                      </a:cubicBezTo>
                      <a:cubicBezTo>
                        <a:pt x="195" y="133"/>
                        <a:pt x="195" y="133"/>
                        <a:pt x="195" y="133"/>
                      </a:cubicBezTo>
                      <a:cubicBezTo>
                        <a:pt x="173" y="120"/>
                        <a:pt x="150" y="105"/>
                        <a:pt x="129" y="90"/>
                      </a:cubicBezTo>
                      <a:lnTo>
                        <a:pt x="116" y="109"/>
                      </a:lnTo>
                      <a:close/>
                      <a:moveTo>
                        <a:pt x="243" y="185"/>
                      </a:moveTo>
                      <a:cubicBezTo>
                        <a:pt x="266" y="198"/>
                        <a:pt x="291" y="209"/>
                        <a:pt x="315" y="220"/>
                      </a:cubicBezTo>
                      <a:cubicBezTo>
                        <a:pt x="324" y="200"/>
                        <a:pt x="324" y="200"/>
                        <a:pt x="324" y="200"/>
                      </a:cubicBezTo>
                      <a:cubicBezTo>
                        <a:pt x="300" y="189"/>
                        <a:pt x="276" y="178"/>
                        <a:pt x="253" y="166"/>
                      </a:cubicBezTo>
                      <a:lnTo>
                        <a:pt x="243" y="185"/>
                      </a:lnTo>
                      <a:close/>
                      <a:moveTo>
                        <a:pt x="378" y="245"/>
                      </a:moveTo>
                      <a:cubicBezTo>
                        <a:pt x="403" y="255"/>
                        <a:pt x="429" y="263"/>
                        <a:pt x="455" y="271"/>
                      </a:cubicBezTo>
                      <a:cubicBezTo>
                        <a:pt x="461" y="249"/>
                        <a:pt x="461" y="249"/>
                        <a:pt x="461" y="249"/>
                      </a:cubicBezTo>
                      <a:cubicBezTo>
                        <a:pt x="435" y="242"/>
                        <a:pt x="410" y="234"/>
                        <a:pt x="386" y="224"/>
                      </a:cubicBezTo>
                      <a:lnTo>
                        <a:pt x="378" y="245"/>
                      </a:lnTo>
                      <a:close/>
                      <a:moveTo>
                        <a:pt x="520" y="287"/>
                      </a:moveTo>
                      <a:cubicBezTo>
                        <a:pt x="546" y="293"/>
                        <a:pt x="573" y="298"/>
                        <a:pt x="599" y="302"/>
                      </a:cubicBezTo>
                      <a:cubicBezTo>
                        <a:pt x="603" y="280"/>
                        <a:pt x="603" y="280"/>
                        <a:pt x="603" y="280"/>
                      </a:cubicBezTo>
                      <a:cubicBezTo>
                        <a:pt x="577" y="276"/>
                        <a:pt x="551" y="271"/>
                        <a:pt x="525" y="266"/>
                      </a:cubicBezTo>
                      <a:lnTo>
                        <a:pt x="520" y="287"/>
                      </a:lnTo>
                      <a:close/>
                      <a:moveTo>
                        <a:pt x="667" y="310"/>
                      </a:moveTo>
                      <a:cubicBezTo>
                        <a:pt x="693" y="312"/>
                        <a:pt x="720" y="314"/>
                        <a:pt x="747" y="314"/>
                      </a:cubicBezTo>
                      <a:cubicBezTo>
                        <a:pt x="747" y="292"/>
                        <a:pt x="747" y="292"/>
                        <a:pt x="747" y="292"/>
                      </a:cubicBezTo>
                      <a:cubicBezTo>
                        <a:pt x="721" y="291"/>
                        <a:pt x="695" y="290"/>
                        <a:pt x="668" y="288"/>
                      </a:cubicBezTo>
                      <a:cubicBezTo>
                        <a:pt x="667" y="310"/>
                        <a:pt x="667" y="310"/>
                        <a:pt x="667" y="310"/>
                      </a:cubicBezTo>
                      <a:close/>
                      <a:moveTo>
                        <a:pt x="802" y="327"/>
                      </a:moveTo>
                      <a:cubicBezTo>
                        <a:pt x="828" y="330"/>
                        <a:pt x="853" y="335"/>
                        <a:pt x="878" y="341"/>
                      </a:cubicBezTo>
                      <a:cubicBezTo>
                        <a:pt x="884" y="320"/>
                        <a:pt x="884" y="320"/>
                        <a:pt x="884" y="320"/>
                      </a:cubicBezTo>
                      <a:cubicBezTo>
                        <a:pt x="858" y="313"/>
                        <a:pt x="831" y="308"/>
                        <a:pt x="804" y="305"/>
                      </a:cubicBezTo>
                      <a:lnTo>
                        <a:pt x="802" y="327"/>
                      </a:lnTo>
                      <a:close/>
                      <a:moveTo>
                        <a:pt x="940" y="363"/>
                      </a:moveTo>
                      <a:cubicBezTo>
                        <a:pt x="964" y="373"/>
                        <a:pt x="987" y="385"/>
                        <a:pt x="1009" y="399"/>
                      </a:cubicBezTo>
                      <a:cubicBezTo>
                        <a:pt x="1021" y="380"/>
                        <a:pt x="1021" y="380"/>
                        <a:pt x="1021" y="380"/>
                      </a:cubicBezTo>
                      <a:cubicBezTo>
                        <a:pt x="997" y="366"/>
                        <a:pt x="973" y="353"/>
                        <a:pt x="949" y="343"/>
                      </a:cubicBezTo>
                      <a:lnTo>
                        <a:pt x="940" y="363"/>
                      </a:lnTo>
                      <a:close/>
                      <a:moveTo>
                        <a:pt x="1063" y="436"/>
                      </a:moveTo>
                      <a:cubicBezTo>
                        <a:pt x="1084" y="452"/>
                        <a:pt x="1104" y="469"/>
                        <a:pt x="1123" y="487"/>
                      </a:cubicBezTo>
                      <a:cubicBezTo>
                        <a:pt x="1138" y="471"/>
                        <a:pt x="1138" y="471"/>
                        <a:pt x="1138" y="471"/>
                      </a:cubicBezTo>
                      <a:cubicBezTo>
                        <a:pt x="1119" y="452"/>
                        <a:pt x="1098" y="435"/>
                        <a:pt x="1077" y="418"/>
                      </a:cubicBezTo>
                      <a:lnTo>
                        <a:pt x="1063" y="436"/>
                      </a:lnTo>
                      <a:close/>
                      <a:moveTo>
                        <a:pt x="1168" y="535"/>
                      </a:moveTo>
                      <a:cubicBezTo>
                        <a:pt x="1185" y="555"/>
                        <a:pt x="1202" y="576"/>
                        <a:pt x="1217" y="597"/>
                      </a:cubicBezTo>
                      <a:cubicBezTo>
                        <a:pt x="1235" y="584"/>
                        <a:pt x="1235" y="584"/>
                        <a:pt x="1235" y="584"/>
                      </a:cubicBezTo>
                      <a:cubicBezTo>
                        <a:pt x="1219" y="562"/>
                        <a:pt x="1203" y="541"/>
                        <a:pt x="1185" y="521"/>
                      </a:cubicBezTo>
                      <a:lnTo>
                        <a:pt x="1168" y="535"/>
                      </a:lnTo>
                      <a:close/>
                      <a:moveTo>
                        <a:pt x="1253" y="652"/>
                      </a:moveTo>
                      <a:cubicBezTo>
                        <a:pt x="1267" y="675"/>
                        <a:pt x="1280" y="698"/>
                        <a:pt x="1291" y="722"/>
                      </a:cubicBezTo>
                      <a:cubicBezTo>
                        <a:pt x="1311" y="712"/>
                        <a:pt x="1311" y="712"/>
                        <a:pt x="1311" y="712"/>
                      </a:cubicBezTo>
                      <a:cubicBezTo>
                        <a:pt x="1299" y="687"/>
                        <a:pt x="1286" y="664"/>
                        <a:pt x="1273" y="641"/>
                      </a:cubicBezTo>
                      <a:lnTo>
                        <a:pt x="1253" y="652"/>
                      </a:lnTo>
                      <a:close/>
                      <a:moveTo>
                        <a:pt x="1318" y="782"/>
                      </a:moveTo>
                      <a:cubicBezTo>
                        <a:pt x="1328" y="807"/>
                        <a:pt x="1337" y="831"/>
                        <a:pt x="1344" y="856"/>
                      </a:cubicBezTo>
                      <a:cubicBezTo>
                        <a:pt x="1366" y="850"/>
                        <a:pt x="1366" y="850"/>
                        <a:pt x="1366" y="850"/>
                      </a:cubicBezTo>
                      <a:cubicBezTo>
                        <a:pt x="1358" y="824"/>
                        <a:pt x="1349" y="799"/>
                        <a:pt x="1339" y="774"/>
                      </a:cubicBezTo>
                      <a:lnTo>
                        <a:pt x="1318" y="782"/>
                      </a:lnTo>
                      <a:close/>
                      <a:moveTo>
                        <a:pt x="1361" y="920"/>
                      </a:moveTo>
                      <a:cubicBezTo>
                        <a:pt x="1366" y="946"/>
                        <a:pt x="1370" y="972"/>
                        <a:pt x="1373" y="998"/>
                      </a:cubicBezTo>
                      <a:cubicBezTo>
                        <a:pt x="1395" y="996"/>
                        <a:pt x="1395" y="996"/>
                        <a:pt x="1395" y="996"/>
                      </a:cubicBezTo>
                      <a:cubicBezTo>
                        <a:pt x="1392" y="969"/>
                        <a:pt x="1388" y="942"/>
                        <a:pt x="1382" y="916"/>
                      </a:cubicBezTo>
                      <a:lnTo>
                        <a:pt x="1361" y="920"/>
                      </a:lnTo>
                      <a:close/>
                      <a:moveTo>
                        <a:pt x="1377" y="1064"/>
                      </a:moveTo>
                      <a:cubicBezTo>
                        <a:pt x="1377" y="1065"/>
                        <a:pt x="1377" y="1067"/>
                        <a:pt x="1377" y="1069"/>
                      </a:cubicBezTo>
                      <a:cubicBezTo>
                        <a:pt x="1377" y="1143"/>
                        <a:pt x="1377" y="1143"/>
                        <a:pt x="1377" y="1143"/>
                      </a:cubicBezTo>
                      <a:cubicBezTo>
                        <a:pt x="1399" y="1143"/>
                        <a:pt x="1399" y="1143"/>
                        <a:pt x="1399" y="1143"/>
                      </a:cubicBezTo>
                      <a:cubicBezTo>
                        <a:pt x="1399" y="1069"/>
                        <a:pt x="1399" y="1069"/>
                        <a:pt x="1399" y="1069"/>
                      </a:cubicBezTo>
                      <a:cubicBezTo>
                        <a:pt x="1399" y="1067"/>
                        <a:pt x="1399" y="1065"/>
                        <a:pt x="1399" y="1064"/>
                      </a:cubicBezTo>
                      <a:cubicBezTo>
                        <a:pt x="1377" y="1064"/>
                        <a:pt x="1377" y="1064"/>
                        <a:pt x="1377" y="1064"/>
                      </a:cubicBezTo>
                      <a:close/>
                      <a:moveTo>
                        <a:pt x="1377" y="1290"/>
                      </a:moveTo>
                      <a:cubicBezTo>
                        <a:pt x="1399" y="1290"/>
                        <a:pt x="1399" y="1290"/>
                        <a:pt x="1399" y="1290"/>
                      </a:cubicBezTo>
                      <a:cubicBezTo>
                        <a:pt x="1399" y="1211"/>
                        <a:pt x="1399" y="1211"/>
                        <a:pt x="1399" y="1211"/>
                      </a:cubicBezTo>
                      <a:cubicBezTo>
                        <a:pt x="1377" y="1211"/>
                        <a:pt x="1377" y="1211"/>
                        <a:pt x="1377" y="1211"/>
                      </a:cubicBezTo>
                      <a:lnTo>
                        <a:pt x="1377" y="1290"/>
                      </a:lnTo>
                      <a:close/>
                      <a:moveTo>
                        <a:pt x="1377" y="1437"/>
                      </a:moveTo>
                      <a:cubicBezTo>
                        <a:pt x="1399" y="1437"/>
                        <a:pt x="1399" y="1437"/>
                        <a:pt x="1399" y="1437"/>
                      </a:cubicBezTo>
                      <a:cubicBezTo>
                        <a:pt x="1399" y="1357"/>
                        <a:pt x="1399" y="1357"/>
                        <a:pt x="1399" y="1357"/>
                      </a:cubicBezTo>
                      <a:cubicBezTo>
                        <a:pt x="1377" y="1357"/>
                        <a:pt x="1377" y="1357"/>
                        <a:pt x="1377" y="1357"/>
                      </a:cubicBezTo>
                      <a:lnTo>
                        <a:pt x="1377" y="1437"/>
                      </a:lnTo>
                      <a:close/>
                      <a:moveTo>
                        <a:pt x="1377" y="1584"/>
                      </a:moveTo>
                      <a:cubicBezTo>
                        <a:pt x="1399" y="1584"/>
                        <a:pt x="1399" y="1584"/>
                        <a:pt x="1399" y="1584"/>
                      </a:cubicBezTo>
                      <a:cubicBezTo>
                        <a:pt x="1399" y="1504"/>
                        <a:pt x="1399" y="1504"/>
                        <a:pt x="1399" y="1504"/>
                      </a:cubicBezTo>
                      <a:cubicBezTo>
                        <a:pt x="1377" y="1504"/>
                        <a:pt x="1377" y="1504"/>
                        <a:pt x="1377" y="1504"/>
                      </a:cubicBezTo>
                      <a:lnTo>
                        <a:pt x="1377" y="1584"/>
                      </a:lnTo>
                      <a:close/>
                      <a:moveTo>
                        <a:pt x="1377" y="1731"/>
                      </a:moveTo>
                      <a:cubicBezTo>
                        <a:pt x="1399" y="1731"/>
                        <a:pt x="1399" y="1731"/>
                        <a:pt x="1399" y="1731"/>
                      </a:cubicBezTo>
                      <a:cubicBezTo>
                        <a:pt x="1399" y="1651"/>
                        <a:pt x="1399" y="1651"/>
                        <a:pt x="1399" y="1651"/>
                      </a:cubicBezTo>
                      <a:cubicBezTo>
                        <a:pt x="1377" y="1651"/>
                        <a:pt x="1377" y="1651"/>
                        <a:pt x="1377" y="1651"/>
                      </a:cubicBezTo>
                      <a:lnTo>
                        <a:pt x="1377" y="1731"/>
                      </a:lnTo>
                      <a:close/>
                      <a:moveTo>
                        <a:pt x="1377" y="1877"/>
                      </a:moveTo>
                      <a:cubicBezTo>
                        <a:pt x="1399" y="1877"/>
                        <a:pt x="1399" y="1877"/>
                        <a:pt x="1399" y="1877"/>
                      </a:cubicBezTo>
                      <a:cubicBezTo>
                        <a:pt x="1399" y="1798"/>
                        <a:pt x="1399" y="1798"/>
                        <a:pt x="1399" y="1798"/>
                      </a:cubicBezTo>
                      <a:cubicBezTo>
                        <a:pt x="1377" y="1798"/>
                        <a:pt x="1377" y="1798"/>
                        <a:pt x="1377" y="1798"/>
                      </a:cubicBezTo>
                      <a:lnTo>
                        <a:pt x="1377" y="1877"/>
                      </a:lnTo>
                      <a:close/>
                      <a:moveTo>
                        <a:pt x="1377" y="2024"/>
                      </a:moveTo>
                      <a:cubicBezTo>
                        <a:pt x="1399" y="2024"/>
                        <a:pt x="1399" y="2024"/>
                        <a:pt x="1399" y="2024"/>
                      </a:cubicBezTo>
                      <a:cubicBezTo>
                        <a:pt x="1399" y="1945"/>
                        <a:pt x="1399" y="1945"/>
                        <a:pt x="1399" y="1945"/>
                      </a:cubicBezTo>
                      <a:cubicBezTo>
                        <a:pt x="1377" y="1945"/>
                        <a:pt x="1377" y="1945"/>
                        <a:pt x="1377" y="1945"/>
                      </a:cubicBezTo>
                      <a:lnTo>
                        <a:pt x="1377" y="2024"/>
                      </a:lnTo>
                      <a:close/>
                      <a:moveTo>
                        <a:pt x="1377" y="2171"/>
                      </a:moveTo>
                      <a:cubicBezTo>
                        <a:pt x="1399" y="2171"/>
                        <a:pt x="1399" y="2171"/>
                        <a:pt x="1399" y="2171"/>
                      </a:cubicBezTo>
                      <a:cubicBezTo>
                        <a:pt x="1399" y="2091"/>
                        <a:pt x="1399" y="2091"/>
                        <a:pt x="1399" y="2091"/>
                      </a:cubicBezTo>
                      <a:cubicBezTo>
                        <a:pt x="1377" y="2091"/>
                        <a:pt x="1377" y="2091"/>
                        <a:pt x="1377" y="2091"/>
                      </a:cubicBezTo>
                      <a:lnTo>
                        <a:pt x="1377" y="2171"/>
                      </a:lnTo>
                      <a:close/>
                      <a:moveTo>
                        <a:pt x="1377" y="2318"/>
                      </a:moveTo>
                      <a:cubicBezTo>
                        <a:pt x="1399" y="2318"/>
                        <a:pt x="1399" y="2318"/>
                        <a:pt x="1399" y="2318"/>
                      </a:cubicBezTo>
                      <a:cubicBezTo>
                        <a:pt x="1399" y="2238"/>
                        <a:pt x="1399" y="2238"/>
                        <a:pt x="1399" y="2238"/>
                      </a:cubicBezTo>
                      <a:cubicBezTo>
                        <a:pt x="1377" y="2238"/>
                        <a:pt x="1377" y="2238"/>
                        <a:pt x="1377" y="2238"/>
                      </a:cubicBezTo>
                      <a:lnTo>
                        <a:pt x="1377" y="2318"/>
                      </a:lnTo>
                      <a:close/>
                      <a:moveTo>
                        <a:pt x="1377" y="2465"/>
                      </a:moveTo>
                      <a:cubicBezTo>
                        <a:pt x="1399" y="2465"/>
                        <a:pt x="1399" y="2465"/>
                        <a:pt x="1399" y="2465"/>
                      </a:cubicBezTo>
                      <a:cubicBezTo>
                        <a:pt x="1399" y="2385"/>
                        <a:pt x="1399" y="2385"/>
                        <a:pt x="1399" y="2385"/>
                      </a:cubicBezTo>
                      <a:cubicBezTo>
                        <a:pt x="1377" y="2385"/>
                        <a:pt x="1377" y="2385"/>
                        <a:pt x="1377" y="2385"/>
                      </a:cubicBezTo>
                      <a:lnTo>
                        <a:pt x="1377" y="2465"/>
                      </a:lnTo>
                      <a:close/>
                      <a:moveTo>
                        <a:pt x="1377" y="2611"/>
                      </a:moveTo>
                      <a:cubicBezTo>
                        <a:pt x="1399" y="2611"/>
                        <a:pt x="1399" y="2611"/>
                        <a:pt x="1399" y="2611"/>
                      </a:cubicBezTo>
                      <a:cubicBezTo>
                        <a:pt x="1399" y="2532"/>
                        <a:pt x="1399" y="2532"/>
                        <a:pt x="1399" y="2532"/>
                      </a:cubicBezTo>
                      <a:cubicBezTo>
                        <a:pt x="1377" y="2532"/>
                        <a:pt x="1377" y="2532"/>
                        <a:pt x="1377" y="2532"/>
                      </a:cubicBezTo>
                      <a:lnTo>
                        <a:pt x="1377" y="2611"/>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11" name="Group 10"/>
              <p:cNvGrpSpPr/>
              <p:nvPr userDrawn="1"/>
            </p:nvGrpSpPr>
            <p:grpSpPr>
              <a:xfrm>
                <a:off x="8558215" y="1898651"/>
                <a:ext cx="2424113" cy="1960563"/>
                <a:chOff x="8558215" y="1898651"/>
                <a:chExt cx="2424113" cy="1960563"/>
              </a:xfrm>
            </p:grpSpPr>
            <p:sp>
              <p:nvSpPr>
                <p:cNvPr id="12" name="Freeform 61"/>
                <p:cNvSpPr>
                  <a:spLocks/>
                </p:cNvSpPr>
                <p:nvPr userDrawn="1"/>
              </p:nvSpPr>
              <p:spPr bwMode="auto">
                <a:xfrm flipH="1">
                  <a:off x="8558215" y="1898651"/>
                  <a:ext cx="1146175" cy="1960563"/>
                </a:xfrm>
                <a:custGeom>
                  <a:avLst/>
                  <a:gdLst>
                    <a:gd name="T0" fmla="*/ 975 w 975"/>
                    <a:gd name="T1" fmla="*/ 975 h 1667"/>
                    <a:gd name="T2" fmla="*/ 0 w 975"/>
                    <a:gd name="T3" fmla="*/ 0 h 1667"/>
                    <a:gd name="T4" fmla="*/ 0 w 975"/>
                    <a:gd name="T5" fmla="*/ 348 h 1667"/>
                    <a:gd name="T6" fmla="*/ 627 w 975"/>
                    <a:gd name="T7" fmla="*/ 975 h 1667"/>
                    <a:gd name="T8" fmla="*/ 627 w 975"/>
                    <a:gd name="T9" fmla="*/ 1667 h 1667"/>
                    <a:gd name="T10" fmla="*/ 975 w 975"/>
                    <a:gd name="T11" fmla="*/ 1667 h 1667"/>
                    <a:gd name="T12" fmla="*/ 975 w 975"/>
                    <a:gd name="T13" fmla="*/ 975 h 1667"/>
                  </a:gdLst>
                  <a:ahLst/>
                  <a:cxnLst>
                    <a:cxn ang="0">
                      <a:pos x="T0" y="T1"/>
                    </a:cxn>
                    <a:cxn ang="0">
                      <a:pos x="T2" y="T3"/>
                    </a:cxn>
                    <a:cxn ang="0">
                      <a:pos x="T4" y="T5"/>
                    </a:cxn>
                    <a:cxn ang="0">
                      <a:pos x="T6" y="T7"/>
                    </a:cxn>
                    <a:cxn ang="0">
                      <a:pos x="T8" y="T9"/>
                    </a:cxn>
                    <a:cxn ang="0">
                      <a:pos x="T10" y="T11"/>
                    </a:cxn>
                    <a:cxn ang="0">
                      <a:pos x="T12" y="T13"/>
                    </a:cxn>
                  </a:cxnLst>
                  <a:rect l="0" t="0" r="r" b="b"/>
                  <a:pathLst>
                    <a:path w="975" h="1667">
                      <a:moveTo>
                        <a:pt x="975" y="975"/>
                      </a:moveTo>
                      <a:cubicBezTo>
                        <a:pt x="975" y="437"/>
                        <a:pt x="539" y="0"/>
                        <a:pt x="0" y="0"/>
                      </a:cubicBezTo>
                      <a:cubicBezTo>
                        <a:pt x="0" y="348"/>
                        <a:pt x="0" y="348"/>
                        <a:pt x="0" y="348"/>
                      </a:cubicBezTo>
                      <a:cubicBezTo>
                        <a:pt x="347" y="348"/>
                        <a:pt x="627" y="629"/>
                        <a:pt x="627" y="975"/>
                      </a:cubicBezTo>
                      <a:cubicBezTo>
                        <a:pt x="627" y="1667"/>
                        <a:pt x="627" y="1667"/>
                        <a:pt x="627" y="1667"/>
                      </a:cubicBezTo>
                      <a:cubicBezTo>
                        <a:pt x="975" y="1667"/>
                        <a:pt x="975" y="1667"/>
                        <a:pt x="975" y="1667"/>
                      </a:cubicBezTo>
                      <a:cubicBezTo>
                        <a:pt x="975" y="975"/>
                        <a:pt x="975" y="975"/>
                        <a:pt x="975" y="975"/>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3" name="Freeform 62"/>
                <p:cNvSpPr>
                  <a:spLocks/>
                </p:cNvSpPr>
                <p:nvPr userDrawn="1"/>
              </p:nvSpPr>
              <p:spPr bwMode="auto">
                <a:xfrm flipH="1">
                  <a:off x="9704390" y="1900239"/>
                  <a:ext cx="1277938" cy="1552575"/>
                </a:xfrm>
                <a:custGeom>
                  <a:avLst/>
                  <a:gdLst>
                    <a:gd name="T0" fmla="*/ 112 w 1087"/>
                    <a:gd name="T1" fmla="*/ 973 h 1320"/>
                    <a:gd name="T2" fmla="*/ 23 w 1087"/>
                    <a:gd name="T3" fmla="*/ 973 h 1320"/>
                    <a:gd name="T4" fmla="*/ 11 w 1087"/>
                    <a:gd name="T5" fmla="*/ 999 h 1320"/>
                    <a:gd name="T6" fmla="*/ 268 w 1087"/>
                    <a:gd name="T7" fmla="*/ 1306 h 1320"/>
                    <a:gd name="T8" fmla="*/ 310 w 1087"/>
                    <a:gd name="T9" fmla="*/ 1306 h 1320"/>
                    <a:gd name="T10" fmla="*/ 567 w 1087"/>
                    <a:gd name="T11" fmla="*/ 999 h 1320"/>
                    <a:gd name="T12" fmla="*/ 555 w 1087"/>
                    <a:gd name="T13" fmla="*/ 973 h 1320"/>
                    <a:gd name="T14" fmla="*/ 460 w 1087"/>
                    <a:gd name="T15" fmla="*/ 973 h 1320"/>
                    <a:gd name="T16" fmla="*/ 1087 w 1087"/>
                    <a:gd name="T17" fmla="*/ 347 h 1320"/>
                    <a:gd name="T18" fmla="*/ 1087 w 1087"/>
                    <a:gd name="T19" fmla="*/ 347 h 1320"/>
                    <a:gd name="T20" fmla="*/ 1087 w 1087"/>
                    <a:gd name="T21" fmla="*/ 0 h 1320"/>
                    <a:gd name="T22" fmla="*/ 112 w 1087"/>
                    <a:gd name="T23" fmla="*/ 97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1320">
                      <a:moveTo>
                        <a:pt x="112" y="973"/>
                      </a:moveTo>
                      <a:cubicBezTo>
                        <a:pt x="23" y="973"/>
                        <a:pt x="23" y="973"/>
                        <a:pt x="23" y="973"/>
                      </a:cubicBezTo>
                      <a:cubicBezTo>
                        <a:pt x="5" y="973"/>
                        <a:pt x="0" y="985"/>
                        <a:pt x="11" y="999"/>
                      </a:cubicBezTo>
                      <a:cubicBezTo>
                        <a:pt x="268" y="1306"/>
                        <a:pt x="268" y="1306"/>
                        <a:pt x="268" y="1306"/>
                      </a:cubicBezTo>
                      <a:cubicBezTo>
                        <a:pt x="279" y="1320"/>
                        <a:pt x="299" y="1320"/>
                        <a:pt x="310" y="1306"/>
                      </a:cubicBezTo>
                      <a:cubicBezTo>
                        <a:pt x="567" y="999"/>
                        <a:pt x="567" y="999"/>
                        <a:pt x="567" y="999"/>
                      </a:cubicBezTo>
                      <a:cubicBezTo>
                        <a:pt x="578" y="985"/>
                        <a:pt x="573" y="973"/>
                        <a:pt x="555" y="973"/>
                      </a:cubicBezTo>
                      <a:cubicBezTo>
                        <a:pt x="460" y="973"/>
                        <a:pt x="460" y="973"/>
                        <a:pt x="460" y="973"/>
                      </a:cubicBezTo>
                      <a:cubicBezTo>
                        <a:pt x="461" y="627"/>
                        <a:pt x="741" y="347"/>
                        <a:pt x="1087" y="347"/>
                      </a:cubicBezTo>
                      <a:cubicBezTo>
                        <a:pt x="1087" y="347"/>
                        <a:pt x="1087" y="347"/>
                        <a:pt x="1087" y="347"/>
                      </a:cubicBezTo>
                      <a:cubicBezTo>
                        <a:pt x="1087" y="0"/>
                        <a:pt x="1087" y="0"/>
                        <a:pt x="1087" y="0"/>
                      </a:cubicBezTo>
                      <a:cubicBezTo>
                        <a:pt x="549" y="0"/>
                        <a:pt x="113" y="435"/>
                        <a:pt x="112" y="973"/>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4" name="Freeform 63"/>
                <p:cNvSpPr>
                  <a:spLocks noEditPoints="1"/>
                </p:cNvSpPr>
                <p:nvPr userDrawn="1"/>
              </p:nvSpPr>
              <p:spPr bwMode="auto">
                <a:xfrm flipH="1">
                  <a:off x="8740778" y="2103439"/>
                  <a:ext cx="1911350" cy="1755775"/>
                </a:xfrm>
                <a:custGeom>
                  <a:avLst/>
                  <a:gdLst>
                    <a:gd name="T0" fmla="*/ 22 w 1626"/>
                    <a:gd name="T1" fmla="*/ 816 h 1492"/>
                    <a:gd name="T2" fmla="*/ 0 w 1626"/>
                    <a:gd name="T3" fmla="*/ 816 h 1492"/>
                    <a:gd name="T4" fmla="*/ 23 w 1626"/>
                    <a:gd name="T5" fmla="*/ 886 h 1492"/>
                    <a:gd name="T6" fmla="*/ 7 w 1626"/>
                    <a:gd name="T7" fmla="*/ 658 h 1492"/>
                    <a:gd name="T8" fmla="*/ 39 w 1626"/>
                    <a:gd name="T9" fmla="*/ 595 h 1492"/>
                    <a:gd name="T10" fmla="*/ 17 w 1626"/>
                    <a:gd name="T11" fmla="*/ 591 h 1492"/>
                    <a:gd name="T12" fmla="*/ 121 w 1626"/>
                    <a:gd name="T13" fmla="*/ 390 h 1492"/>
                    <a:gd name="T14" fmla="*/ 84 w 1626"/>
                    <a:gd name="T15" fmla="*/ 459 h 1492"/>
                    <a:gd name="T16" fmla="*/ 193 w 1626"/>
                    <a:gd name="T17" fmla="*/ 260 h 1492"/>
                    <a:gd name="T18" fmla="*/ 256 w 1626"/>
                    <a:gd name="T19" fmla="*/ 229 h 1492"/>
                    <a:gd name="T20" fmla="*/ 241 w 1626"/>
                    <a:gd name="T21" fmla="*/ 212 h 1492"/>
                    <a:gd name="T22" fmla="*/ 374 w 1626"/>
                    <a:gd name="T23" fmla="*/ 142 h 1492"/>
                    <a:gd name="T24" fmla="*/ 363 w 1626"/>
                    <a:gd name="T25" fmla="*/ 123 h 1492"/>
                    <a:gd name="T26" fmla="*/ 502 w 1626"/>
                    <a:gd name="T27" fmla="*/ 79 h 1492"/>
                    <a:gd name="T28" fmla="*/ 494 w 1626"/>
                    <a:gd name="T29" fmla="*/ 58 h 1492"/>
                    <a:gd name="T30" fmla="*/ 719 w 1626"/>
                    <a:gd name="T31" fmla="*/ 27 h 1492"/>
                    <a:gd name="T32" fmla="*/ 641 w 1626"/>
                    <a:gd name="T33" fmla="*/ 39 h 1492"/>
                    <a:gd name="T34" fmla="*/ 864 w 1626"/>
                    <a:gd name="T35" fmla="*/ 24 h 1492"/>
                    <a:gd name="T36" fmla="*/ 784 w 1626"/>
                    <a:gd name="T37" fmla="*/ 0 h 1492"/>
                    <a:gd name="T38" fmla="*/ 1007 w 1626"/>
                    <a:gd name="T39" fmla="*/ 44 h 1492"/>
                    <a:gd name="T40" fmla="*/ 930 w 1626"/>
                    <a:gd name="T41" fmla="*/ 30 h 1492"/>
                    <a:gd name="T42" fmla="*/ 1153 w 1626"/>
                    <a:gd name="T43" fmla="*/ 68 h 1492"/>
                    <a:gd name="T44" fmla="*/ 1205 w 1626"/>
                    <a:gd name="T45" fmla="*/ 116 h 1492"/>
                    <a:gd name="T46" fmla="*/ 1215 w 1626"/>
                    <a:gd name="T47" fmla="*/ 97 h 1492"/>
                    <a:gd name="T48" fmla="*/ 1371 w 1626"/>
                    <a:gd name="T49" fmla="*/ 231 h 1492"/>
                    <a:gd name="T50" fmla="*/ 1386 w 1626"/>
                    <a:gd name="T51" fmla="*/ 215 h 1492"/>
                    <a:gd name="T52" fmla="*/ 1432 w 1626"/>
                    <a:gd name="T53" fmla="*/ 293 h 1492"/>
                    <a:gd name="T54" fmla="*/ 1449 w 1626"/>
                    <a:gd name="T55" fmla="*/ 278 h 1492"/>
                    <a:gd name="T56" fmla="*/ 1550 w 1626"/>
                    <a:gd name="T57" fmla="*/ 481 h 1492"/>
                    <a:gd name="T58" fmla="*/ 1515 w 1626"/>
                    <a:gd name="T59" fmla="*/ 411 h 1492"/>
                    <a:gd name="T60" fmla="*/ 1614 w 1626"/>
                    <a:gd name="T61" fmla="*/ 615 h 1492"/>
                    <a:gd name="T62" fmla="*/ 1600 w 1626"/>
                    <a:gd name="T63" fmla="*/ 684 h 1492"/>
                    <a:gd name="T64" fmla="*/ 1623 w 1626"/>
                    <a:gd name="T65" fmla="*/ 682 h 1492"/>
                    <a:gd name="T66" fmla="*/ 1602 w 1626"/>
                    <a:gd name="T67" fmla="*/ 894 h 1492"/>
                    <a:gd name="T68" fmla="*/ 1625 w 1626"/>
                    <a:gd name="T69" fmla="*/ 894 h 1492"/>
                    <a:gd name="T70" fmla="*/ 1602 w 1626"/>
                    <a:gd name="T71" fmla="*/ 1057 h 1492"/>
                    <a:gd name="T72" fmla="*/ 1602 w 1626"/>
                    <a:gd name="T73" fmla="*/ 977 h 1492"/>
                    <a:gd name="T74" fmla="*/ 1625 w 1626"/>
                    <a:gd name="T75" fmla="*/ 1203 h 1492"/>
                    <a:gd name="T76" fmla="*/ 1602 w 1626"/>
                    <a:gd name="T77" fmla="*/ 1203 h 1492"/>
                    <a:gd name="T78" fmla="*/ 1625 w 1626"/>
                    <a:gd name="T79" fmla="*/ 1271 h 1492"/>
                    <a:gd name="T80" fmla="*/ 1602 w 1626"/>
                    <a:gd name="T81" fmla="*/ 1417 h 1492"/>
                    <a:gd name="T82" fmla="*/ 1625 w 1626"/>
                    <a:gd name="T83" fmla="*/ 1492 h 1492"/>
                    <a:gd name="T84" fmla="*/ 1602 w 1626"/>
                    <a:gd name="T85" fmla="*/ 141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6" h="1492">
                      <a:moveTo>
                        <a:pt x="23" y="886"/>
                      </a:moveTo>
                      <a:cubicBezTo>
                        <a:pt x="23" y="885"/>
                        <a:pt x="23" y="885"/>
                        <a:pt x="23" y="885"/>
                      </a:cubicBezTo>
                      <a:cubicBezTo>
                        <a:pt x="23" y="862"/>
                        <a:pt x="22" y="839"/>
                        <a:pt x="22" y="816"/>
                      </a:cubicBezTo>
                      <a:cubicBezTo>
                        <a:pt x="22" y="813"/>
                        <a:pt x="22" y="809"/>
                        <a:pt x="22" y="806"/>
                      </a:cubicBezTo>
                      <a:cubicBezTo>
                        <a:pt x="0" y="806"/>
                        <a:pt x="0" y="806"/>
                        <a:pt x="0" y="806"/>
                      </a:cubicBezTo>
                      <a:cubicBezTo>
                        <a:pt x="0" y="809"/>
                        <a:pt x="0" y="813"/>
                        <a:pt x="0" y="816"/>
                      </a:cubicBezTo>
                      <a:cubicBezTo>
                        <a:pt x="0" y="839"/>
                        <a:pt x="0" y="862"/>
                        <a:pt x="0" y="885"/>
                      </a:cubicBezTo>
                      <a:cubicBezTo>
                        <a:pt x="0" y="886"/>
                        <a:pt x="0" y="886"/>
                        <a:pt x="0" y="886"/>
                      </a:cubicBezTo>
                      <a:lnTo>
                        <a:pt x="23" y="886"/>
                      </a:lnTo>
                      <a:close/>
                      <a:moveTo>
                        <a:pt x="23" y="739"/>
                      </a:moveTo>
                      <a:cubicBezTo>
                        <a:pt x="24" y="713"/>
                        <a:pt x="26" y="687"/>
                        <a:pt x="29" y="661"/>
                      </a:cubicBezTo>
                      <a:cubicBezTo>
                        <a:pt x="7" y="658"/>
                        <a:pt x="7" y="658"/>
                        <a:pt x="7" y="658"/>
                      </a:cubicBezTo>
                      <a:cubicBezTo>
                        <a:pt x="4" y="685"/>
                        <a:pt x="2" y="712"/>
                        <a:pt x="1" y="739"/>
                      </a:cubicBezTo>
                      <a:lnTo>
                        <a:pt x="23" y="739"/>
                      </a:lnTo>
                      <a:close/>
                      <a:moveTo>
                        <a:pt x="39" y="595"/>
                      </a:moveTo>
                      <a:cubicBezTo>
                        <a:pt x="44" y="570"/>
                        <a:pt x="51" y="545"/>
                        <a:pt x="59" y="520"/>
                      </a:cubicBezTo>
                      <a:cubicBezTo>
                        <a:pt x="38" y="513"/>
                        <a:pt x="38" y="513"/>
                        <a:pt x="38" y="513"/>
                      </a:cubicBezTo>
                      <a:cubicBezTo>
                        <a:pt x="29" y="539"/>
                        <a:pt x="22" y="565"/>
                        <a:pt x="17" y="591"/>
                      </a:cubicBezTo>
                      <a:lnTo>
                        <a:pt x="39" y="595"/>
                      </a:lnTo>
                      <a:close/>
                      <a:moveTo>
                        <a:pt x="84" y="459"/>
                      </a:moveTo>
                      <a:cubicBezTo>
                        <a:pt x="95" y="435"/>
                        <a:pt x="108" y="412"/>
                        <a:pt x="121" y="390"/>
                      </a:cubicBezTo>
                      <a:cubicBezTo>
                        <a:pt x="102" y="378"/>
                        <a:pt x="102" y="378"/>
                        <a:pt x="102" y="378"/>
                      </a:cubicBezTo>
                      <a:cubicBezTo>
                        <a:pt x="88" y="401"/>
                        <a:pt x="75" y="425"/>
                        <a:pt x="64" y="449"/>
                      </a:cubicBezTo>
                      <a:lnTo>
                        <a:pt x="84" y="459"/>
                      </a:lnTo>
                      <a:close/>
                      <a:moveTo>
                        <a:pt x="159" y="335"/>
                      </a:moveTo>
                      <a:cubicBezTo>
                        <a:pt x="174" y="315"/>
                        <a:pt x="191" y="295"/>
                        <a:pt x="209" y="275"/>
                      </a:cubicBezTo>
                      <a:cubicBezTo>
                        <a:pt x="193" y="260"/>
                        <a:pt x="193" y="260"/>
                        <a:pt x="193" y="260"/>
                      </a:cubicBezTo>
                      <a:cubicBezTo>
                        <a:pt x="174" y="280"/>
                        <a:pt x="157" y="300"/>
                        <a:pt x="141" y="322"/>
                      </a:cubicBezTo>
                      <a:lnTo>
                        <a:pt x="159" y="335"/>
                      </a:lnTo>
                      <a:close/>
                      <a:moveTo>
                        <a:pt x="256" y="229"/>
                      </a:moveTo>
                      <a:cubicBezTo>
                        <a:pt x="276" y="212"/>
                        <a:pt x="296" y="195"/>
                        <a:pt x="317" y="180"/>
                      </a:cubicBezTo>
                      <a:cubicBezTo>
                        <a:pt x="304" y="162"/>
                        <a:pt x="304" y="162"/>
                        <a:pt x="304" y="162"/>
                      </a:cubicBezTo>
                      <a:cubicBezTo>
                        <a:pt x="282" y="177"/>
                        <a:pt x="262" y="194"/>
                        <a:pt x="241" y="212"/>
                      </a:cubicBezTo>
                      <a:lnTo>
                        <a:pt x="256" y="229"/>
                      </a:lnTo>
                      <a:close/>
                      <a:moveTo>
                        <a:pt x="372" y="143"/>
                      </a:moveTo>
                      <a:cubicBezTo>
                        <a:pt x="373" y="143"/>
                        <a:pt x="374" y="142"/>
                        <a:pt x="374" y="142"/>
                      </a:cubicBezTo>
                      <a:cubicBezTo>
                        <a:pt x="396" y="129"/>
                        <a:pt x="419" y="117"/>
                        <a:pt x="442" y="106"/>
                      </a:cubicBezTo>
                      <a:cubicBezTo>
                        <a:pt x="432" y="85"/>
                        <a:pt x="432" y="85"/>
                        <a:pt x="432" y="85"/>
                      </a:cubicBezTo>
                      <a:cubicBezTo>
                        <a:pt x="408" y="97"/>
                        <a:pt x="385" y="109"/>
                        <a:pt x="363" y="123"/>
                      </a:cubicBezTo>
                      <a:cubicBezTo>
                        <a:pt x="362" y="123"/>
                        <a:pt x="361" y="123"/>
                        <a:pt x="361" y="124"/>
                      </a:cubicBezTo>
                      <a:lnTo>
                        <a:pt x="372" y="143"/>
                      </a:lnTo>
                      <a:close/>
                      <a:moveTo>
                        <a:pt x="502" y="79"/>
                      </a:moveTo>
                      <a:cubicBezTo>
                        <a:pt x="527" y="70"/>
                        <a:pt x="552" y="62"/>
                        <a:pt x="577" y="55"/>
                      </a:cubicBezTo>
                      <a:cubicBezTo>
                        <a:pt x="571" y="33"/>
                        <a:pt x="571" y="33"/>
                        <a:pt x="571" y="33"/>
                      </a:cubicBezTo>
                      <a:cubicBezTo>
                        <a:pt x="545" y="40"/>
                        <a:pt x="519" y="49"/>
                        <a:pt x="494" y="58"/>
                      </a:cubicBezTo>
                      <a:lnTo>
                        <a:pt x="502" y="79"/>
                      </a:lnTo>
                      <a:close/>
                      <a:moveTo>
                        <a:pt x="641" y="39"/>
                      </a:moveTo>
                      <a:cubicBezTo>
                        <a:pt x="667" y="34"/>
                        <a:pt x="693" y="30"/>
                        <a:pt x="719" y="27"/>
                      </a:cubicBezTo>
                      <a:cubicBezTo>
                        <a:pt x="717" y="5"/>
                        <a:pt x="717" y="5"/>
                        <a:pt x="717" y="5"/>
                      </a:cubicBezTo>
                      <a:cubicBezTo>
                        <a:pt x="690" y="8"/>
                        <a:pt x="663" y="12"/>
                        <a:pt x="637" y="17"/>
                      </a:cubicBezTo>
                      <a:lnTo>
                        <a:pt x="641" y="39"/>
                      </a:lnTo>
                      <a:close/>
                      <a:moveTo>
                        <a:pt x="785" y="23"/>
                      </a:moveTo>
                      <a:cubicBezTo>
                        <a:pt x="794" y="22"/>
                        <a:pt x="804" y="22"/>
                        <a:pt x="813" y="22"/>
                      </a:cubicBezTo>
                      <a:cubicBezTo>
                        <a:pt x="830" y="22"/>
                        <a:pt x="847" y="23"/>
                        <a:pt x="864" y="24"/>
                      </a:cubicBezTo>
                      <a:cubicBezTo>
                        <a:pt x="865" y="1"/>
                        <a:pt x="865" y="1"/>
                        <a:pt x="865" y="1"/>
                      </a:cubicBezTo>
                      <a:cubicBezTo>
                        <a:pt x="848" y="0"/>
                        <a:pt x="830" y="0"/>
                        <a:pt x="813" y="0"/>
                      </a:cubicBezTo>
                      <a:cubicBezTo>
                        <a:pt x="804" y="0"/>
                        <a:pt x="794" y="0"/>
                        <a:pt x="784" y="0"/>
                      </a:cubicBezTo>
                      <a:lnTo>
                        <a:pt x="785" y="23"/>
                      </a:lnTo>
                      <a:close/>
                      <a:moveTo>
                        <a:pt x="930" y="30"/>
                      </a:moveTo>
                      <a:cubicBezTo>
                        <a:pt x="956" y="33"/>
                        <a:pt x="982" y="38"/>
                        <a:pt x="1007" y="44"/>
                      </a:cubicBezTo>
                      <a:cubicBezTo>
                        <a:pt x="1012" y="22"/>
                        <a:pt x="1012" y="22"/>
                        <a:pt x="1012" y="22"/>
                      </a:cubicBezTo>
                      <a:cubicBezTo>
                        <a:pt x="986" y="16"/>
                        <a:pt x="959" y="11"/>
                        <a:pt x="933" y="8"/>
                      </a:cubicBezTo>
                      <a:lnTo>
                        <a:pt x="930" y="30"/>
                      </a:lnTo>
                      <a:close/>
                      <a:moveTo>
                        <a:pt x="1071" y="61"/>
                      </a:moveTo>
                      <a:cubicBezTo>
                        <a:pt x="1096" y="69"/>
                        <a:pt x="1121" y="78"/>
                        <a:pt x="1145" y="88"/>
                      </a:cubicBezTo>
                      <a:cubicBezTo>
                        <a:pt x="1153" y="68"/>
                        <a:pt x="1153" y="68"/>
                        <a:pt x="1153" y="68"/>
                      </a:cubicBezTo>
                      <a:cubicBezTo>
                        <a:pt x="1129" y="57"/>
                        <a:pt x="1103" y="48"/>
                        <a:pt x="1078" y="40"/>
                      </a:cubicBezTo>
                      <a:cubicBezTo>
                        <a:pt x="1071" y="61"/>
                        <a:pt x="1071" y="61"/>
                        <a:pt x="1071" y="61"/>
                      </a:cubicBezTo>
                      <a:close/>
                      <a:moveTo>
                        <a:pt x="1205" y="116"/>
                      </a:moveTo>
                      <a:cubicBezTo>
                        <a:pt x="1228" y="128"/>
                        <a:pt x="1251" y="142"/>
                        <a:pt x="1273" y="156"/>
                      </a:cubicBezTo>
                      <a:cubicBezTo>
                        <a:pt x="1285" y="137"/>
                        <a:pt x="1285" y="137"/>
                        <a:pt x="1285" y="137"/>
                      </a:cubicBezTo>
                      <a:cubicBezTo>
                        <a:pt x="1262" y="122"/>
                        <a:pt x="1239" y="109"/>
                        <a:pt x="1215" y="97"/>
                      </a:cubicBezTo>
                      <a:lnTo>
                        <a:pt x="1205" y="116"/>
                      </a:lnTo>
                      <a:close/>
                      <a:moveTo>
                        <a:pt x="1327" y="194"/>
                      </a:moveTo>
                      <a:cubicBezTo>
                        <a:pt x="1342" y="206"/>
                        <a:pt x="1357" y="218"/>
                        <a:pt x="1371" y="231"/>
                      </a:cubicBezTo>
                      <a:cubicBezTo>
                        <a:pt x="1376" y="236"/>
                        <a:pt x="1381" y="241"/>
                        <a:pt x="1386" y="245"/>
                      </a:cubicBezTo>
                      <a:cubicBezTo>
                        <a:pt x="1402" y="229"/>
                        <a:pt x="1402" y="229"/>
                        <a:pt x="1402" y="229"/>
                      </a:cubicBezTo>
                      <a:cubicBezTo>
                        <a:pt x="1397" y="224"/>
                        <a:pt x="1392" y="220"/>
                        <a:pt x="1386" y="215"/>
                      </a:cubicBezTo>
                      <a:cubicBezTo>
                        <a:pt x="1371" y="201"/>
                        <a:pt x="1356" y="189"/>
                        <a:pt x="1340" y="176"/>
                      </a:cubicBezTo>
                      <a:lnTo>
                        <a:pt x="1327" y="194"/>
                      </a:lnTo>
                      <a:close/>
                      <a:moveTo>
                        <a:pt x="1432" y="293"/>
                      </a:moveTo>
                      <a:cubicBezTo>
                        <a:pt x="1449" y="313"/>
                        <a:pt x="1465" y="333"/>
                        <a:pt x="1480" y="355"/>
                      </a:cubicBezTo>
                      <a:cubicBezTo>
                        <a:pt x="1498" y="342"/>
                        <a:pt x="1498" y="342"/>
                        <a:pt x="1498" y="342"/>
                      </a:cubicBezTo>
                      <a:cubicBezTo>
                        <a:pt x="1483" y="320"/>
                        <a:pt x="1466" y="299"/>
                        <a:pt x="1449" y="278"/>
                      </a:cubicBezTo>
                      <a:lnTo>
                        <a:pt x="1432" y="293"/>
                      </a:lnTo>
                      <a:close/>
                      <a:moveTo>
                        <a:pt x="1515" y="411"/>
                      </a:moveTo>
                      <a:cubicBezTo>
                        <a:pt x="1528" y="434"/>
                        <a:pt x="1540" y="457"/>
                        <a:pt x="1550" y="481"/>
                      </a:cubicBezTo>
                      <a:cubicBezTo>
                        <a:pt x="1571" y="472"/>
                        <a:pt x="1571" y="472"/>
                        <a:pt x="1571" y="472"/>
                      </a:cubicBezTo>
                      <a:cubicBezTo>
                        <a:pt x="1560" y="447"/>
                        <a:pt x="1548" y="423"/>
                        <a:pt x="1535" y="400"/>
                      </a:cubicBezTo>
                      <a:cubicBezTo>
                        <a:pt x="1515" y="411"/>
                        <a:pt x="1515" y="411"/>
                        <a:pt x="1515" y="411"/>
                      </a:cubicBezTo>
                      <a:close/>
                      <a:moveTo>
                        <a:pt x="1573" y="543"/>
                      </a:moveTo>
                      <a:cubicBezTo>
                        <a:pt x="1581" y="568"/>
                        <a:pt x="1587" y="593"/>
                        <a:pt x="1592" y="619"/>
                      </a:cubicBezTo>
                      <a:cubicBezTo>
                        <a:pt x="1614" y="615"/>
                        <a:pt x="1614" y="615"/>
                        <a:pt x="1614" y="615"/>
                      </a:cubicBezTo>
                      <a:cubicBezTo>
                        <a:pt x="1609" y="588"/>
                        <a:pt x="1602" y="562"/>
                        <a:pt x="1594" y="536"/>
                      </a:cubicBezTo>
                      <a:cubicBezTo>
                        <a:pt x="1573" y="543"/>
                        <a:pt x="1573" y="543"/>
                        <a:pt x="1573" y="543"/>
                      </a:cubicBezTo>
                      <a:close/>
                      <a:moveTo>
                        <a:pt x="1600" y="684"/>
                      </a:moveTo>
                      <a:cubicBezTo>
                        <a:pt x="1602" y="710"/>
                        <a:pt x="1603" y="737"/>
                        <a:pt x="1603" y="763"/>
                      </a:cubicBezTo>
                      <a:cubicBezTo>
                        <a:pt x="1626" y="763"/>
                        <a:pt x="1626" y="763"/>
                        <a:pt x="1626" y="763"/>
                      </a:cubicBezTo>
                      <a:cubicBezTo>
                        <a:pt x="1626" y="736"/>
                        <a:pt x="1625" y="709"/>
                        <a:pt x="1623" y="682"/>
                      </a:cubicBezTo>
                      <a:lnTo>
                        <a:pt x="1600" y="684"/>
                      </a:lnTo>
                      <a:close/>
                      <a:moveTo>
                        <a:pt x="1603" y="830"/>
                      </a:moveTo>
                      <a:cubicBezTo>
                        <a:pt x="1603" y="851"/>
                        <a:pt x="1602" y="873"/>
                        <a:pt x="1602" y="894"/>
                      </a:cubicBezTo>
                      <a:cubicBezTo>
                        <a:pt x="1602" y="910"/>
                        <a:pt x="1602" y="910"/>
                        <a:pt x="1602" y="910"/>
                      </a:cubicBezTo>
                      <a:cubicBezTo>
                        <a:pt x="1625" y="910"/>
                        <a:pt x="1625" y="910"/>
                        <a:pt x="1625" y="910"/>
                      </a:cubicBezTo>
                      <a:cubicBezTo>
                        <a:pt x="1625" y="894"/>
                        <a:pt x="1625" y="894"/>
                        <a:pt x="1625" y="894"/>
                      </a:cubicBezTo>
                      <a:cubicBezTo>
                        <a:pt x="1625" y="873"/>
                        <a:pt x="1625" y="852"/>
                        <a:pt x="1625" y="830"/>
                      </a:cubicBezTo>
                      <a:lnTo>
                        <a:pt x="1603" y="830"/>
                      </a:lnTo>
                      <a:close/>
                      <a:moveTo>
                        <a:pt x="1602" y="1057"/>
                      </a:moveTo>
                      <a:cubicBezTo>
                        <a:pt x="1625" y="1057"/>
                        <a:pt x="1625" y="1057"/>
                        <a:pt x="1625" y="1057"/>
                      </a:cubicBezTo>
                      <a:cubicBezTo>
                        <a:pt x="1625" y="977"/>
                        <a:pt x="1625" y="977"/>
                        <a:pt x="1625" y="977"/>
                      </a:cubicBezTo>
                      <a:cubicBezTo>
                        <a:pt x="1602" y="977"/>
                        <a:pt x="1602" y="977"/>
                        <a:pt x="1602" y="977"/>
                      </a:cubicBezTo>
                      <a:lnTo>
                        <a:pt x="1602" y="1057"/>
                      </a:lnTo>
                      <a:close/>
                      <a:moveTo>
                        <a:pt x="1602" y="1203"/>
                      </a:moveTo>
                      <a:cubicBezTo>
                        <a:pt x="1625" y="1203"/>
                        <a:pt x="1625" y="1203"/>
                        <a:pt x="1625" y="1203"/>
                      </a:cubicBezTo>
                      <a:cubicBezTo>
                        <a:pt x="1625" y="1124"/>
                        <a:pt x="1625" y="1124"/>
                        <a:pt x="1625" y="1124"/>
                      </a:cubicBezTo>
                      <a:cubicBezTo>
                        <a:pt x="1602" y="1124"/>
                        <a:pt x="1602" y="1124"/>
                        <a:pt x="1602" y="1124"/>
                      </a:cubicBezTo>
                      <a:lnTo>
                        <a:pt x="1602" y="1203"/>
                      </a:lnTo>
                      <a:close/>
                      <a:moveTo>
                        <a:pt x="1602" y="1350"/>
                      </a:moveTo>
                      <a:cubicBezTo>
                        <a:pt x="1625" y="1350"/>
                        <a:pt x="1625" y="1350"/>
                        <a:pt x="1625" y="1350"/>
                      </a:cubicBezTo>
                      <a:cubicBezTo>
                        <a:pt x="1625" y="1271"/>
                        <a:pt x="1625" y="1271"/>
                        <a:pt x="1625" y="1271"/>
                      </a:cubicBezTo>
                      <a:cubicBezTo>
                        <a:pt x="1602" y="1271"/>
                        <a:pt x="1602" y="1271"/>
                        <a:pt x="1602" y="1271"/>
                      </a:cubicBezTo>
                      <a:lnTo>
                        <a:pt x="1602" y="1350"/>
                      </a:lnTo>
                      <a:close/>
                      <a:moveTo>
                        <a:pt x="1602" y="1417"/>
                      </a:moveTo>
                      <a:cubicBezTo>
                        <a:pt x="1602" y="1492"/>
                        <a:pt x="1602" y="1492"/>
                        <a:pt x="1602" y="1492"/>
                      </a:cubicBezTo>
                      <a:cubicBezTo>
                        <a:pt x="1602" y="1492"/>
                        <a:pt x="1602" y="1492"/>
                        <a:pt x="1602" y="1492"/>
                      </a:cubicBezTo>
                      <a:cubicBezTo>
                        <a:pt x="1625" y="1492"/>
                        <a:pt x="1625" y="1492"/>
                        <a:pt x="1625" y="1492"/>
                      </a:cubicBezTo>
                      <a:cubicBezTo>
                        <a:pt x="1625" y="1492"/>
                        <a:pt x="1625" y="1492"/>
                        <a:pt x="1625" y="1492"/>
                      </a:cubicBezTo>
                      <a:cubicBezTo>
                        <a:pt x="1625" y="1417"/>
                        <a:pt x="1625" y="1417"/>
                        <a:pt x="1625" y="1417"/>
                      </a:cubicBezTo>
                      <a:lnTo>
                        <a:pt x="1602" y="1417"/>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grpSp>
          <p:nvGrpSpPr>
            <p:cNvPr id="7" name="Group 6"/>
            <p:cNvGrpSpPr/>
            <p:nvPr userDrawn="1"/>
          </p:nvGrpSpPr>
          <p:grpSpPr>
            <a:xfrm rot="5400000" flipH="1" flipV="1">
              <a:off x="6666061" y="1206547"/>
              <a:ext cx="799416" cy="1968980"/>
              <a:chOff x="11439525" y="-2438400"/>
              <a:chExt cx="1481137" cy="3648075"/>
            </a:xfrm>
          </p:grpSpPr>
          <p:sp>
            <p:nvSpPr>
              <p:cNvPr id="8" name="Freeform 9"/>
              <p:cNvSpPr>
                <a:spLocks/>
              </p:cNvSpPr>
              <p:nvPr userDrawn="1"/>
            </p:nvSpPr>
            <p:spPr bwMode="auto">
              <a:xfrm>
                <a:off x="11439525" y="-2438400"/>
                <a:ext cx="1481137" cy="3648075"/>
              </a:xfrm>
              <a:custGeom>
                <a:avLst/>
                <a:gdLst>
                  <a:gd name="T0" fmla="*/ 1302 w 1316"/>
                  <a:gd name="T1" fmla="*/ 268 h 3248"/>
                  <a:gd name="T2" fmla="*/ 994 w 1316"/>
                  <a:gd name="T3" fmla="*/ 11 h 3248"/>
                  <a:gd name="T4" fmla="*/ 969 w 1316"/>
                  <a:gd name="T5" fmla="*/ 23 h 3248"/>
                  <a:gd name="T6" fmla="*/ 969 w 1316"/>
                  <a:gd name="T7" fmla="*/ 113 h 3248"/>
                  <a:gd name="T8" fmla="*/ 0 w 1316"/>
                  <a:gd name="T9" fmla="*/ 1088 h 3248"/>
                  <a:gd name="T10" fmla="*/ 0 w 1316"/>
                  <a:gd name="T11" fmla="*/ 1088 h 3248"/>
                  <a:gd name="T12" fmla="*/ 0 w 1316"/>
                  <a:gd name="T13" fmla="*/ 3248 h 3248"/>
                  <a:gd name="T14" fmla="*/ 348 w 1316"/>
                  <a:gd name="T15" fmla="*/ 3248 h 3248"/>
                  <a:gd name="T16" fmla="*/ 348 w 1316"/>
                  <a:gd name="T17" fmla="*/ 1088 h 3248"/>
                  <a:gd name="T18" fmla="*/ 969 w 1316"/>
                  <a:gd name="T19" fmla="*/ 461 h 3248"/>
                  <a:gd name="T20" fmla="*/ 969 w 1316"/>
                  <a:gd name="T21" fmla="*/ 555 h 3248"/>
                  <a:gd name="T22" fmla="*/ 994 w 1316"/>
                  <a:gd name="T23" fmla="*/ 567 h 3248"/>
                  <a:gd name="T24" fmla="*/ 1302 w 1316"/>
                  <a:gd name="T25" fmla="*/ 310 h 3248"/>
                  <a:gd name="T26" fmla="*/ 1302 w 1316"/>
                  <a:gd name="T27" fmla="*/ 268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6" h="3248">
                    <a:moveTo>
                      <a:pt x="1302" y="268"/>
                    </a:moveTo>
                    <a:cubicBezTo>
                      <a:pt x="994" y="11"/>
                      <a:pt x="994" y="11"/>
                      <a:pt x="994" y="11"/>
                    </a:cubicBezTo>
                    <a:cubicBezTo>
                      <a:pt x="980" y="0"/>
                      <a:pt x="969" y="5"/>
                      <a:pt x="969" y="23"/>
                    </a:cubicBezTo>
                    <a:cubicBezTo>
                      <a:pt x="969" y="113"/>
                      <a:pt x="969" y="113"/>
                      <a:pt x="969" y="113"/>
                    </a:cubicBezTo>
                    <a:cubicBezTo>
                      <a:pt x="433" y="117"/>
                      <a:pt x="0" y="552"/>
                      <a:pt x="0" y="1088"/>
                    </a:cubicBezTo>
                    <a:cubicBezTo>
                      <a:pt x="0" y="1088"/>
                      <a:pt x="0" y="1088"/>
                      <a:pt x="0" y="1088"/>
                    </a:cubicBezTo>
                    <a:cubicBezTo>
                      <a:pt x="0" y="3248"/>
                      <a:pt x="0" y="3248"/>
                      <a:pt x="0" y="3248"/>
                    </a:cubicBezTo>
                    <a:cubicBezTo>
                      <a:pt x="348" y="3248"/>
                      <a:pt x="348" y="3248"/>
                      <a:pt x="348" y="3248"/>
                    </a:cubicBezTo>
                    <a:cubicBezTo>
                      <a:pt x="348" y="1088"/>
                      <a:pt x="348" y="1088"/>
                      <a:pt x="348" y="1088"/>
                    </a:cubicBezTo>
                    <a:cubicBezTo>
                      <a:pt x="348" y="744"/>
                      <a:pt x="625" y="464"/>
                      <a:pt x="969" y="461"/>
                    </a:cubicBezTo>
                    <a:cubicBezTo>
                      <a:pt x="969" y="555"/>
                      <a:pt x="969" y="555"/>
                      <a:pt x="969" y="555"/>
                    </a:cubicBezTo>
                    <a:cubicBezTo>
                      <a:pt x="969" y="573"/>
                      <a:pt x="980" y="578"/>
                      <a:pt x="994" y="567"/>
                    </a:cubicBezTo>
                    <a:cubicBezTo>
                      <a:pt x="1302" y="310"/>
                      <a:pt x="1302" y="310"/>
                      <a:pt x="1302" y="310"/>
                    </a:cubicBezTo>
                    <a:cubicBezTo>
                      <a:pt x="1316" y="299"/>
                      <a:pt x="1316" y="280"/>
                      <a:pt x="1302" y="268"/>
                    </a:cubicBezTo>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9" name="Freeform 11"/>
              <p:cNvSpPr>
                <a:spLocks noEditPoints="1"/>
              </p:cNvSpPr>
              <p:nvPr userDrawn="1"/>
            </p:nvSpPr>
            <p:spPr bwMode="auto">
              <a:xfrm>
                <a:off x="11618912" y="-2139950"/>
                <a:ext cx="1063625" cy="3349625"/>
              </a:xfrm>
              <a:custGeom>
                <a:avLst/>
                <a:gdLst>
                  <a:gd name="T0" fmla="*/ 0 w 946"/>
                  <a:gd name="T1" fmla="*/ 2903 h 2982"/>
                  <a:gd name="T2" fmla="*/ 22 w 946"/>
                  <a:gd name="T3" fmla="*/ 2836 h 2982"/>
                  <a:gd name="T4" fmla="*/ 0 w 946"/>
                  <a:gd name="T5" fmla="*/ 2836 h 2982"/>
                  <a:gd name="T6" fmla="*/ 22 w 946"/>
                  <a:gd name="T7" fmla="*/ 2609 h 2982"/>
                  <a:gd name="T8" fmla="*/ 23 w 946"/>
                  <a:gd name="T9" fmla="*/ 2689 h 2982"/>
                  <a:gd name="T10" fmla="*/ 0 w 946"/>
                  <a:gd name="T11" fmla="*/ 2462 h 2982"/>
                  <a:gd name="T12" fmla="*/ 22 w 946"/>
                  <a:gd name="T13" fmla="*/ 2395 h 2982"/>
                  <a:gd name="T14" fmla="*/ 0 w 946"/>
                  <a:gd name="T15" fmla="*/ 2395 h 2982"/>
                  <a:gd name="T16" fmla="*/ 22 w 946"/>
                  <a:gd name="T17" fmla="*/ 2169 h 2982"/>
                  <a:gd name="T18" fmla="*/ 22 w 946"/>
                  <a:gd name="T19" fmla="*/ 2248 h 2982"/>
                  <a:gd name="T20" fmla="*/ 0 w 946"/>
                  <a:gd name="T21" fmla="*/ 2022 h 2982"/>
                  <a:gd name="T22" fmla="*/ 22 w 946"/>
                  <a:gd name="T23" fmla="*/ 1955 h 2982"/>
                  <a:gd name="T24" fmla="*/ 0 w 946"/>
                  <a:gd name="T25" fmla="*/ 1875 h 2982"/>
                  <a:gd name="T26" fmla="*/ 22 w 946"/>
                  <a:gd name="T27" fmla="*/ 1955 h 2982"/>
                  <a:gd name="T28" fmla="*/ 0 w 946"/>
                  <a:gd name="T29" fmla="*/ 1728 h 2982"/>
                  <a:gd name="T30" fmla="*/ 22 w 946"/>
                  <a:gd name="T31" fmla="*/ 1661 h 2982"/>
                  <a:gd name="T32" fmla="*/ 0 w 946"/>
                  <a:gd name="T33" fmla="*/ 1661 h 2982"/>
                  <a:gd name="T34" fmla="*/ 23 w 946"/>
                  <a:gd name="T35" fmla="*/ 1435 h 2982"/>
                  <a:gd name="T36" fmla="*/ 23 w 946"/>
                  <a:gd name="T37" fmla="*/ 1514 h 2982"/>
                  <a:gd name="T38" fmla="*/ 1 w 946"/>
                  <a:gd name="T39" fmla="*/ 1288 h 2982"/>
                  <a:gd name="T40" fmla="*/ 24 w 946"/>
                  <a:gd name="T41" fmla="*/ 1221 h 2982"/>
                  <a:gd name="T42" fmla="*/ 2 w 946"/>
                  <a:gd name="T43" fmla="*/ 1221 h 2982"/>
                  <a:gd name="T44" fmla="*/ 26 w 946"/>
                  <a:gd name="T45" fmla="*/ 994 h 2982"/>
                  <a:gd name="T46" fmla="*/ 25 w 946"/>
                  <a:gd name="T47" fmla="*/ 1074 h 2982"/>
                  <a:gd name="T48" fmla="*/ 5 w 946"/>
                  <a:gd name="T49" fmla="*/ 847 h 2982"/>
                  <a:gd name="T50" fmla="*/ 29 w 946"/>
                  <a:gd name="T51" fmla="*/ 781 h 2982"/>
                  <a:gd name="T52" fmla="*/ 29 w 946"/>
                  <a:gd name="T53" fmla="*/ 751 h 2982"/>
                  <a:gd name="T54" fmla="*/ 7 w 946"/>
                  <a:gd name="T55" fmla="*/ 751 h 2982"/>
                  <a:gd name="T56" fmla="*/ 6 w 946"/>
                  <a:gd name="T57" fmla="*/ 780 h 2982"/>
                  <a:gd name="T58" fmla="*/ 53 w 946"/>
                  <a:gd name="T59" fmla="*/ 559 h 2982"/>
                  <a:gd name="T60" fmla="*/ 37 w 946"/>
                  <a:gd name="T61" fmla="*/ 636 h 2982"/>
                  <a:gd name="T62" fmla="*/ 68 w 946"/>
                  <a:gd name="T63" fmla="*/ 488 h 2982"/>
                  <a:gd name="T64" fmla="*/ 88 w 946"/>
                  <a:gd name="T65" fmla="*/ 416 h 2982"/>
                  <a:gd name="T66" fmla="*/ 58 w 946"/>
                  <a:gd name="T67" fmla="*/ 484 h 2982"/>
                  <a:gd name="T68" fmla="*/ 141 w 946"/>
                  <a:gd name="T69" fmla="*/ 369 h 2982"/>
                  <a:gd name="T70" fmla="*/ 123 w 946"/>
                  <a:gd name="T71" fmla="*/ 356 h 2982"/>
                  <a:gd name="T72" fmla="*/ 292 w 946"/>
                  <a:gd name="T73" fmla="*/ 206 h 2982"/>
                  <a:gd name="T74" fmla="*/ 233 w 946"/>
                  <a:gd name="T75" fmla="*/ 258 h 2982"/>
                  <a:gd name="T76" fmla="*/ 349 w 946"/>
                  <a:gd name="T77" fmla="*/ 167 h 2982"/>
                  <a:gd name="T78" fmla="*/ 359 w 946"/>
                  <a:gd name="T79" fmla="*/ 142 h 2982"/>
                  <a:gd name="T80" fmla="*/ 402 w 946"/>
                  <a:gd name="T81" fmla="*/ 106 h 2982"/>
                  <a:gd name="T82" fmla="*/ 351 w 946"/>
                  <a:gd name="T83" fmla="*/ 134 h 2982"/>
                  <a:gd name="T84" fmla="*/ 337 w 946"/>
                  <a:gd name="T85" fmla="*/ 149 h 2982"/>
                  <a:gd name="T86" fmla="*/ 472 w 946"/>
                  <a:gd name="T87" fmla="*/ 99 h 2982"/>
                  <a:gd name="T88" fmla="*/ 464 w 946"/>
                  <a:gd name="T89" fmla="*/ 78 h 2982"/>
                  <a:gd name="T90" fmla="*/ 687 w 946"/>
                  <a:gd name="T91" fmla="*/ 39 h 2982"/>
                  <a:gd name="T92" fmla="*/ 610 w 946"/>
                  <a:gd name="T93" fmla="*/ 55 h 2982"/>
                  <a:gd name="T94" fmla="*/ 831 w 946"/>
                  <a:gd name="T95" fmla="*/ 2 h 2982"/>
                  <a:gd name="T96" fmla="*/ 899 w 946"/>
                  <a:gd name="T97" fmla="*/ 23 h 2982"/>
                  <a:gd name="T98" fmla="*/ 946 w 946"/>
                  <a:gd name="T99" fmla="*/ 1 h 2982"/>
                  <a:gd name="T100" fmla="*/ 899 w 946"/>
                  <a:gd name="T101" fmla="*/ 23 h 2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 h="2982">
                    <a:moveTo>
                      <a:pt x="22" y="2982"/>
                    </a:moveTo>
                    <a:cubicBezTo>
                      <a:pt x="22" y="2956"/>
                      <a:pt x="22" y="2929"/>
                      <a:pt x="22" y="2903"/>
                    </a:cubicBezTo>
                    <a:cubicBezTo>
                      <a:pt x="0" y="2903"/>
                      <a:pt x="0" y="2903"/>
                      <a:pt x="0" y="2903"/>
                    </a:cubicBezTo>
                    <a:cubicBezTo>
                      <a:pt x="0" y="2929"/>
                      <a:pt x="0" y="2956"/>
                      <a:pt x="0" y="2982"/>
                    </a:cubicBezTo>
                    <a:lnTo>
                      <a:pt x="22" y="2982"/>
                    </a:lnTo>
                    <a:close/>
                    <a:moveTo>
                      <a:pt x="22" y="2836"/>
                    </a:moveTo>
                    <a:cubicBezTo>
                      <a:pt x="22" y="2809"/>
                      <a:pt x="22" y="2783"/>
                      <a:pt x="23" y="2756"/>
                    </a:cubicBezTo>
                    <a:cubicBezTo>
                      <a:pt x="0" y="2756"/>
                      <a:pt x="0" y="2756"/>
                      <a:pt x="0" y="2756"/>
                    </a:cubicBezTo>
                    <a:cubicBezTo>
                      <a:pt x="0" y="2783"/>
                      <a:pt x="0" y="2809"/>
                      <a:pt x="0" y="2836"/>
                    </a:cubicBezTo>
                    <a:lnTo>
                      <a:pt x="22" y="2836"/>
                    </a:lnTo>
                    <a:close/>
                    <a:moveTo>
                      <a:pt x="23" y="2689"/>
                    </a:moveTo>
                    <a:cubicBezTo>
                      <a:pt x="23" y="2662"/>
                      <a:pt x="22" y="2636"/>
                      <a:pt x="22" y="2609"/>
                    </a:cubicBezTo>
                    <a:cubicBezTo>
                      <a:pt x="0" y="2609"/>
                      <a:pt x="0" y="2609"/>
                      <a:pt x="0" y="2609"/>
                    </a:cubicBezTo>
                    <a:cubicBezTo>
                      <a:pt x="0" y="2636"/>
                      <a:pt x="0" y="2662"/>
                      <a:pt x="0" y="2689"/>
                    </a:cubicBezTo>
                    <a:lnTo>
                      <a:pt x="23" y="2689"/>
                    </a:lnTo>
                    <a:close/>
                    <a:moveTo>
                      <a:pt x="22" y="2542"/>
                    </a:moveTo>
                    <a:cubicBezTo>
                      <a:pt x="22" y="2515"/>
                      <a:pt x="22" y="2489"/>
                      <a:pt x="22" y="2462"/>
                    </a:cubicBezTo>
                    <a:cubicBezTo>
                      <a:pt x="0" y="2462"/>
                      <a:pt x="0" y="2462"/>
                      <a:pt x="0" y="2462"/>
                    </a:cubicBezTo>
                    <a:cubicBezTo>
                      <a:pt x="0" y="2489"/>
                      <a:pt x="0" y="2515"/>
                      <a:pt x="0" y="2542"/>
                    </a:cubicBezTo>
                    <a:lnTo>
                      <a:pt x="22" y="2542"/>
                    </a:lnTo>
                    <a:close/>
                    <a:moveTo>
                      <a:pt x="22" y="2395"/>
                    </a:moveTo>
                    <a:cubicBezTo>
                      <a:pt x="22" y="2369"/>
                      <a:pt x="22" y="2342"/>
                      <a:pt x="22" y="2316"/>
                    </a:cubicBezTo>
                    <a:cubicBezTo>
                      <a:pt x="0" y="2316"/>
                      <a:pt x="0" y="2316"/>
                      <a:pt x="0" y="2316"/>
                    </a:cubicBezTo>
                    <a:cubicBezTo>
                      <a:pt x="0" y="2342"/>
                      <a:pt x="0" y="2369"/>
                      <a:pt x="0" y="2395"/>
                    </a:cubicBezTo>
                    <a:lnTo>
                      <a:pt x="22" y="2395"/>
                    </a:lnTo>
                    <a:close/>
                    <a:moveTo>
                      <a:pt x="22" y="2248"/>
                    </a:moveTo>
                    <a:cubicBezTo>
                      <a:pt x="22" y="2222"/>
                      <a:pt x="22" y="2195"/>
                      <a:pt x="22" y="2169"/>
                    </a:cubicBezTo>
                    <a:cubicBezTo>
                      <a:pt x="0" y="2169"/>
                      <a:pt x="0" y="2169"/>
                      <a:pt x="0" y="2169"/>
                    </a:cubicBezTo>
                    <a:cubicBezTo>
                      <a:pt x="0" y="2195"/>
                      <a:pt x="0" y="2222"/>
                      <a:pt x="0" y="2248"/>
                    </a:cubicBezTo>
                    <a:lnTo>
                      <a:pt x="22" y="2248"/>
                    </a:lnTo>
                    <a:close/>
                    <a:moveTo>
                      <a:pt x="22" y="2102"/>
                    </a:moveTo>
                    <a:cubicBezTo>
                      <a:pt x="22" y="2075"/>
                      <a:pt x="22" y="2049"/>
                      <a:pt x="22" y="2022"/>
                    </a:cubicBezTo>
                    <a:cubicBezTo>
                      <a:pt x="0" y="2022"/>
                      <a:pt x="0" y="2022"/>
                      <a:pt x="0" y="2022"/>
                    </a:cubicBezTo>
                    <a:cubicBezTo>
                      <a:pt x="0" y="2049"/>
                      <a:pt x="0" y="2075"/>
                      <a:pt x="0" y="2102"/>
                    </a:cubicBezTo>
                    <a:lnTo>
                      <a:pt x="22" y="2102"/>
                    </a:lnTo>
                    <a:close/>
                    <a:moveTo>
                      <a:pt x="22" y="1955"/>
                    </a:moveTo>
                    <a:cubicBezTo>
                      <a:pt x="22" y="1950"/>
                      <a:pt x="22" y="1950"/>
                      <a:pt x="22" y="1950"/>
                    </a:cubicBezTo>
                    <a:cubicBezTo>
                      <a:pt x="22" y="1925"/>
                      <a:pt x="22" y="1900"/>
                      <a:pt x="22" y="1875"/>
                    </a:cubicBezTo>
                    <a:cubicBezTo>
                      <a:pt x="0" y="1875"/>
                      <a:pt x="0" y="1875"/>
                      <a:pt x="0" y="1875"/>
                    </a:cubicBezTo>
                    <a:cubicBezTo>
                      <a:pt x="0" y="1900"/>
                      <a:pt x="0" y="1925"/>
                      <a:pt x="0" y="1950"/>
                    </a:cubicBezTo>
                    <a:cubicBezTo>
                      <a:pt x="0" y="1955"/>
                      <a:pt x="0" y="1955"/>
                      <a:pt x="0" y="1955"/>
                    </a:cubicBezTo>
                    <a:lnTo>
                      <a:pt x="22" y="1955"/>
                    </a:lnTo>
                    <a:close/>
                    <a:moveTo>
                      <a:pt x="22" y="1808"/>
                    </a:moveTo>
                    <a:cubicBezTo>
                      <a:pt x="22" y="1781"/>
                      <a:pt x="22" y="1755"/>
                      <a:pt x="22" y="1728"/>
                    </a:cubicBezTo>
                    <a:cubicBezTo>
                      <a:pt x="0" y="1728"/>
                      <a:pt x="0" y="1728"/>
                      <a:pt x="0" y="1728"/>
                    </a:cubicBezTo>
                    <a:cubicBezTo>
                      <a:pt x="0" y="1755"/>
                      <a:pt x="0" y="1781"/>
                      <a:pt x="0" y="1808"/>
                    </a:cubicBezTo>
                    <a:lnTo>
                      <a:pt x="22" y="1808"/>
                    </a:lnTo>
                    <a:close/>
                    <a:moveTo>
                      <a:pt x="22" y="1661"/>
                    </a:moveTo>
                    <a:cubicBezTo>
                      <a:pt x="22" y="1635"/>
                      <a:pt x="22" y="1608"/>
                      <a:pt x="22" y="1582"/>
                    </a:cubicBezTo>
                    <a:cubicBezTo>
                      <a:pt x="0" y="1582"/>
                      <a:pt x="0" y="1582"/>
                      <a:pt x="0" y="1582"/>
                    </a:cubicBezTo>
                    <a:cubicBezTo>
                      <a:pt x="0" y="1608"/>
                      <a:pt x="0" y="1635"/>
                      <a:pt x="0" y="1661"/>
                    </a:cubicBezTo>
                    <a:lnTo>
                      <a:pt x="22" y="1661"/>
                    </a:lnTo>
                    <a:close/>
                    <a:moveTo>
                      <a:pt x="23" y="1514"/>
                    </a:moveTo>
                    <a:cubicBezTo>
                      <a:pt x="23" y="1488"/>
                      <a:pt x="23" y="1461"/>
                      <a:pt x="23" y="1435"/>
                    </a:cubicBezTo>
                    <a:cubicBezTo>
                      <a:pt x="1" y="1435"/>
                      <a:pt x="1" y="1435"/>
                      <a:pt x="1" y="1435"/>
                    </a:cubicBezTo>
                    <a:cubicBezTo>
                      <a:pt x="0" y="1461"/>
                      <a:pt x="0" y="1488"/>
                      <a:pt x="0" y="1514"/>
                    </a:cubicBezTo>
                    <a:lnTo>
                      <a:pt x="23" y="1514"/>
                    </a:lnTo>
                    <a:close/>
                    <a:moveTo>
                      <a:pt x="23" y="1368"/>
                    </a:moveTo>
                    <a:cubicBezTo>
                      <a:pt x="23" y="1341"/>
                      <a:pt x="24" y="1315"/>
                      <a:pt x="24" y="1288"/>
                    </a:cubicBezTo>
                    <a:cubicBezTo>
                      <a:pt x="1" y="1288"/>
                      <a:pt x="1" y="1288"/>
                      <a:pt x="1" y="1288"/>
                    </a:cubicBezTo>
                    <a:cubicBezTo>
                      <a:pt x="1" y="1314"/>
                      <a:pt x="1" y="1341"/>
                      <a:pt x="1" y="1368"/>
                    </a:cubicBezTo>
                    <a:lnTo>
                      <a:pt x="23" y="1368"/>
                    </a:lnTo>
                    <a:close/>
                    <a:moveTo>
                      <a:pt x="24" y="1221"/>
                    </a:moveTo>
                    <a:cubicBezTo>
                      <a:pt x="24" y="1194"/>
                      <a:pt x="25" y="1168"/>
                      <a:pt x="25" y="1141"/>
                    </a:cubicBezTo>
                    <a:cubicBezTo>
                      <a:pt x="2" y="1141"/>
                      <a:pt x="2" y="1141"/>
                      <a:pt x="2" y="1141"/>
                    </a:cubicBezTo>
                    <a:cubicBezTo>
                      <a:pt x="2" y="1168"/>
                      <a:pt x="2" y="1194"/>
                      <a:pt x="2" y="1221"/>
                    </a:cubicBezTo>
                    <a:lnTo>
                      <a:pt x="24" y="1221"/>
                    </a:lnTo>
                    <a:close/>
                    <a:moveTo>
                      <a:pt x="25" y="1074"/>
                    </a:moveTo>
                    <a:cubicBezTo>
                      <a:pt x="26" y="1048"/>
                      <a:pt x="26" y="1021"/>
                      <a:pt x="26" y="994"/>
                    </a:cubicBezTo>
                    <a:cubicBezTo>
                      <a:pt x="4" y="994"/>
                      <a:pt x="4" y="994"/>
                      <a:pt x="4" y="994"/>
                    </a:cubicBezTo>
                    <a:cubicBezTo>
                      <a:pt x="3" y="1021"/>
                      <a:pt x="3" y="1047"/>
                      <a:pt x="3" y="1074"/>
                    </a:cubicBezTo>
                    <a:lnTo>
                      <a:pt x="25" y="1074"/>
                    </a:lnTo>
                    <a:close/>
                    <a:moveTo>
                      <a:pt x="27" y="927"/>
                    </a:moveTo>
                    <a:cubicBezTo>
                      <a:pt x="27" y="901"/>
                      <a:pt x="28" y="874"/>
                      <a:pt x="28" y="848"/>
                    </a:cubicBezTo>
                    <a:cubicBezTo>
                      <a:pt x="5" y="847"/>
                      <a:pt x="5" y="847"/>
                      <a:pt x="5" y="847"/>
                    </a:cubicBezTo>
                    <a:cubicBezTo>
                      <a:pt x="5" y="874"/>
                      <a:pt x="5" y="901"/>
                      <a:pt x="4" y="927"/>
                    </a:cubicBezTo>
                    <a:lnTo>
                      <a:pt x="27" y="927"/>
                    </a:lnTo>
                    <a:close/>
                    <a:moveTo>
                      <a:pt x="29" y="781"/>
                    </a:moveTo>
                    <a:cubicBezTo>
                      <a:pt x="29" y="771"/>
                      <a:pt x="29" y="761"/>
                      <a:pt x="29" y="751"/>
                    </a:cubicBezTo>
                    <a:cubicBezTo>
                      <a:pt x="29" y="751"/>
                      <a:pt x="29" y="751"/>
                      <a:pt x="29" y="751"/>
                    </a:cubicBezTo>
                    <a:cubicBezTo>
                      <a:pt x="29" y="751"/>
                      <a:pt x="29" y="751"/>
                      <a:pt x="29" y="751"/>
                    </a:cubicBezTo>
                    <a:cubicBezTo>
                      <a:pt x="29" y="734"/>
                      <a:pt x="30" y="718"/>
                      <a:pt x="30" y="701"/>
                    </a:cubicBezTo>
                    <a:cubicBezTo>
                      <a:pt x="8" y="700"/>
                      <a:pt x="8" y="700"/>
                      <a:pt x="8" y="700"/>
                    </a:cubicBezTo>
                    <a:cubicBezTo>
                      <a:pt x="7" y="717"/>
                      <a:pt x="7" y="734"/>
                      <a:pt x="7" y="751"/>
                    </a:cubicBezTo>
                    <a:cubicBezTo>
                      <a:pt x="18" y="751"/>
                      <a:pt x="18" y="751"/>
                      <a:pt x="18" y="751"/>
                    </a:cubicBezTo>
                    <a:cubicBezTo>
                      <a:pt x="7" y="751"/>
                      <a:pt x="7" y="751"/>
                      <a:pt x="7" y="751"/>
                    </a:cubicBezTo>
                    <a:cubicBezTo>
                      <a:pt x="7" y="761"/>
                      <a:pt x="7" y="771"/>
                      <a:pt x="6" y="780"/>
                    </a:cubicBezTo>
                    <a:cubicBezTo>
                      <a:pt x="29" y="781"/>
                      <a:pt x="29" y="781"/>
                      <a:pt x="29" y="781"/>
                    </a:cubicBezTo>
                    <a:close/>
                    <a:moveTo>
                      <a:pt x="37" y="636"/>
                    </a:moveTo>
                    <a:cubicBezTo>
                      <a:pt x="41" y="610"/>
                      <a:pt x="46" y="584"/>
                      <a:pt x="53" y="559"/>
                    </a:cubicBezTo>
                    <a:cubicBezTo>
                      <a:pt x="32" y="553"/>
                      <a:pt x="32" y="553"/>
                      <a:pt x="32" y="553"/>
                    </a:cubicBezTo>
                    <a:cubicBezTo>
                      <a:pt x="24" y="579"/>
                      <a:pt x="19" y="606"/>
                      <a:pt x="15" y="632"/>
                    </a:cubicBezTo>
                    <a:lnTo>
                      <a:pt x="37" y="636"/>
                    </a:lnTo>
                    <a:close/>
                    <a:moveTo>
                      <a:pt x="76" y="498"/>
                    </a:moveTo>
                    <a:cubicBezTo>
                      <a:pt x="77" y="496"/>
                      <a:pt x="78" y="495"/>
                      <a:pt x="78" y="493"/>
                    </a:cubicBezTo>
                    <a:cubicBezTo>
                      <a:pt x="68" y="488"/>
                      <a:pt x="68" y="488"/>
                      <a:pt x="68" y="488"/>
                    </a:cubicBezTo>
                    <a:cubicBezTo>
                      <a:pt x="78" y="493"/>
                      <a:pt x="78" y="493"/>
                      <a:pt x="78" y="493"/>
                    </a:cubicBezTo>
                    <a:cubicBezTo>
                      <a:pt x="89" y="471"/>
                      <a:pt x="98" y="447"/>
                      <a:pt x="108" y="425"/>
                    </a:cubicBezTo>
                    <a:cubicBezTo>
                      <a:pt x="88" y="416"/>
                      <a:pt x="88" y="416"/>
                      <a:pt x="88" y="416"/>
                    </a:cubicBezTo>
                    <a:cubicBezTo>
                      <a:pt x="77" y="439"/>
                      <a:pt x="69" y="463"/>
                      <a:pt x="58" y="483"/>
                    </a:cubicBezTo>
                    <a:cubicBezTo>
                      <a:pt x="58" y="483"/>
                      <a:pt x="58" y="483"/>
                      <a:pt x="58" y="483"/>
                    </a:cubicBezTo>
                    <a:cubicBezTo>
                      <a:pt x="58" y="484"/>
                      <a:pt x="58" y="484"/>
                      <a:pt x="58" y="484"/>
                    </a:cubicBezTo>
                    <a:cubicBezTo>
                      <a:pt x="57" y="485"/>
                      <a:pt x="57" y="487"/>
                      <a:pt x="56" y="489"/>
                    </a:cubicBezTo>
                    <a:lnTo>
                      <a:pt x="76" y="498"/>
                    </a:lnTo>
                    <a:close/>
                    <a:moveTo>
                      <a:pt x="141" y="369"/>
                    </a:moveTo>
                    <a:cubicBezTo>
                      <a:pt x="157" y="348"/>
                      <a:pt x="173" y="327"/>
                      <a:pt x="189" y="307"/>
                    </a:cubicBezTo>
                    <a:cubicBezTo>
                      <a:pt x="172" y="292"/>
                      <a:pt x="172" y="292"/>
                      <a:pt x="172" y="292"/>
                    </a:cubicBezTo>
                    <a:cubicBezTo>
                      <a:pt x="155" y="313"/>
                      <a:pt x="139" y="334"/>
                      <a:pt x="123" y="356"/>
                    </a:cubicBezTo>
                    <a:lnTo>
                      <a:pt x="141" y="369"/>
                    </a:lnTo>
                    <a:close/>
                    <a:moveTo>
                      <a:pt x="233" y="258"/>
                    </a:moveTo>
                    <a:cubicBezTo>
                      <a:pt x="252" y="239"/>
                      <a:pt x="271" y="222"/>
                      <a:pt x="292" y="206"/>
                    </a:cubicBezTo>
                    <a:cubicBezTo>
                      <a:pt x="278" y="188"/>
                      <a:pt x="278" y="188"/>
                      <a:pt x="278" y="188"/>
                    </a:cubicBezTo>
                    <a:cubicBezTo>
                      <a:pt x="257" y="205"/>
                      <a:pt x="237" y="223"/>
                      <a:pt x="218" y="242"/>
                    </a:cubicBezTo>
                    <a:lnTo>
                      <a:pt x="233" y="258"/>
                    </a:lnTo>
                    <a:close/>
                    <a:moveTo>
                      <a:pt x="346" y="169"/>
                    </a:moveTo>
                    <a:cubicBezTo>
                      <a:pt x="347" y="169"/>
                      <a:pt x="347" y="168"/>
                      <a:pt x="348" y="168"/>
                    </a:cubicBezTo>
                    <a:cubicBezTo>
                      <a:pt x="349" y="167"/>
                      <a:pt x="349" y="167"/>
                      <a:pt x="349" y="167"/>
                    </a:cubicBezTo>
                    <a:cubicBezTo>
                      <a:pt x="350" y="166"/>
                      <a:pt x="350" y="166"/>
                      <a:pt x="350" y="166"/>
                    </a:cubicBezTo>
                    <a:cubicBezTo>
                      <a:pt x="356" y="161"/>
                      <a:pt x="361" y="155"/>
                      <a:pt x="367" y="149"/>
                    </a:cubicBezTo>
                    <a:cubicBezTo>
                      <a:pt x="359" y="142"/>
                      <a:pt x="359" y="142"/>
                      <a:pt x="359" y="142"/>
                    </a:cubicBezTo>
                    <a:cubicBezTo>
                      <a:pt x="365" y="151"/>
                      <a:pt x="365" y="151"/>
                      <a:pt x="365" y="151"/>
                    </a:cubicBezTo>
                    <a:cubicBezTo>
                      <a:pt x="380" y="142"/>
                      <a:pt x="396" y="134"/>
                      <a:pt x="412" y="126"/>
                    </a:cubicBezTo>
                    <a:cubicBezTo>
                      <a:pt x="402" y="106"/>
                      <a:pt x="402" y="106"/>
                      <a:pt x="402" y="106"/>
                    </a:cubicBezTo>
                    <a:cubicBezTo>
                      <a:pt x="386" y="114"/>
                      <a:pt x="370" y="123"/>
                      <a:pt x="354" y="132"/>
                    </a:cubicBezTo>
                    <a:cubicBezTo>
                      <a:pt x="352" y="133"/>
                      <a:pt x="352" y="133"/>
                      <a:pt x="352" y="133"/>
                    </a:cubicBezTo>
                    <a:cubicBezTo>
                      <a:pt x="351" y="134"/>
                      <a:pt x="351" y="134"/>
                      <a:pt x="351" y="134"/>
                    </a:cubicBezTo>
                    <a:cubicBezTo>
                      <a:pt x="346" y="139"/>
                      <a:pt x="340" y="145"/>
                      <a:pt x="334" y="150"/>
                    </a:cubicBezTo>
                    <a:cubicBezTo>
                      <a:pt x="342" y="158"/>
                      <a:pt x="342" y="158"/>
                      <a:pt x="342" y="158"/>
                    </a:cubicBezTo>
                    <a:cubicBezTo>
                      <a:pt x="337" y="149"/>
                      <a:pt x="337" y="149"/>
                      <a:pt x="337" y="149"/>
                    </a:cubicBezTo>
                    <a:cubicBezTo>
                      <a:pt x="336" y="149"/>
                      <a:pt x="336" y="149"/>
                      <a:pt x="335" y="150"/>
                    </a:cubicBezTo>
                    <a:lnTo>
                      <a:pt x="346" y="169"/>
                    </a:lnTo>
                    <a:close/>
                    <a:moveTo>
                      <a:pt x="472" y="99"/>
                    </a:moveTo>
                    <a:cubicBezTo>
                      <a:pt x="497" y="89"/>
                      <a:pt x="521" y="80"/>
                      <a:pt x="546" y="72"/>
                    </a:cubicBezTo>
                    <a:cubicBezTo>
                      <a:pt x="539" y="51"/>
                      <a:pt x="539" y="51"/>
                      <a:pt x="539" y="51"/>
                    </a:cubicBezTo>
                    <a:cubicBezTo>
                      <a:pt x="514" y="59"/>
                      <a:pt x="489" y="68"/>
                      <a:pt x="464" y="78"/>
                    </a:cubicBezTo>
                    <a:lnTo>
                      <a:pt x="472" y="99"/>
                    </a:lnTo>
                    <a:close/>
                    <a:moveTo>
                      <a:pt x="610" y="55"/>
                    </a:moveTo>
                    <a:cubicBezTo>
                      <a:pt x="636" y="48"/>
                      <a:pt x="662" y="43"/>
                      <a:pt x="687" y="39"/>
                    </a:cubicBezTo>
                    <a:cubicBezTo>
                      <a:pt x="684" y="17"/>
                      <a:pt x="684" y="17"/>
                      <a:pt x="684" y="17"/>
                    </a:cubicBezTo>
                    <a:cubicBezTo>
                      <a:pt x="657" y="21"/>
                      <a:pt x="631" y="27"/>
                      <a:pt x="605" y="33"/>
                    </a:cubicBezTo>
                    <a:lnTo>
                      <a:pt x="610" y="55"/>
                    </a:lnTo>
                    <a:close/>
                    <a:moveTo>
                      <a:pt x="753" y="30"/>
                    </a:moveTo>
                    <a:cubicBezTo>
                      <a:pt x="779" y="28"/>
                      <a:pt x="806" y="26"/>
                      <a:pt x="832" y="24"/>
                    </a:cubicBezTo>
                    <a:cubicBezTo>
                      <a:pt x="831" y="2"/>
                      <a:pt x="831" y="2"/>
                      <a:pt x="831" y="2"/>
                    </a:cubicBezTo>
                    <a:cubicBezTo>
                      <a:pt x="804" y="3"/>
                      <a:pt x="778" y="5"/>
                      <a:pt x="751" y="8"/>
                    </a:cubicBezTo>
                    <a:lnTo>
                      <a:pt x="753" y="30"/>
                    </a:lnTo>
                    <a:close/>
                    <a:moveTo>
                      <a:pt x="899" y="23"/>
                    </a:moveTo>
                    <a:cubicBezTo>
                      <a:pt x="900" y="23"/>
                      <a:pt x="902" y="23"/>
                      <a:pt x="904" y="23"/>
                    </a:cubicBezTo>
                    <a:cubicBezTo>
                      <a:pt x="918" y="23"/>
                      <a:pt x="932" y="23"/>
                      <a:pt x="946" y="23"/>
                    </a:cubicBezTo>
                    <a:cubicBezTo>
                      <a:pt x="946" y="1"/>
                      <a:pt x="946" y="1"/>
                      <a:pt x="946" y="1"/>
                    </a:cubicBezTo>
                    <a:cubicBezTo>
                      <a:pt x="932" y="1"/>
                      <a:pt x="918" y="0"/>
                      <a:pt x="904" y="0"/>
                    </a:cubicBezTo>
                    <a:cubicBezTo>
                      <a:pt x="902" y="0"/>
                      <a:pt x="900" y="0"/>
                      <a:pt x="899" y="0"/>
                    </a:cubicBezTo>
                    <a:lnTo>
                      <a:pt x="899" y="23"/>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17" name="Rectangle 15"/>
          <p:cNvSpPr>
            <a:spLocks noChangeArrowheads="1"/>
          </p:cNvSpPr>
          <p:nvPr userDrawn="1"/>
        </p:nvSpPr>
        <p:spPr bwMode="auto">
          <a:xfrm>
            <a:off x="2388" y="662284"/>
            <a:ext cx="9140429" cy="15930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grpSp>
        <p:nvGrpSpPr>
          <p:cNvPr id="18" name="Group 17"/>
          <p:cNvGrpSpPr/>
          <p:nvPr userDrawn="1"/>
        </p:nvGrpSpPr>
        <p:grpSpPr>
          <a:xfrm>
            <a:off x="7019925" y="520259"/>
            <a:ext cx="1853804" cy="1857375"/>
            <a:chOff x="7019925" y="2467712"/>
            <a:chExt cx="1853804" cy="1857375"/>
          </a:xfrm>
        </p:grpSpPr>
        <p:sp>
          <p:nvSpPr>
            <p:cNvPr id="19" name="Oval 51"/>
            <p:cNvSpPr>
              <a:spLocks noChangeArrowheads="1"/>
            </p:cNvSpPr>
            <p:nvPr userDrawn="1"/>
          </p:nvSpPr>
          <p:spPr bwMode="auto">
            <a:xfrm>
              <a:off x="7019925" y="2467712"/>
              <a:ext cx="1853804" cy="18573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endParaRPr lang="en-US"/>
            </a:p>
          </p:txBody>
        </p:sp>
        <p:sp>
          <p:nvSpPr>
            <p:cNvPr id="20" name="Freeform 52"/>
            <p:cNvSpPr>
              <a:spLocks/>
            </p:cNvSpPr>
            <p:nvPr userDrawn="1"/>
          </p:nvSpPr>
          <p:spPr bwMode="auto">
            <a:xfrm>
              <a:off x="7155656" y="2603444"/>
              <a:ext cx="1582341" cy="1585913"/>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rgbClr val="EE8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endParaRPr lang="en-US"/>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1244" y="3198185"/>
              <a:ext cx="1375478" cy="394048"/>
            </a:xfrm>
            <a:prstGeom prst="rect">
              <a:avLst/>
            </a:prstGeom>
          </p:spPr>
        </p:pic>
      </p:grpSp>
      <p:sp>
        <p:nvSpPr>
          <p:cNvPr id="22" name="Title 1"/>
          <p:cNvSpPr>
            <a:spLocks noGrp="1"/>
          </p:cNvSpPr>
          <p:nvPr>
            <p:ph type="title" hasCustomPrompt="1"/>
          </p:nvPr>
        </p:nvSpPr>
        <p:spPr>
          <a:xfrm>
            <a:off x="290577" y="1287924"/>
            <a:ext cx="6576967" cy="443196"/>
          </a:xfrm>
        </p:spPr>
        <p:txBody>
          <a:bodyPr wrap="square" lIns="0" tIns="34289" rIns="34289" bIns="34289" anchor="t">
            <a:spAutoFit/>
          </a:bodyPr>
          <a:lstStyle>
            <a:lvl1pPr algn="l">
              <a:defRPr sz="2700" b="0" cap="all">
                <a:solidFill>
                  <a:schemeClr val="bg1"/>
                </a:solidFill>
                <a:latin typeface="+mj-lt"/>
              </a:defRPr>
            </a:lvl1pPr>
          </a:lstStyle>
          <a:p>
            <a:r>
              <a:rPr lang="en-US" dirty="0"/>
              <a:t>MISSION STATEMENT</a:t>
            </a:r>
          </a:p>
        </p:txBody>
      </p:sp>
    </p:spTree>
    <p:extLst>
      <p:ext uri="{BB962C8B-B14F-4D97-AF65-F5344CB8AC3E}">
        <p14:creationId xmlns:p14="http://schemas.microsoft.com/office/powerpoint/2010/main" val="12223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358731" y="1292673"/>
            <a:ext cx="1768475" cy="400330"/>
          </a:xfrm>
          <a:prstGeom prst="ellipse">
            <a:avLst/>
          </a:prstGeom>
        </p:spPr>
        <p:txBody>
          <a:bodyPr/>
          <a:lstStyle/>
          <a:p>
            <a:endParaRPr lang="en-US"/>
          </a:p>
        </p:txBody>
      </p:sp>
      <p:sp>
        <p:nvSpPr>
          <p:cNvPr id="15" name="Picture Placeholder 13"/>
          <p:cNvSpPr>
            <a:spLocks noGrp="1"/>
          </p:cNvSpPr>
          <p:nvPr>
            <p:ph type="pic" sz="quarter" idx="11"/>
          </p:nvPr>
        </p:nvSpPr>
        <p:spPr>
          <a:xfrm>
            <a:off x="3686593" y="1292673"/>
            <a:ext cx="1768475" cy="400330"/>
          </a:xfrm>
          <a:prstGeom prst="ellipse">
            <a:avLst/>
          </a:prstGeom>
        </p:spPr>
        <p:txBody>
          <a:bodyPr/>
          <a:lstStyle/>
          <a:p>
            <a:endParaRPr lang="en-US"/>
          </a:p>
        </p:txBody>
      </p:sp>
      <p:sp>
        <p:nvSpPr>
          <p:cNvPr id="17" name="Picture Placeholder 13"/>
          <p:cNvSpPr>
            <a:spLocks noGrp="1"/>
          </p:cNvSpPr>
          <p:nvPr>
            <p:ph type="pic" sz="quarter" idx="12"/>
          </p:nvPr>
        </p:nvSpPr>
        <p:spPr>
          <a:xfrm>
            <a:off x="6014438" y="1292673"/>
            <a:ext cx="1768475" cy="400330"/>
          </a:xfrm>
          <a:prstGeom prst="ellipse">
            <a:avLst/>
          </a:prstGeom>
        </p:spPr>
        <p:txBody>
          <a:bodyPr/>
          <a:lstStyle/>
          <a:p>
            <a:endParaRPr lang="en-US"/>
          </a:p>
        </p:txBody>
      </p:sp>
      <p:sp>
        <p:nvSpPr>
          <p:cNvPr id="13" name="Picture Placeholder 13"/>
          <p:cNvSpPr>
            <a:spLocks noGrp="1"/>
          </p:cNvSpPr>
          <p:nvPr>
            <p:ph type="pic" sz="quarter" idx="13"/>
          </p:nvPr>
        </p:nvSpPr>
        <p:spPr>
          <a:xfrm>
            <a:off x="2556133" y="2877151"/>
            <a:ext cx="1768475" cy="400330"/>
          </a:xfrm>
          <a:prstGeom prst="ellipse">
            <a:avLst/>
          </a:prstGeom>
        </p:spPr>
        <p:txBody>
          <a:bodyPr/>
          <a:lstStyle/>
          <a:p>
            <a:endParaRPr lang="en-US"/>
          </a:p>
        </p:txBody>
      </p:sp>
      <p:sp>
        <p:nvSpPr>
          <p:cNvPr id="16" name="Picture Placeholder 13"/>
          <p:cNvSpPr>
            <a:spLocks noGrp="1"/>
          </p:cNvSpPr>
          <p:nvPr>
            <p:ph type="pic" sz="quarter" idx="14"/>
          </p:nvPr>
        </p:nvSpPr>
        <p:spPr>
          <a:xfrm>
            <a:off x="4884006" y="2877151"/>
            <a:ext cx="1768475" cy="400330"/>
          </a:xfrm>
          <a:prstGeom prst="ellipse">
            <a:avLst/>
          </a:prstGeom>
        </p:spPr>
        <p:txBody>
          <a:bodyPr/>
          <a:lstStyle/>
          <a:p>
            <a:endParaRPr lang="en-US"/>
          </a:p>
        </p:txBody>
      </p:sp>
      <p:sp>
        <p:nvSpPr>
          <p:cNvPr id="8" name="Title 2"/>
          <p:cNvSpPr>
            <a:spLocks noGrp="1"/>
          </p:cNvSpPr>
          <p:nvPr>
            <p:ph type="title"/>
          </p:nvPr>
        </p:nvSpPr>
        <p:spPr>
          <a:xfrm>
            <a:off x="214950" y="1"/>
            <a:ext cx="7615954" cy="623888"/>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9782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0448" y="651010"/>
            <a:ext cx="4206240" cy="289310"/>
          </a:xfrm>
          <a:prstGeom prst="rect">
            <a:avLst/>
          </a:prstGeom>
          <a:noFill/>
          <a:ln w="9525">
            <a:noFill/>
            <a:miter lim="800000"/>
            <a:headEnd/>
            <a:tailEnd/>
          </a:ln>
          <a:effectLst/>
        </p:spPr>
        <p:txBody>
          <a:bodyPr vert="horz" wrap="square" lIns="34289" tIns="13716" rIns="13716" bIns="13716" numCol="1" rtlCol="0" anchor="b" anchorCtr="0" compatLnSpc="1">
            <a:prstTxWarp prst="textNoShape">
              <a:avLst/>
            </a:prstTxWarp>
            <a:spAutoFit/>
          </a:bodyPr>
          <a:lstStyle>
            <a:lvl1pPr>
              <a:defRPr lang="en-US" sz="1700" smtClean="0">
                <a:solidFill>
                  <a:schemeClr val="tx2">
                    <a:lumMod val="75000"/>
                    <a:lumOff val="25000"/>
                  </a:schemeClr>
                </a:solidFill>
                <a:latin typeface="+mj-lt"/>
              </a:defRPr>
            </a:lvl1pPr>
          </a:lstStyle>
          <a:p>
            <a:pPr marL="0" lvl="0" indent="0">
              <a:spcBef>
                <a:spcPts val="300"/>
              </a:spcBef>
            </a:pPr>
            <a:r>
              <a:rPr lang="en-US"/>
              <a:t>Click to edit Master text styles</a:t>
            </a:r>
          </a:p>
        </p:txBody>
      </p:sp>
      <p:sp>
        <p:nvSpPr>
          <p:cNvPr id="5" name="Text Placeholder 4"/>
          <p:cNvSpPr>
            <a:spLocks noGrp="1"/>
          </p:cNvSpPr>
          <p:nvPr>
            <p:ph type="body" sz="quarter" idx="3"/>
          </p:nvPr>
        </p:nvSpPr>
        <p:spPr>
          <a:xfrm>
            <a:off x="4629823" y="651010"/>
            <a:ext cx="4206240" cy="289310"/>
          </a:xfrm>
          <a:prstGeom prst="rect">
            <a:avLst/>
          </a:prstGeom>
          <a:noFill/>
          <a:ln w="9525">
            <a:noFill/>
            <a:miter lim="800000"/>
            <a:headEnd/>
            <a:tailEnd/>
          </a:ln>
          <a:effectLst/>
        </p:spPr>
        <p:txBody>
          <a:bodyPr vert="horz" wrap="square" lIns="34289" tIns="13716" rIns="13716" bIns="13716" numCol="1" anchor="b" anchorCtr="0" compatLnSpc="1">
            <a:prstTxWarp prst="textNoShape">
              <a:avLst/>
            </a:prstTxWarp>
            <a:spAutoFit/>
          </a:bodyPr>
          <a:lstStyle>
            <a:lvl1pPr marL="0" indent="0">
              <a:buNone/>
              <a:defRPr lang="en-US" sz="1700" dirty="0" smtClean="0">
                <a:solidFill>
                  <a:schemeClr val="tx2">
                    <a:lumMod val="75000"/>
                    <a:lumOff val="25000"/>
                  </a:schemeClr>
                </a:solidFill>
                <a:latin typeface="+mj-lt"/>
                <a:ea typeface="+mn-ea"/>
                <a:cs typeface="Arial" pitchFamily="34" charset="0"/>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marL="0" lvl="0" indent="0" algn="l" rtl="0" eaLnBrk="1" fontAlgn="base" hangingPunct="1">
              <a:lnSpc>
                <a:spcPct val="100000"/>
              </a:lnSpc>
              <a:spcBef>
                <a:spcPts val="300"/>
              </a:spcBef>
              <a:spcAft>
                <a:spcPts val="300"/>
              </a:spcAft>
              <a:buClr>
                <a:schemeClr val="accent5">
                  <a:lumMod val="50000"/>
                </a:schemeClr>
              </a:buClr>
              <a:buFont typeface="Webdings" pitchFamily="18" charset="2"/>
              <a:buNone/>
            </a:pPr>
            <a:r>
              <a:rPr lang="en-US"/>
              <a:t>Click to edit Master text styles</a:t>
            </a:r>
          </a:p>
        </p:txBody>
      </p:sp>
      <p:sp>
        <p:nvSpPr>
          <p:cNvPr id="7" name="Slide Number Placeholder 6"/>
          <p:cNvSpPr>
            <a:spLocks noGrp="1"/>
          </p:cNvSpPr>
          <p:nvPr>
            <p:ph type="sldNum" sz="quarter" idx="10"/>
          </p:nvPr>
        </p:nvSpPr>
        <p:spPr/>
        <p:txBody>
          <a:bodyPr/>
          <a:lstStyle>
            <a:lvl1pPr>
              <a:defRPr/>
            </a:lvl1pPr>
          </a:lstStyle>
          <a:p>
            <a:fld id="{83255CA8-44C3-4DC8-9820-DE998EF472CC}" type="slidenum">
              <a:rPr lang="en-US"/>
              <a:pPr/>
              <a:t>‹#›</a:t>
            </a:fld>
            <a:endParaRPr lang="en-US" dirty="0"/>
          </a:p>
        </p:txBody>
      </p:sp>
      <p:sp>
        <p:nvSpPr>
          <p:cNvPr id="4" name="Text Placeholder 3"/>
          <p:cNvSpPr>
            <a:spLocks noGrp="1"/>
          </p:cNvSpPr>
          <p:nvPr>
            <p:ph type="body" sz="quarter" idx="11"/>
          </p:nvPr>
        </p:nvSpPr>
        <p:spPr>
          <a:xfrm>
            <a:off x="237479" y="1017081"/>
            <a:ext cx="4206240" cy="1249058"/>
          </a:xfrm>
        </p:spPr>
        <p:txBody>
          <a:bodyPr/>
          <a:lstStyle>
            <a:lvl1pPr>
              <a:defRPr>
                <a:solidFill>
                  <a:schemeClr val="tx2">
                    <a:lumMod val="75000"/>
                    <a:lumOff val="25000"/>
                  </a:schemeClr>
                </a:solidFill>
                <a:latin typeface="+mn-lt"/>
              </a:defRPr>
            </a:lvl1pPr>
            <a:lvl2pPr>
              <a:defRPr>
                <a:solidFill>
                  <a:schemeClr val="tx2">
                    <a:lumMod val="75000"/>
                    <a:lumOff val="25000"/>
                  </a:schemeClr>
                </a:solidFill>
                <a:latin typeface="+mn-lt"/>
              </a:defRPr>
            </a:lvl2pPr>
            <a:lvl3pPr>
              <a:defRPr>
                <a:solidFill>
                  <a:schemeClr val="tx2">
                    <a:lumMod val="75000"/>
                    <a:lumOff val="25000"/>
                  </a:schemeClr>
                </a:solidFill>
                <a:latin typeface="+mn-lt"/>
              </a:defRPr>
            </a:lvl3pPr>
            <a:lvl4pPr>
              <a:defRPr>
                <a:solidFill>
                  <a:schemeClr val="tx2">
                    <a:lumMod val="75000"/>
                    <a:lumOff val="25000"/>
                  </a:schemeClr>
                </a:solidFill>
                <a:latin typeface="+mn-lt"/>
              </a:defRPr>
            </a:lvl4pPr>
            <a:lvl5pPr>
              <a:defRPr>
                <a:solidFill>
                  <a:schemeClr val="tx2">
                    <a:lumMod val="75000"/>
                    <a:lumOff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2"/>
          </p:nvPr>
        </p:nvSpPr>
        <p:spPr>
          <a:xfrm>
            <a:off x="4629823" y="1017081"/>
            <a:ext cx="4206240" cy="1249058"/>
          </a:xfrm>
        </p:spPr>
        <p:txBody>
          <a:bodyPr/>
          <a:lstStyle>
            <a:lvl1pPr>
              <a:defRPr>
                <a:solidFill>
                  <a:schemeClr val="tx2">
                    <a:lumMod val="75000"/>
                    <a:lumOff val="25000"/>
                  </a:schemeClr>
                </a:solidFill>
                <a:latin typeface="+mn-lt"/>
              </a:defRPr>
            </a:lvl1pPr>
            <a:lvl2pPr>
              <a:defRPr>
                <a:solidFill>
                  <a:schemeClr val="tx2">
                    <a:lumMod val="75000"/>
                    <a:lumOff val="25000"/>
                  </a:schemeClr>
                </a:solidFill>
                <a:latin typeface="+mn-lt"/>
              </a:defRPr>
            </a:lvl2pPr>
            <a:lvl3pPr>
              <a:defRPr>
                <a:solidFill>
                  <a:schemeClr val="tx2">
                    <a:lumMod val="75000"/>
                    <a:lumOff val="25000"/>
                  </a:schemeClr>
                </a:solidFill>
                <a:latin typeface="+mn-lt"/>
              </a:defRPr>
            </a:lvl3pPr>
            <a:lvl4pPr>
              <a:defRPr>
                <a:solidFill>
                  <a:schemeClr val="tx2">
                    <a:lumMod val="75000"/>
                    <a:lumOff val="25000"/>
                  </a:schemeClr>
                </a:solidFill>
                <a:latin typeface="+mn-lt"/>
              </a:defRPr>
            </a:lvl4pPr>
            <a:lvl5pPr>
              <a:defRPr>
                <a:solidFill>
                  <a:schemeClr val="tx2">
                    <a:lumMod val="75000"/>
                    <a:lumOff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14950" y="-69594"/>
            <a:ext cx="7615954" cy="623888"/>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550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E4F94C26-2A70-4961-AAB1-3557AEA8AC57}" type="slidenum">
              <a:rPr lang="en-US"/>
              <a:pPr/>
              <a:t>‹#›</a:t>
            </a:fld>
            <a:endParaRPr lang="en-US" dirty="0"/>
          </a:p>
        </p:txBody>
      </p:sp>
      <p:sp>
        <p:nvSpPr>
          <p:cNvPr id="4" name="Title 3"/>
          <p:cNvSpPr>
            <a:spLocks noGrp="1"/>
          </p:cNvSpPr>
          <p:nvPr>
            <p:ph type="title"/>
          </p:nvPr>
        </p:nvSpPr>
        <p:spPr>
          <a:xfrm>
            <a:off x="214950" y="-54093"/>
            <a:ext cx="7615954" cy="623888"/>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85872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0" y="0"/>
            <a:ext cx="9144000" cy="51435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3" name="Slide Number Placeholder 2"/>
          <p:cNvSpPr>
            <a:spLocks noGrp="1"/>
          </p:cNvSpPr>
          <p:nvPr>
            <p:ph type="sldNum" sz="quarter" idx="10"/>
          </p:nvPr>
        </p:nvSpPr>
        <p:spPr/>
        <p:txBody>
          <a:bodyPr/>
          <a:lstStyle>
            <a:lvl1pPr>
              <a:defRPr/>
            </a:lvl1pPr>
          </a:lstStyle>
          <a:p>
            <a:fld id="{E4F94C26-2A70-4961-AAB1-3557AEA8AC57}" type="slidenum">
              <a:rPr lang="en-US"/>
              <a:pPr/>
              <a:t>‹#›</a:t>
            </a:fld>
            <a:endParaRPr lang="en-US" dirty="0"/>
          </a:p>
        </p:txBody>
      </p:sp>
      <p:sp>
        <p:nvSpPr>
          <p:cNvPr id="4" name="Title 3"/>
          <p:cNvSpPr>
            <a:spLocks noGrp="1"/>
          </p:cNvSpPr>
          <p:nvPr>
            <p:ph type="title"/>
          </p:nvPr>
        </p:nvSpPr>
        <p:spPr>
          <a:xfrm>
            <a:off x="199451" y="-69742"/>
            <a:ext cx="7615954" cy="623888"/>
          </a:xfrm>
        </p:spPr>
        <p:txBody>
          <a:bodyPr/>
          <a:lstStyle>
            <a:lvl1pPr>
              <a:defRPr>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253161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C87F15E-2A6C-4686-9A7F-9B81C9148D0D}" type="slidenum">
              <a:rPr lang="en-US"/>
              <a:pPr/>
              <a:t>‹#›</a:t>
            </a:fld>
            <a:endParaRPr lang="en-US" dirty="0"/>
          </a:p>
        </p:txBody>
      </p:sp>
    </p:spTree>
    <p:extLst>
      <p:ext uri="{BB962C8B-B14F-4D97-AF65-F5344CB8AC3E}">
        <p14:creationId xmlns:p14="http://schemas.microsoft.com/office/powerpoint/2010/main" val="297168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C87F15E-2A6C-4686-9A7F-9B81C9148D0D}" type="slidenum">
              <a:rPr lang="en-US"/>
              <a:pPr/>
              <a:t>‹#›</a:t>
            </a:fld>
            <a:endParaRPr lang="en-US" dirty="0"/>
          </a:p>
        </p:txBody>
      </p:sp>
    </p:spTree>
    <p:extLst>
      <p:ext uri="{BB962C8B-B14F-4D97-AF65-F5344CB8AC3E}">
        <p14:creationId xmlns:p14="http://schemas.microsoft.com/office/powerpoint/2010/main" val="2476874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00745" name="Rectangle 200744"/>
          <p:cNvSpPr/>
          <p:nvPr userDrawn="1"/>
        </p:nvSpPr>
        <p:spPr bwMode="auto">
          <a:xfrm>
            <a:off x="0" y="5099742"/>
            <a:ext cx="9144000" cy="158620"/>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83"/>
            <a:endParaRPr lang="en-US">
              <a:solidFill>
                <a:srgbClr val="000000"/>
              </a:solidFill>
            </a:endParaRPr>
          </a:p>
        </p:txBody>
      </p:sp>
      <p:sp>
        <p:nvSpPr>
          <p:cNvPr id="7" name="Rectangle 5"/>
          <p:cNvSpPr>
            <a:spLocks noChangeArrowheads="1"/>
          </p:cNvSpPr>
          <p:nvPr userDrawn="1"/>
        </p:nvSpPr>
        <p:spPr bwMode="auto">
          <a:xfrm>
            <a:off x="2286" y="0"/>
            <a:ext cx="9141714" cy="5143500"/>
          </a:xfrm>
          <a:prstGeom prst="rect">
            <a:avLst/>
          </a:prstGeom>
          <a:solidFill>
            <a:srgbClr val="FF8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solidFill>
                <a:srgbClr val="000000"/>
              </a:solidFill>
            </a:endParaRPr>
          </a:p>
        </p:txBody>
      </p:sp>
      <p:grpSp>
        <p:nvGrpSpPr>
          <p:cNvPr id="200730" name="Group 200729"/>
          <p:cNvGrpSpPr/>
          <p:nvPr userDrawn="1"/>
        </p:nvGrpSpPr>
        <p:grpSpPr>
          <a:xfrm rot="16200000" flipV="1">
            <a:off x="6986006" y="2018658"/>
            <a:ext cx="1110853" cy="2736056"/>
            <a:chOff x="11439525" y="-2438400"/>
            <a:chExt cx="1481137" cy="3648075"/>
          </a:xfrm>
        </p:grpSpPr>
        <p:sp>
          <p:nvSpPr>
            <p:cNvPr id="14" name="Freeform 9"/>
            <p:cNvSpPr>
              <a:spLocks/>
            </p:cNvSpPr>
            <p:nvPr userDrawn="1"/>
          </p:nvSpPr>
          <p:spPr bwMode="auto">
            <a:xfrm>
              <a:off x="11439525" y="-2438400"/>
              <a:ext cx="1481137" cy="3648075"/>
            </a:xfrm>
            <a:custGeom>
              <a:avLst/>
              <a:gdLst>
                <a:gd name="T0" fmla="*/ 1302 w 1316"/>
                <a:gd name="T1" fmla="*/ 268 h 3248"/>
                <a:gd name="T2" fmla="*/ 994 w 1316"/>
                <a:gd name="T3" fmla="*/ 11 h 3248"/>
                <a:gd name="T4" fmla="*/ 969 w 1316"/>
                <a:gd name="T5" fmla="*/ 23 h 3248"/>
                <a:gd name="T6" fmla="*/ 969 w 1316"/>
                <a:gd name="T7" fmla="*/ 113 h 3248"/>
                <a:gd name="T8" fmla="*/ 0 w 1316"/>
                <a:gd name="T9" fmla="*/ 1088 h 3248"/>
                <a:gd name="T10" fmla="*/ 0 w 1316"/>
                <a:gd name="T11" fmla="*/ 1088 h 3248"/>
                <a:gd name="T12" fmla="*/ 0 w 1316"/>
                <a:gd name="T13" fmla="*/ 3248 h 3248"/>
                <a:gd name="T14" fmla="*/ 348 w 1316"/>
                <a:gd name="T15" fmla="*/ 3248 h 3248"/>
                <a:gd name="T16" fmla="*/ 348 w 1316"/>
                <a:gd name="T17" fmla="*/ 1088 h 3248"/>
                <a:gd name="T18" fmla="*/ 969 w 1316"/>
                <a:gd name="T19" fmla="*/ 461 h 3248"/>
                <a:gd name="T20" fmla="*/ 969 w 1316"/>
                <a:gd name="T21" fmla="*/ 555 h 3248"/>
                <a:gd name="T22" fmla="*/ 994 w 1316"/>
                <a:gd name="T23" fmla="*/ 567 h 3248"/>
                <a:gd name="T24" fmla="*/ 1302 w 1316"/>
                <a:gd name="T25" fmla="*/ 310 h 3248"/>
                <a:gd name="T26" fmla="*/ 1302 w 1316"/>
                <a:gd name="T27" fmla="*/ 268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6" h="3248">
                  <a:moveTo>
                    <a:pt x="1302" y="268"/>
                  </a:moveTo>
                  <a:cubicBezTo>
                    <a:pt x="994" y="11"/>
                    <a:pt x="994" y="11"/>
                    <a:pt x="994" y="11"/>
                  </a:cubicBezTo>
                  <a:cubicBezTo>
                    <a:pt x="980" y="0"/>
                    <a:pt x="969" y="5"/>
                    <a:pt x="969" y="23"/>
                  </a:cubicBezTo>
                  <a:cubicBezTo>
                    <a:pt x="969" y="113"/>
                    <a:pt x="969" y="113"/>
                    <a:pt x="969" y="113"/>
                  </a:cubicBezTo>
                  <a:cubicBezTo>
                    <a:pt x="433" y="117"/>
                    <a:pt x="0" y="552"/>
                    <a:pt x="0" y="1088"/>
                  </a:cubicBezTo>
                  <a:cubicBezTo>
                    <a:pt x="0" y="1088"/>
                    <a:pt x="0" y="1088"/>
                    <a:pt x="0" y="1088"/>
                  </a:cubicBezTo>
                  <a:cubicBezTo>
                    <a:pt x="0" y="3248"/>
                    <a:pt x="0" y="3248"/>
                    <a:pt x="0" y="3248"/>
                  </a:cubicBezTo>
                  <a:cubicBezTo>
                    <a:pt x="348" y="3248"/>
                    <a:pt x="348" y="3248"/>
                    <a:pt x="348" y="3248"/>
                  </a:cubicBezTo>
                  <a:cubicBezTo>
                    <a:pt x="348" y="1088"/>
                    <a:pt x="348" y="1088"/>
                    <a:pt x="348" y="1088"/>
                  </a:cubicBezTo>
                  <a:cubicBezTo>
                    <a:pt x="348" y="744"/>
                    <a:pt x="625" y="464"/>
                    <a:pt x="969" y="461"/>
                  </a:cubicBezTo>
                  <a:cubicBezTo>
                    <a:pt x="969" y="555"/>
                    <a:pt x="969" y="555"/>
                    <a:pt x="969" y="555"/>
                  </a:cubicBezTo>
                  <a:cubicBezTo>
                    <a:pt x="969" y="573"/>
                    <a:pt x="980" y="578"/>
                    <a:pt x="994" y="567"/>
                  </a:cubicBezTo>
                  <a:cubicBezTo>
                    <a:pt x="1302" y="310"/>
                    <a:pt x="1302" y="310"/>
                    <a:pt x="1302" y="310"/>
                  </a:cubicBezTo>
                  <a:cubicBezTo>
                    <a:pt x="1316" y="299"/>
                    <a:pt x="1316" y="280"/>
                    <a:pt x="1302" y="268"/>
                  </a:cubicBezTo>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Freeform 11"/>
            <p:cNvSpPr>
              <a:spLocks noEditPoints="1"/>
            </p:cNvSpPr>
            <p:nvPr userDrawn="1"/>
          </p:nvSpPr>
          <p:spPr bwMode="auto">
            <a:xfrm>
              <a:off x="11618912" y="-2139950"/>
              <a:ext cx="1063625" cy="3349625"/>
            </a:xfrm>
            <a:custGeom>
              <a:avLst/>
              <a:gdLst>
                <a:gd name="T0" fmla="*/ 0 w 946"/>
                <a:gd name="T1" fmla="*/ 2903 h 2982"/>
                <a:gd name="T2" fmla="*/ 22 w 946"/>
                <a:gd name="T3" fmla="*/ 2836 h 2982"/>
                <a:gd name="T4" fmla="*/ 0 w 946"/>
                <a:gd name="T5" fmla="*/ 2836 h 2982"/>
                <a:gd name="T6" fmla="*/ 22 w 946"/>
                <a:gd name="T7" fmla="*/ 2609 h 2982"/>
                <a:gd name="T8" fmla="*/ 23 w 946"/>
                <a:gd name="T9" fmla="*/ 2689 h 2982"/>
                <a:gd name="T10" fmla="*/ 0 w 946"/>
                <a:gd name="T11" fmla="*/ 2462 h 2982"/>
                <a:gd name="T12" fmla="*/ 22 w 946"/>
                <a:gd name="T13" fmla="*/ 2395 h 2982"/>
                <a:gd name="T14" fmla="*/ 0 w 946"/>
                <a:gd name="T15" fmla="*/ 2395 h 2982"/>
                <a:gd name="T16" fmla="*/ 22 w 946"/>
                <a:gd name="T17" fmla="*/ 2169 h 2982"/>
                <a:gd name="T18" fmla="*/ 22 w 946"/>
                <a:gd name="T19" fmla="*/ 2248 h 2982"/>
                <a:gd name="T20" fmla="*/ 0 w 946"/>
                <a:gd name="T21" fmla="*/ 2022 h 2982"/>
                <a:gd name="T22" fmla="*/ 22 w 946"/>
                <a:gd name="T23" fmla="*/ 1955 h 2982"/>
                <a:gd name="T24" fmla="*/ 0 w 946"/>
                <a:gd name="T25" fmla="*/ 1875 h 2982"/>
                <a:gd name="T26" fmla="*/ 22 w 946"/>
                <a:gd name="T27" fmla="*/ 1955 h 2982"/>
                <a:gd name="T28" fmla="*/ 0 w 946"/>
                <a:gd name="T29" fmla="*/ 1728 h 2982"/>
                <a:gd name="T30" fmla="*/ 22 w 946"/>
                <a:gd name="T31" fmla="*/ 1661 h 2982"/>
                <a:gd name="T32" fmla="*/ 0 w 946"/>
                <a:gd name="T33" fmla="*/ 1661 h 2982"/>
                <a:gd name="T34" fmla="*/ 23 w 946"/>
                <a:gd name="T35" fmla="*/ 1435 h 2982"/>
                <a:gd name="T36" fmla="*/ 23 w 946"/>
                <a:gd name="T37" fmla="*/ 1514 h 2982"/>
                <a:gd name="T38" fmla="*/ 1 w 946"/>
                <a:gd name="T39" fmla="*/ 1288 h 2982"/>
                <a:gd name="T40" fmla="*/ 24 w 946"/>
                <a:gd name="T41" fmla="*/ 1221 h 2982"/>
                <a:gd name="T42" fmla="*/ 2 w 946"/>
                <a:gd name="T43" fmla="*/ 1221 h 2982"/>
                <a:gd name="T44" fmla="*/ 26 w 946"/>
                <a:gd name="T45" fmla="*/ 994 h 2982"/>
                <a:gd name="T46" fmla="*/ 25 w 946"/>
                <a:gd name="T47" fmla="*/ 1074 h 2982"/>
                <a:gd name="T48" fmla="*/ 5 w 946"/>
                <a:gd name="T49" fmla="*/ 847 h 2982"/>
                <a:gd name="T50" fmla="*/ 29 w 946"/>
                <a:gd name="T51" fmla="*/ 781 h 2982"/>
                <a:gd name="T52" fmla="*/ 29 w 946"/>
                <a:gd name="T53" fmla="*/ 751 h 2982"/>
                <a:gd name="T54" fmla="*/ 7 w 946"/>
                <a:gd name="T55" fmla="*/ 751 h 2982"/>
                <a:gd name="T56" fmla="*/ 6 w 946"/>
                <a:gd name="T57" fmla="*/ 780 h 2982"/>
                <a:gd name="T58" fmla="*/ 53 w 946"/>
                <a:gd name="T59" fmla="*/ 559 h 2982"/>
                <a:gd name="T60" fmla="*/ 37 w 946"/>
                <a:gd name="T61" fmla="*/ 636 h 2982"/>
                <a:gd name="T62" fmla="*/ 68 w 946"/>
                <a:gd name="T63" fmla="*/ 488 h 2982"/>
                <a:gd name="T64" fmla="*/ 88 w 946"/>
                <a:gd name="T65" fmla="*/ 416 h 2982"/>
                <a:gd name="T66" fmla="*/ 58 w 946"/>
                <a:gd name="T67" fmla="*/ 484 h 2982"/>
                <a:gd name="T68" fmla="*/ 141 w 946"/>
                <a:gd name="T69" fmla="*/ 369 h 2982"/>
                <a:gd name="T70" fmla="*/ 123 w 946"/>
                <a:gd name="T71" fmla="*/ 356 h 2982"/>
                <a:gd name="T72" fmla="*/ 292 w 946"/>
                <a:gd name="T73" fmla="*/ 206 h 2982"/>
                <a:gd name="T74" fmla="*/ 233 w 946"/>
                <a:gd name="T75" fmla="*/ 258 h 2982"/>
                <a:gd name="T76" fmla="*/ 349 w 946"/>
                <a:gd name="T77" fmla="*/ 167 h 2982"/>
                <a:gd name="T78" fmla="*/ 359 w 946"/>
                <a:gd name="T79" fmla="*/ 142 h 2982"/>
                <a:gd name="T80" fmla="*/ 402 w 946"/>
                <a:gd name="T81" fmla="*/ 106 h 2982"/>
                <a:gd name="T82" fmla="*/ 351 w 946"/>
                <a:gd name="T83" fmla="*/ 134 h 2982"/>
                <a:gd name="T84" fmla="*/ 337 w 946"/>
                <a:gd name="T85" fmla="*/ 149 h 2982"/>
                <a:gd name="T86" fmla="*/ 472 w 946"/>
                <a:gd name="T87" fmla="*/ 99 h 2982"/>
                <a:gd name="T88" fmla="*/ 464 w 946"/>
                <a:gd name="T89" fmla="*/ 78 h 2982"/>
                <a:gd name="T90" fmla="*/ 687 w 946"/>
                <a:gd name="T91" fmla="*/ 39 h 2982"/>
                <a:gd name="T92" fmla="*/ 610 w 946"/>
                <a:gd name="T93" fmla="*/ 55 h 2982"/>
                <a:gd name="T94" fmla="*/ 831 w 946"/>
                <a:gd name="T95" fmla="*/ 2 h 2982"/>
                <a:gd name="T96" fmla="*/ 899 w 946"/>
                <a:gd name="T97" fmla="*/ 23 h 2982"/>
                <a:gd name="T98" fmla="*/ 946 w 946"/>
                <a:gd name="T99" fmla="*/ 1 h 2982"/>
                <a:gd name="T100" fmla="*/ 899 w 946"/>
                <a:gd name="T101" fmla="*/ 23 h 2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 h="2982">
                  <a:moveTo>
                    <a:pt x="22" y="2982"/>
                  </a:moveTo>
                  <a:cubicBezTo>
                    <a:pt x="22" y="2956"/>
                    <a:pt x="22" y="2929"/>
                    <a:pt x="22" y="2903"/>
                  </a:cubicBezTo>
                  <a:cubicBezTo>
                    <a:pt x="0" y="2903"/>
                    <a:pt x="0" y="2903"/>
                    <a:pt x="0" y="2903"/>
                  </a:cubicBezTo>
                  <a:cubicBezTo>
                    <a:pt x="0" y="2929"/>
                    <a:pt x="0" y="2956"/>
                    <a:pt x="0" y="2982"/>
                  </a:cubicBezTo>
                  <a:lnTo>
                    <a:pt x="22" y="2982"/>
                  </a:lnTo>
                  <a:close/>
                  <a:moveTo>
                    <a:pt x="22" y="2836"/>
                  </a:moveTo>
                  <a:cubicBezTo>
                    <a:pt x="22" y="2809"/>
                    <a:pt x="22" y="2783"/>
                    <a:pt x="23" y="2756"/>
                  </a:cubicBezTo>
                  <a:cubicBezTo>
                    <a:pt x="0" y="2756"/>
                    <a:pt x="0" y="2756"/>
                    <a:pt x="0" y="2756"/>
                  </a:cubicBezTo>
                  <a:cubicBezTo>
                    <a:pt x="0" y="2783"/>
                    <a:pt x="0" y="2809"/>
                    <a:pt x="0" y="2836"/>
                  </a:cubicBezTo>
                  <a:lnTo>
                    <a:pt x="22" y="2836"/>
                  </a:lnTo>
                  <a:close/>
                  <a:moveTo>
                    <a:pt x="23" y="2689"/>
                  </a:moveTo>
                  <a:cubicBezTo>
                    <a:pt x="23" y="2662"/>
                    <a:pt x="22" y="2636"/>
                    <a:pt x="22" y="2609"/>
                  </a:cubicBezTo>
                  <a:cubicBezTo>
                    <a:pt x="0" y="2609"/>
                    <a:pt x="0" y="2609"/>
                    <a:pt x="0" y="2609"/>
                  </a:cubicBezTo>
                  <a:cubicBezTo>
                    <a:pt x="0" y="2636"/>
                    <a:pt x="0" y="2662"/>
                    <a:pt x="0" y="2689"/>
                  </a:cubicBezTo>
                  <a:lnTo>
                    <a:pt x="23" y="2689"/>
                  </a:lnTo>
                  <a:close/>
                  <a:moveTo>
                    <a:pt x="22" y="2542"/>
                  </a:moveTo>
                  <a:cubicBezTo>
                    <a:pt x="22" y="2515"/>
                    <a:pt x="22" y="2489"/>
                    <a:pt x="22" y="2462"/>
                  </a:cubicBezTo>
                  <a:cubicBezTo>
                    <a:pt x="0" y="2462"/>
                    <a:pt x="0" y="2462"/>
                    <a:pt x="0" y="2462"/>
                  </a:cubicBezTo>
                  <a:cubicBezTo>
                    <a:pt x="0" y="2489"/>
                    <a:pt x="0" y="2515"/>
                    <a:pt x="0" y="2542"/>
                  </a:cubicBezTo>
                  <a:lnTo>
                    <a:pt x="22" y="2542"/>
                  </a:lnTo>
                  <a:close/>
                  <a:moveTo>
                    <a:pt x="22" y="2395"/>
                  </a:moveTo>
                  <a:cubicBezTo>
                    <a:pt x="22" y="2369"/>
                    <a:pt x="22" y="2342"/>
                    <a:pt x="22" y="2316"/>
                  </a:cubicBezTo>
                  <a:cubicBezTo>
                    <a:pt x="0" y="2316"/>
                    <a:pt x="0" y="2316"/>
                    <a:pt x="0" y="2316"/>
                  </a:cubicBezTo>
                  <a:cubicBezTo>
                    <a:pt x="0" y="2342"/>
                    <a:pt x="0" y="2369"/>
                    <a:pt x="0" y="2395"/>
                  </a:cubicBezTo>
                  <a:lnTo>
                    <a:pt x="22" y="2395"/>
                  </a:lnTo>
                  <a:close/>
                  <a:moveTo>
                    <a:pt x="22" y="2248"/>
                  </a:moveTo>
                  <a:cubicBezTo>
                    <a:pt x="22" y="2222"/>
                    <a:pt x="22" y="2195"/>
                    <a:pt x="22" y="2169"/>
                  </a:cubicBezTo>
                  <a:cubicBezTo>
                    <a:pt x="0" y="2169"/>
                    <a:pt x="0" y="2169"/>
                    <a:pt x="0" y="2169"/>
                  </a:cubicBezTo>
                  <a:cubicBezTo>
                    <a:pt x="0" y="2195"/>
                    <a:pt x="0" y="2222"/>
                    <a:pt x="0" y="2248"/>
                  </a:cubicBezTo>
                  <a:lnTo>
                    <a:pt x="22" y="2248"/>
                  </a:lnTo>
                  <a:close/>
                  <a:moveTo>
                    <a:pt x="22" y="2102"/>
                  </a:moveTo>
                  <a:cubicBezTo>
                    <a:pt x="22" y="2075"/>
                    <a:pt x="22" y="2049"/>
                    <a:pt x="22" y="2022"/>
                  </a:cubicBezTo>
                  <a:cubicBezTo>
                    <a:pt x="0" y="2022"/>
                    <a:pt x="0" y="2022"/>
                    <a:pt x="0" y="2022"/>
                  </a:cubicBezTo>
                  <a:cubicBezTo>
                    <a:pt x="0" y="2049"/>
                    <a:pt x="0" y="2075"/>
                    <a:pt x="0" y="2102"/>
                  </a:cubicBezTo>
                  <a:lnTo>
                    <a:pt x="22" y="2102"/>
                  </a:lnTo>
                  <a:close/>
                  <a:moveTo>
                    <a:pt x="22" y="1955"/>
                  </a:moveTo>
                  <a:cubicBezTo>
                    <a:pt x="22" y="1950"/>
                    <a:pt x="22" y="1950"/>
                    <a:pt x="22" y="1950"/>
                  </a:cubicBezTo>
                  <a:cubicBezTo>
                    <a:pt x="22" y="1925"/>
                    <a:pt x="22" y="1900"/>
                    <a:pt x="22" y="1875"/>
                  </a:cubicBezTo>
                  <a:cubicBezTo>
                    <a:pt x="0" y="1875"/>
                    <a:pt x="0" y="1875"/>
                    <a:pt x="0" y="1875"/>
                  </a:cubicBezTo>
                  <a:cubicBezTo>
                    <a:pt x="0" y="1900"/>
                    <a:pt x="0" y="1925"/>
                    <a:pt x="0" y="1950"/>
                  </a:cubicBezTo>
                  <a:cubicBezTo>
                    <a:pt x="0" y="1955"/>
                    <a:pt x="0" y="1955"/>
                    <a:pt x="0" y="1955"/>
                  </a:cubicBezTo>
                  <a:lnTo>
                    <a:pt x="22" y="1955"/>
                  </a:lnTo>
                  <a:close/>
                  <a:moveTo>
                    <a:pt x="22" y="1808"/>
                  </a:moveTo>
                  <a:cubicBezTo>
                    <a:pt x="22" y="1781"/>
                    <a:pt x="22" y="1755"/>
                    <a:pt x="22" y="1728"/>
                  </a:cubicBezTo>
                  <a:cubicBezTo>
                    <a:pt x="0" y="1728"/>
                    <a:pt x="0" y="1728"/>
                    <a:pt x="0" y="1728"/>
                  </a:cubicBezTo>
                  <a:cubicBezTo>
                    <a:pt x="0" y="1755"/>
                    <a:pt x="0" y="1781"/>
                    <a:pt x="0" y="1808"/>
                  </a:cubicBezTo>
                  <a:lnTo>
                    <a:pt x="22" y="1808"/>
                  </a:lnTo>
                  <a:close/>
                  <a:moveTo>
                    <a:pt x="22" y="1661"/>
                  </a:moveTo>
                  <a:cubicBezTo>
                    <a:pt x="22" y="1635"/>
                    <a:pt x="22" y="1608"/>
                    <a:pt x="22" y="1582"/>
                  </a:cubicBezTo>
                  <a:cubicBezTo>
                    <a:pt x="0" y="1582"/>
                    <a:pt x="0" y="1582"/>
                    <a:pt x="0" y="1582"/>
                  </a:cubicBezTo>
                  <a:cubicBezTo>
                    <a:pt x="0" y="1608"/>
                    <a:pt x="0" y="1635"/>
                    <a:pt x="0" y="1661"/>
                  </a:cubicBezTo>
                  <a:lnTo>
                    <a:pt x="22" y="1661"/>
                  </a:lnTo>
                  <a:close/>
                  <a:moveTo>
                    <a:pt x="23" y="1514"/>
                  </a:moveTo>
                  <a:cubicBezTo>
                    <a:pt x="23" y="1488"/>
                    <a:pt x="23" y="1461"/>
                    <a:pt x="23" y="1435"/>
                  </a:cubicBezTo>
                  <a:cubicBezTo>
                    <a:pt x="1" y="1435"/>
                    <a:pt x="1" y="1435"/>
                    <a:pt x="1" y="1435"/>
                  </a:cubicBezTo>
                  <a:cubicBezTo>
                    <a:pt x="0" y="1461"/>
                    <a:pt x="0" y="1488"/>
                    <a:pt x="0" y="1514"/>
                  </a:cubicBezTo>
                  <a:lnTo>
                    <a:pt x="23" y="1514"/>
                  </a:lnTo>
                  <a:close/>
                  <a:moveTo>
                    <a:pt x="23" y="1368"/>
                  </a:moveTo>
                  <a:cubicBezTo>
                    <a:pt x="23" y="1341"/>
                    <a:pt x="24" y="1315"/>
                    <a:pt x="24" y="1288"/>
                  </a:cubicBezTo>
                  <a:cubicBezTo>
                    <a:pt x="1" y="1288"/>
                    <a:pt x="1" y="1288"/>
                    <a:pt x="1" y="1288"/>
                  </a:cubicBezTo>
                  <a:cubicBezTo>
                    <a:pt x="1" y="1314"/>
                    <a:pt x="1" y="1341"/>
                    <a:pt x="1" y="1368"/>
                  </a:cubicBezTo>
                  <a:lnTo>
                    <a:pt x="23" y="1368"/>
                  </a:lnTo>
                  <a:close/>
                  <a:moveTo>
                    <a:pt x="24" y="1221"/>
                  </a:moveTo>
                  <a:cubicBezTo>
                    <a:pt x="24" y="1194"/>
                    <a:pt x="25" y="1168"/>
                    <a:pt x="25" y="1141"/>
                  </a:cubicBezTo>
                  <a:cubicBezTo>
                    <a:pt x="2" y="1141"/>
                    <a:pt x="2" y="1141"/>
                    <a:pt x="2" y="1141"/>
                  </a:cubicBezTo>
                  <a:cubicBezTo>
                    <a:pt x="2" y="1168"/>
                    <a:pt x="2" y="1194"/>
                    <a:pt x="2" y="1221"/>
                  </a:cubicBezTo>
                  <a:lnTo>
                    <a:pt x="24" y="1221"/>
                  </a:lnTo>
                  <a:close/>
                  <a:moveTo>
                    <a:pt x="25" y="1074"/>
                  </a:moveTo>
                  <a:cubicBezTo>
                    <a:pt x="26" y="1048"/>
                    <a:pt x="26" y="1021"/>
                    <a:pt x="26" y="994"/>
                  </a:cubicBezTo>
                  <a:cubicBezTo>
                    <a:pt x="4" y="994"/>
                    <a:pt x="4" y="994"/>
                    <a:pt x="4" y="994"/>
                  </a:cubicBezTo>
                  <a:cubicBezTo>
                    <a:pt x="3" y="1021"/>
                    <a:pt x="3" y="1047"/>
                    <a:pt x="3" y="1074"/>
                  </a:cubicBezTo>
                  <a:lnTo>
                    <a:pt x="25" y="1074"/>
                  </a:lnTo>
                  <a:close/>
                  <a:moveTo>
                    <a:pt x="27" y="927"/>
                  </a:moveTo>
                  <a:cubicBezTo>
                    <a:pt x="27" y="901"/>
                    <a:pt x="28" y="874"/>
                    <a:pt x="28" y="848"/>
                  </a:cubicBezTo>
                  <a:cubicBezTo>
                    <a:pt x="5" y="847"/>
                    <a:pt x="5" y="847"/>
                    <a:pt x="5" y="847"/>
                  </a:cubicBezTo>
                  <a:cubicBezTo>
                    <a:pt x="5" y="874"/>
                    <a:pt x="5" y="901"/>
                    <a:pt x="4" y="927"/>
                  </a:cubicBezTo>
                  <a:lnTo>
                    <a:pt x="27" y="927"/>
                  </a:lnTo>
                  <a:close/>
                  <a:moveTo>
                    <a:pt x="29" y="781"/>
                  </a:moveTo>
                  <a:cubicBezTo>
                    <a:pt x="29" y="771"/>
                    <a:pt x="29" y="761"/>
                    <a:pt x="29" y="751"/>
                  </a:cubicBezTo>
                  <a:cubicBezTo>
                    <a:pt x="29" y="751"/>
                    <a:pt x="29" y="751"/>
                    <a:pt x="29" y="751"/>
                  </a:cubicBezTo>
                  <a:cubicBezTo>
                    <a:pt x="29" y="751"/>
                    <a:pt x="29" y="751"/>
                    <a:pt x="29" y="751"/>
                  </a:cubicBezTo>
                  <a:cubicBezTo>
                    <a:pt x="29" y="734"/>
                    <a:pt x="30" y="718"/>
                    <a:pt x="30" y="701"/>
                  </a:cubicBezTo>
                  <a:cubicBezTo>
                    <a:pt x="8" y="700"/>
                    <a:pt x="8" y="700"/>
                    <a:pt x="8" y="700"/>
                  </a:cubicBezTo>
                  <a:cubicBezTo>
                    <a:pt x="7" y="717"/>
                    <a:pt x="7" y="734"/>
                    <a:pt x="7" y="751"/>
                  </a:cubicBezTo>
                  <a:cubicBezTo>
                    <a:pt x="18" y="751"/>
                    <a:pt x="18" y="751"/>
                    <a:pt x="18" y="751"/>
                  </a:cubicBezTo>
                  <a:cubicBezTo>
                    <a:pt x="7" y="751"/>
                    <a:pt x="7" y="751"/>
                    <a:pt x="7" y="751"/>
                  </a:cubicBezTo>
                  <a:cubicBezTo>
                    <a:pt x="7" y="761"/>
                    <a:pt x="7" y="771"/>
                    <a:pt x="6" y="780"/>
                  </a:cubicBezTo>
                  <a:cubicBezTo>
                    <a:pt x="29" y="781"/>
                    <a:pt x="29" y="781"/>
                    <a:pt x="29" y="781"/>
                  </a:cubicBezTo>
                  <a:close/>
                  <a:moveTo>
                    <a:pt x="37" y="636"/>
                  </a:moveTo>
                  <a:cubicBezTo>
                    <a:pt x="41" y="610"/>
                    <a:pt x="46" y="584"/>
                    <a:pt x="53" y="559"/>
                  </a:cubicBezTo>
                  <a:cubicBezTo>
                    <a:pt x="32" y="553"/>
                    <a:pt x="32" y="553"/>
                    <a:pt x="32" y="553"/>
                  </a:cubicBezTo>
                  <a:cubicBezTo>
                    <a:pt x="24" y="579"/>
                    <a:pt x="19" y="606"/>
                    <a:pt x="15" y="632"/>
                  </a:cubicBezTo>
                  <a:lnTo>
                    <a:pt x="37" y="636"/>
                  </a:lnTo>
                  <a:close/>
                  <a:moveTo>
                    <a:pt x="76" y="498"/>
                  </a:moveTo>
                  <a:cubicBezTo>
                    <a:pt x="77" y="496"/>
                    <a:pt x="78" y="495"/>
                    <a:pt x="78" y="493"/>
                  </a:cubicBezTo>
                  <a:cubicBezTo>
                    <a:pt x="68" y="488"/>
                    <a:pt x="68" y="488"/>
                    <a:pt x="68" y="488"/>
                  </a:cubicBezTo>
                  <a:cubicBezTo>
                    <a:pt x="78" y="493"/>
                    <a:pt x="78" y="493"/>
                    <a:pt x="78" y="493"/>
                  </a:cubicBezTo>
                  <a:cubicBezTo>
                    <a:pt x="89" y="471"/>
                    <a:pt x="98" y="447"/>
                    <a:pt x="108" y="425"/>
                  </a:cubicBezTo>
                  <a:cubicBezTo>
                    <a:pt x="88" y="416"/>
                    <a:pt x="88" y="416"/>
                    <a:pt x="88" y="416"/>
                  </a:cubicBezTo>
                  <a:cubicBezTo>
                    <a:pt x="77" y="439"/>
                    <a:pt x="69" y="463"/>
                    <a:pt x="58" y="483"/>
                  </a:cubicBezTo>
                  <a:cubicBezTo>
                    <a:pt x="58" y="483"/>
                    <a:pt x="58" y="483"/>
                    <a:pt x="58" y="483"/>
                  </a:cubicBezTo>
                  <a:cubicBezTo>
                    <a:pt x="58" y="484"/>
                    <a:pt x="58" y="484"/>
                    <a:pt x="58" y="484"/>
                  </a:cubicBezTo>
                  <a:cubicBezTo>
                    <a:pt x="57" y="485"/>
                    <a:pt x="57" y="487"/>
                    <a:pt x="56" y="489"/>
                  </a:cubicBezTo>
                  <a:lnTo>
                    <a:pt x="76" y="498"/>
                  </a:lnTo>
                  <a:close/>
                  <a:moveTo>
                    <a:pt x="141" y="369"/>
                  </a:moveTo>
                  <a:cubicBezTo>
                    <a:pt x="157" y="348"/>
                    <a:pt x="173" y="327"/>
                    <a:pt x="189" y="307"/>
                  </a:cubicBezTo>
                  <a:cubicBezTo>
                    <a:pt x="172" y="292"/>
                    <a:pt x="172" y="292"/>
                    <a:pt x="172" y="292"/>
                  </a:cubicBezTo>
                  <a:cubicBezTo>
                    <a:pt x="155" y="313"/>
                    <a:pt x="139" y="334"/>
                    <a:pt x="123" y="356"/>
                  </a:cubicBezTo>
                  <a:lnTo>
                    <a:pt x="141" y="369"/>
                  </a:lnTo>
                  <a:close/>
                  <a:moveTo>
                    <a:pt x="233" y="258"/>
                  </a:moveTo>
                  <a:cubicBezTo>
                    <a:pt x="252" y="239"/>
                    <a:pt x="271" y="222"/>
                    <a:pt x="292" y="206"/>
                  </a:cubicBezTo>
                  <a:cubicBezTo>
                    <a:pt x="278" y="188"/>
                    <a:pt x="278" y="188"/>
                    <a:pt x="278" y="188"/>
                  </a:cubicBezTo>
                  <a:cubicBezTo>
                    <a:pt x="257" y="205"/>
                    <a:pt x="237" y="223"/>
                    <a:pt x="218" y="242"/>
                  </a:cubicBezTo>
                  <a:lnTo>
                    <a:pt x="233" y="258"/>
                  </a:lnTo>
                  <a:close/>
                  <a:moveTo>
                    <a:pt x="346" y="169"/>
                  </a:moveTo>
                  <a:cubicBezTo>
                    <a:pt x="347" y="169"/>
                    <a:pt x="347" y="168"/>
                    <a:pt x="348" y="168"/>
                  </a:cubicBezTo>
                  <a:cubicBezTo>
                    <a:pt x="349" y="167"/>
                    <a:pt x="349" y="167"/>
                    <a:pt x="349" y="167"/>
                  </a:cubicBezTo>
                  <a:cubicBezTo>
                    <a:pt x="350" y="166"/>
                    <a:pt x="350" y="166"/>
                    <a:pt x="350" y="166"/>
                  </a:cubicBezTo>
                  <a:cubicBezTo>
                    <a:pt x="356" y="161"/>
                    <a:pt x="361" y="155"/>
                    <a:pt x="367" y="149"/>
                  </a:cubicBezTo>
                  <a:cubicBezTo>
                    <a:pt x="359" y="142"/>
                    <a:pt x="359" y="142"/>
                    <a:pt x="359" y="142"/>
                  </a:cubicBezTo>
                  <a:cubicBezTo>
                    <a:pt x="365" y="151"/>
                    <a:pt x="365" y="151"/>
                    <a:pt x="365" y="151"/>
                  </a:cubicBezTo>
                  <a:cubicBezTo>
                    <a:pt x="380" y="142"/>
                    <a:pt x="396" y="134"/>
                    <a:pt x="412" y="126"/>
                  </a:cubicBezTo>
                  <a:cubicBezTo>
                    <a:pt x="402" y="106"/>
                    <a:pt x="402" y="106"/>
                    <a:pt x="402" y="106"/>
                  </a:cubicBezTo>
                  <a:cubicBezTo>
                    <a:pt x="386" y="114"/>
                    <a:pt x="370" y="123"/>
                    <a:pt x="354" y="132"/>
                  </a:cubicBezTo>
                  <a:cubicBezTo>
                    <a:pt x="352" y="133"/>
                    <a:pt x="352" y="133"/>
                    <a:pt x="352" y="133"/>
                  </a:cubicBezTo>
                  <a:cubicBezTo>
                    <a:pt x="351" y="134"/>
                    <a:pt x="351" y="134"/>
                    <a:pt x="351" y="134"/>
                  </a:cubicBezTo>
                  <a:cubicBezTo>
                    <a:pt x="346" y="139"/>
                    <a:pt x="340" y="145"/>
                    <a:pt x="334" y="150"/>
                  </a:cubicBezTo>
                  <a:cubicBezTo>
                    <a:pt x="342" y="158"/>
                    <a:pt x="342" y="158"/>
                    <a:pt x="342" y="158"/>
                  </a:cubicBezTo>
                  <a:cubicBezTo>
                    <a:pt x="337" y="149"/>
                    <a:pt x="337" y="149"/>
                    <a:pt x="337" y="149"/>
                  </a:cubicBezTo>
                  <a:cubicBezTo>
                    <a:pt x="336" y="149"/>
                    <a:pt x="336" y="149"/>
                    <a:pt x="335" y="150"/>
                  </a:cubicBezTo>
                  <a:lnTo>
                    <a:pt x="346" y="169"/>
                  </a:lnTo>
                  <a:close/>
                  <a:moveTo>
                    <a:pt x="472" y="99"/>
                  </a:moveTo>
                  <a:cubicBezTo>
                    <a:pt x="497" y="89"/>
                    <a:pt x="521" y="80"/>
                    <a:pt x="546" y="72"/>
                  </a:cubicBezTo>
                  <a:cubicBezTo>
                    <a:pt x="539" y="51"/>
                    <a:pt x="539" y="51"/>
                    <a:pt x="539" y="51"/>
                  </a:cubicBezTo>
                  <a:cubicBezTo>
                    <a:pt x="514" y="59"/>
                    <a:pt x="489" y="68"/>
                    <a:pt x="464" y="78"/>
                  </a:cubicBezTo>
                  <a:lnTo>
                    <a:pt x="472" y="99"/>
                  </a:lnTo>
                  <a:close/>
                  <a:moveTo>
                    <a:pt x="610" y="55"/>
                  </a:moveTo>
                  <a:cubicBezTo>
                    <a:pt x="636" y="48"/>
                    <a:pt x="662" y="43"/>
                    <a:pt x="687" y="39"/>
                  </a:cubicBezTo>
                  <a:cubicBezTo>
                    <a:pt x="684" y="17"/>
                    <a:pt x="684" y="17"/>
                    <a:pt x="684" y="17"/>
                  </a:cubicBezTo>
                  <a:cubicBezTo>
                    <a:pt x="657" y="21"/>
                    <a:pt x="631" y="27"/>
                    <a:pt x="605" y="33"/>
                  </a:cubicBezTo>
                  <a:lnTo>
                    <a:pt x="610" y="55"/>
                  </a:lnTo>
                  <a:close/>
                  <a:moveTo>
                    <a:pt x="753" y="30"/>
                  </a:moveTo>
                  <a:cubicBezTo>
                    <a:pt x="779" y="28"/>
                    <a:pt x="806" y="26"/>
                    <a:pt x="832" y="24"/>
                  </a:cubicBezTo>
                  <a:cubicBezTo>
                    <a:pt x="831" y="2"/>
                    <a:pt x="831" y="2"/>
                    <a:pt x="831" y="2"/>
                  </a:cubicBezTo>
                  <a:cubicBezTo>
                    <a:pt x="804" y="3"/>
                    <a:pt x="778" y="5"/>
                    <a:pt x="751" y="8"/>
                  </a:cubicBezTo>
                  <a:lnTo>
                    <a:pt x="753" y="30"/>
                  </a:lnTo>
                  <a:close/>
                  <a:moveTo>
                    <a:pt x="899" y="23"/>
                  </a:moveTo>
                  <a:cubicBezTo>
                    <a:pt x="900" y="23"/>
                    <a:pt x="902" y="23"/>
                    <a:pt x="904" y="23"/>
                  </a:cubicBezTo>
                  <a:cubicBezTo>
                    <a:pt x="918" y="23"/>
                    <a:pt x="932" y="23"/>
                    <a:pt x="946" y="23"/>
                  </a:cubicBezTo>
                  <a:cubicBezTo>
                    <a:pt x="946" y="1"/>
                    <a:pt x="946" y="1"/>
                    <a:pt x="946" y="1"/>
                  </a:cubicBezTo>
                  <a:cubicBezTo>
                    <a:pt x="932" y="1"/>
                    <a:pt x="918" y="0"/>
                    <a:pt x="904" y="0"/>
                  </a:cubicBezTo>
                  <a:cubicBezTo>
                    <a:pt x="902" y="0"/>
                    <a:pt x="900" y="0"/>
                    <a:pt x="899" y="0"/>
                  </a:cubicBezTo>
                  <a:lnTo>
                    <a:pt x="899" y="23"/>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200744" name="Group 200743"/>
          <p:cNvGrpSpPr/>
          <p:nvPr userDrawn="1"/>
        </p:nvGrpSpPr>
        <p:grpSpPr>
          <a:xfrm>
            <a:off x="5118498" y="578644"/>
            <a:ext cx="3118248" cy="2594372"/>
            <a:chOff x="6824664" y="771525"/>
            <a:chExt cx="4157664" cy="3459163"/>
          </a:xfrm>
        </p:grpSpPr>
        <p:grpSp>
          <p:nvGrpSpPr>
            <p:cNvPr id="200732" name="Group 55"/>
            <p:cNvGrpSpPr>
              <a:grpSpLocks noChangeAspect="1"/>
            </p:cNvGrpSpPr>
            <p:nvPr userDrawn="1"/>
          </p:nvGrpSpPr>
          <p:grpSpPr bwMode="auto">
            <a:xfrm>
              <a:off x="6824664" y="771525"/>
              <a:ext cx="2159001" cy="3459163"/>
              <a:chOff x="4299" y="486"/>
              <a:chExt cx="1360" cy="2179"/>
            </a:xfrm>
          </p:grpSpPr>
          <p:sp>
            <p:nvSpPr>
              <p:cNvPr id="200734" name="Freeform 56"/>
              <p:cNvSpPr>
                <a:spLocks/>
              </p:cNvSpPr>
              <p:nvPr userDrawn="1"/>
            </p:nvSpPr>
            <p:spPr bwMode="auto">
              <a:xfrm>
                <a:off x="4299" y="486"/>
                <a:ext cx="1360" cy="2179"/>
              </a:xfrm>
              <a:custGeom>
                <a:avLst/>
                <a:gdLst>
                  <a:gd name="T0" fmla="*/ 1771 w 1771"/>
                  <a:gd name="T1" fmla="*/ 1262 h 2841"/>
                  <a:gd name="T2" fmla="*/ 797 w 1771"/>
                  <a:gd name="T3" fmla="*/ 287 h 2841"/>
                  <a:gd name="T4" fmla="*/ 797 w 1771"/>
                  <a:gd name="T5" fmla="*/ 287 h 2841"/>
                  <a:gd name="T6" fmla="*/ 378 w 1771"/>
                  <a:gd name="T7" fmla="*/ 127 h 2841"/>
                  <a:gd name="T8" fmla="*/ 440 w 1771"/>
                  <a:gd name="T9" fmla="*/ 65 h 2841"/>
                  <a:gd name="T10" fmla="*/ 430 w 1771"/>
                  <a:gd name="T11" fmla="*/ 38 h 2841"/>
                  <a:gd name="T12" fmla="*/ 31 w 1771"/>
                  <a:gd name="T13" fmla="*/ 2 h 2841"/>
                  <a:gd name="T14" fmla="*/ 1 w 1771"/>
                  <a:gd name="T15" fmla="*/ 32 h 2841"/>
                  <a:gd name="T16" fmla="*/ 38 w 1771"/>
                  <a:gd name="T17" fmla="*/ 431 h 2841"/>
                  <a:gd name="T18" fmla="*/ 64 w 1771"/>
                  <a:gd name="T19" fmla="*/ 441 h 2841"/>
                  <a:gd name="T20" fmla="*/ 132 w 1771"/>
                  <a:gd name="T21" fmla="*/ 373 h 2841"/>
                  <a:gd name="T22" fmla="*/ 797 w 1771"/>
                  <a:gd name="T23" fmla="*/ 635 h 2841"/>
                  <a:gd name="T24" fmla="*/ 797 w 1771"/>
                  <a:gd name="T25" fmla="*/ 635 h 2841"/>
                  <a:gd name="T26" fmla="*/ 1424 w 1771"/>
                  <a:gd name="T27" fmla="*/ 1262 h 2841"/>
                  <a:gd name="T28" fmla="*/ 1424 w 1771"/>
                  <a:gd name="T29" fmla="*/ 2841 h 2841"/>
                  <a:gd name="T30" fmla="*/ 1771 w 1771"/>
                  <a:gd name="T31" fmla="*/ 2841 h 2841"/>
                  <a:gd name="T32" fmla="*/ 1771 w 1771"/>
                  <a:gd name="T33" fmla="*/ 1262 h 2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1" h="2841">
                    <a:moveTo>
                      <a:pt x="1771" y="1262"/>
                    </a:moveTo>
                    <a:cubicBezTo>
                      <a:pt x="1771" y="724"/>
                      <a:pt x="1335" y="287"/>
                      <a:pt x="797" y="287"/>
                    </a:cubicBezTo>
                    <a:cubicBezTo>
                      <a:pt x="797" y="287"/>
                      <a:pt x="797" y="287"/>
                      <a:pt x="797" y="287"/>
                    </a:cubicBezTo>
                    <a:cubicBezTo>
                      <a:pt x="636" y="287"/>
                      <a:pt x="489" y="226"/>
                      <a:pt x="378" y="127"/>
                    </a:cubicBezTo>
                    <a:cubicBezTo>
                      <a:pt x="440" y="65"/>
                      <a:pt x="440" y="65"/>
                      <a:pt x="440" y="65"/>
                    </a:cubicBezTo>
                    <a:cubicBezTo>
                      <a:pt x="453" y="52"/>
                      <a:pt x="448" y="40"/>
                      <a:pt x="430" y="38"/>
                    </a:cubicBezTo>
                    <a:cubicBezTo>
                      <a:pt x="31" y="2"/>
                      <a:pt x="31" y="2"/>
                      <a:pt x="31" y="2"/>
                    </a:cubicBezTo>
                    <a:cubicBezTo>
                      <a:pt x="13" y="0"/>
                      <a:pt x="0" y="14"/>
                      <a:pt x="1" y="32"/>
                    </a:cubicBezTo>
                    <a:cubicBezTo>
                      <a:pt x="38" y="431"/>
                      <a:pt x="38" y="431"/>
                      <a:pt x="38" y="431"/>
                    </a:cubicBezTo>
                    <a:cubicBezTo>
                      <a:pt x="39" y="449"/>
                      <a:pt x="51" y="453"/>
                      <a:pt x="64" y="441"/>
                    </a:cubicBezTo>
                    <a:cubicBezTo>
                      <a:pt x="132" y="373"/>
                      <a:pt x="132" y="373"/>
                      <a:pt x="132" y="373"/>
                    </a:cubicBezTo>
                    <a:cubicBezTo>
                      <a:pt x="306" y="535"/>
                      <a:pt x="540" y="635"/>
                      <a:pt x="797" y="635"/>
                    </a:cubicBezTo>
                    <a:cubicBezTo>
                      <a:pt x="797" y="635"/>
                      <a:pt x="797" y="635"/>
                      <a:pt x="797" y="635"/>
                    </a:cubicBezTo>
                    <a:cubicBezTo>
                      <a:pt x="1143" y="635"/>
                      <a:pt x="1424" y="916"/>
                      <a:pt x="1424" y="1262"/>
                    </a:cubicBezTo>
                    <a:cubicBezTo>
                      <a:pt x="1424" y="2841"/>
                      <a:pt x="1424" y="2841"/>
                      <a:pt x="1424" y="2841"/>
                    </a:cubicBezTo>
                    <a:cubicBezTo>
                      <a:pt x="1771" y="2841"/>
                      <a:pt x="1771" y="2841"/>
                      <a:pt x="1771" y="2841"/>
                    </a:cubicBezTo>
                    <a:cubicBezTo>
                      <a:pt x="1771" y="1262"/>
                      <a:pt x="1771" y="1262"/>
                      <a:pt x="1771" y="1262"/>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35" name="Freeform 57"/>
              <p:cNvSpPr>
                <a:spLocks noEditPoints="1"/>
              </p:cNvSpPr>
              <p:nvPr userDrawn="1"/>
            </p:nvSpPr>
            <p:spPr bwMode="auto">
              <a:xfrm>
                <a:off x="4466" y="638"/>
                <a:ext cx="1074" cy="2002"/>
              </a:xfrm>
              <a:custGeom>
                <a:avLst/>
                <a:gdLst>
                  <a:gd name="T0" fmla="*/ 61 w 1399"/>
                  <a:gd name="T1" fmla="*/ 68 h 2611"/>
                  <a:gd name="T2" fmla="*/ 15 w 1399"/>
                  <a:gd name="T3" fmla="*/ 0 h 2611"/>
                  <a:gd name="T4" fmla="*/ 116 w 1399"/>
                  <a:gd name="T5" fmla="*/ 109 h 2611"/>
                  <a:gd name="T6" fmla="*/ 195 w 1399"/>
                  <a:gd name="T7" fmla="*/ 133 h 2611"/>
                  <a:gd name="T8" fmla="*/ 116 w 1399"/>
                  <a:gd name="T9" fmla="*/ 109 h 2611"/>
                  <a:gd name="T10" fmla="*/ 315 w 1399"/>
                  <a:gd name="T11" fmla="*/ 220 h 2611"/>
                  <a:gd name="T12" fmla="*/ 253 w 1399"/>
                  <a:gd name="T13" fmla="*/ 166 h 2611"/>
                  <a:gd name="T14" fmla="*/ 378 w 1399"/>
                  <a:gd name="T15" fmla="*/ 245 h 2611"/>
                  <a:gd name="T16" fmla="*/ 461 w 1399"/>
                  <a:gd name="T17" fmla="*/ 249 h 2611"/>
                  <a:gd name="T18" fmla="*/ 378 w 1399"/>
                  <a:gd name="T19" fmla="*/ 245 h 2611"/>
                  <a:gd name="T20" fmla="*/ 599 w 1399"/>
                  <a:gd name="T21" fmla="*/ 302 h 2611"/>
                  <a:gd name="T22" fmla="*/ 525 w 1399"/>
                  <a:gd name="T23" fmla="*/ 266 h 2611"/>
                  <a:gd name="T24" fmla="*/ 667 w 1399"/>
                  <a:gd name="T25" fmla="*/ 310 h 2611"/>
                  <a:gd name="T26" fmla="*/ 747 w 1399"/>
                  <a:gd name="T27" fmla="*/ 292 h 2611"/>
                  <a:gd name="T28" fmla="*/ 667 w 1399"/>
                  <a:gd name="T29" fmla="*/ 310 h 2611"/>
                  <a:gd name="T30" fmla="*/ 878 w 1399"/>
                  <a:gd name="T31" fmla="*/ 341 h 2611"/>
                  <a:gd name="T32" fmla="*/ 804 w 1399"/>
                  <a:gd name="T33" fmla="*/ 305 h 2611"/>
                  <a:gd name="T34" fmla="*/ 940 w 1399"/>
                  <a:gd name="T35" fmla="*/ 363 h 2611"/>
                  <a:gd name="T36" fmla="*/ 1021 w 1399"/>
                  <a:gd name="T37" fmla="*/ 380 h 2611"/>
                  <a:gd name="T38" fmla="*/ 940 w 1399"/>
                  <a:gd name="T39" fmla="*/ 363 h 2611"/>
                  <a:gd name="T40" fmla="*/ 1123 w 1399"/>
                  <a:gd name="T41" fmla="*/ 487 h 2611"/>
                  <a:gd name="T42" fmla="*/ 1077 w 1399"/>
                  <a:gd name="T43" fmla="*/ 418 h 2611"/>
                  <a:gd name="T44" fmla="*/ 1168 w 1399"/>
                  <a:gd name="T45" fmla="*/ 535 h 2611"/>
                  <a:gd name="T46" fmla="*/ 1235 w 1399"/>
                  <a:gd name="T47" fmla="*/ 584 h 2611"/>
                  <a:gd name="T48" fmla="*/ 1168 w 1399"/>
                  <a:gd name="T49" fmla="*/ 535 h 2611"/>
                  <a:gd name="T50" fmla="*/ 1291 w 1399"/>
                  <a:gd name="T51" fmla="*/ 722 h 2611"/>
                  <a:gd name="T52" fmla="*/ 1273 w 1399"/>
                  <a:gd name="T53" fmla="*/ 641 h 2611"/>
                  <a:gd name="T54" fmla="*/ 1318 w 1399"/>
                  <a:gd name="T55" fmla="*/ 782 h 2611"/>
                  <a:gd name="T56" fmla="*/ 1366 w 1399"/>
                  <a:gd name="T57" fmla="*/ 850 h 2611"/>
                  <a:gd name="T58" fmla="*/ 1318 w 1399"/>
                  <a:gd name="T59" fmla="*/ 782 h 2611"/>
                  <a:gd name="T60" fmla="*/ 1373 w 1399"/>
                  <a:gd name="T61" fmla="*/ 998 h 2611"/>
                  <a:gd name="T62" fmla="*/ 1382 w 1399"/>
                  <a:gd name="T63" fmla="*/ 916 h 2611"/>
                  <a:gd name="T64" fmla="*/ 1377 w 1399"/>
                  <a:gd name="T65" fmla="*/ 1064 h 2611"/>
                  <a:gd name="T66" fmla="*/ 1377 w 1399"/>
                  <a:gd name="T67" fmla="*/ 1143 h 2611"/>
                  <a:gd name="T68" fmla="*/ 1399 w 1399"/>
                  <a:gd name="T69" fmla="*/ 1069 h 2611"/>
                  <a:gd name="T70" fmla="*/ 1377 w 1399"/>
                  <a:gd name="T71" fmla="*/ 1064 h 2611"/>
                  <a:gd name="T72" fmla="*/ 1399 w 1399"/>
                  <a:gd name="T73" fmla="*/ 1290 h 2611"/>
                  <a:gd name="T74" fmla="*/ 1377 w 1399"/>
                  <a:gd name="T75" fmla="*/ 1211 h 2611"/>
                  <a:gd name="T76" fmla="*/ 1377 w 1399"/>
                  <a:gd name="T77" fmla="*/ 1437 h 2611"/>
                  <a:gd name="T78" fmla="*/ 1399 w 1399"/>
                  <a:gd name="T79" fmla="*/ 1357 h 2611"/>
                  <a:gd name="T80" fmla="*/ 1377 w 1399"/>
                  <a:gd name="T81" fmla="*/ 1437 h 2611"/>
                  <a:gd name="T82" fmla="*/ 1399 w 1399"/>
                  <a:gd name="T83" fmla="*/ 1584 h 2611"/>
                  <a:gd name="T84" fmla="*/ 1377 w 1399"/>
                  <a:gd name="T85" fmla="*/ 1504 h 2611"/>
                  <a:gd name="T86" fmla="*/ 1377 w 1399"/>
                  <a:gd name="T87" fmla="*/ 1731 h 2611"/>
                  <a:gd name="T88" fmla="*/ 1399 w 1399"/>
                  <a:gd name="T89" fmla="*/ 1651 h 2611"/>
                  <a:gd name="T90" fmla="*/ 1377 w 1399"/>
                  <a:gd name="T91" fmla="*/ 1731 h 2611"/>
                  <a:gd name="T92" fmla="*/ 1399 w 1399"/>
                  <a:gd name="T93" fmla="*/ 1877 h 2611"/>
                  <a:gd name="T94" fmla="*/ 1377 w 1399"/>
                  <a:gd name="T95" fmla="*/ 1798 h 2611"/>
                  <a:gd name="T96" fmla="*/ 1377 w 1399"/>
                  <a:gd name="T97" fmla="*/ 2024 h 2611"/>
                  <a:gd name="T98" fmla="*/ 1399 w 1399"/>
                  <a:gd name="T99" fmla="*/ 1945 h 2611"/>
                  <a:gd name="T100" fmla="*/ 1377 w 1399"/>
                  <a:gd name="T101" fmla="*/ 2024 h 2611"/>
                  <a:gd name="T102" fmla="*/ 1399 w 1399"/>
                  <a:gd name="T103" fmla="*/ 2171 h 2611"/>
                  <a:gd name="T104" fmla="*/ 1377 w 1399"/>
                  <a:gd name="T105" fmla="*/ 2091 h 2611"/>
                  <a:gd name="T106" fmla="*/ 1377 w 1399"/>
                  <a:gd name="T107" fmla="*/ 2318 h 2611"/>
                  <a:gd name="T108" fmla="*/ 1399 w 1399"/>
                  <a:gd name="T109" fmla="*/ 2238 h 2611"/>
                  <a:gd name="T110" fmla="*/ 1377 w 1399"/>
                  <a:gd name="T111" fmla="*/ 2318 h 2611"/>
                  <a:gd name="T112" fmla="*/ 1399 w 1399"/>
                  <a:gd name="T113" fmla="*/ 2465 h 2611"/>
                  <a:gd name="T114" fmla="*/ 1377 w 1399"/>
                  <a:gd name="T115" fmla="*/ 2385 h 2611"/>
                  <a:gd name="T116" fmla="*/ 1377 w 1399"/>
                  <a:gd name="T117" fmla="*/ 2611 h 2611"/>
                  <a:gd name="T118" fmla="*/ 1399 w 1399"/>
                  <a:gd name="T119" fmla="*/ 2532 h 2611"/>
                  <a:gd name="T120" fmla="*/ 1377 w 1399"/>
                  <a:gd name="T121" fmla="*/ 2611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9" h="2611">
                    <a:moveTo>
                      <a:pt x="0" y="17"/>
                    </a:moveTo>
                    <a:cubicBezTo>
                      <a:pt x="20" y="35"/>
                      <a:pt x="40" y="52"/>
                      <a:pt x="61" y="68"/>
                    </a:cubicBezTo>
                    <a:cubicBezTo>
                      <a:pt x="75" y="51"/>
                      <a:pt x="75" y="51"/>
                      <a:pt x="75" y="51"/>
                    </a:cubicBezTo>
                    <a:cubicBezTo>
                      <a:pt x="55" y="35"/>
                      <a:pt x="34" y="18"/>
                      <a:pt x="15" y="0"/>
                    </a:cubicBezTo>
                    <a:lnTo>
                      <a:pt x="0" y="17"/>
                    </a:lnTo>
                    <a:close/>
                    <a:moveTo>
                      <a:pt x="116" y="109"/>
                    </a:moveTo>
                    <a:cubicBezTo>
                      <a:pt x="138" y="124"/>
                      <a:pt x="161" y="138"/>
                      <a:pt x="184" y="152"/>
                    </a:cubicBezTo>
                    <a:cubicBezTo>
                      <a:pt x="195" y="133"/>
                      <a:pt x="195" y="133"/>
                      <a:pt x="195" y="133"/>
                    </a:cubicBezTo>
                    <a:cubicBezTo>
                      <a:pt x="173" y="120"/>
                      <a:pt x="150" y="105"/>
                      <a:pt x="129" y="90"/>
                    </a:cubicBezTo>
                    <a:lnTo>
                      <a:pt x="116" y="109"/>
                    </a:lnTo>
                    <a:close/>
                    <a:moveTo>
                      <a:pt x="243" y="185"/>
                    </a:moveTo>
                    <a:cubicBezTo>
                      <a:pt x="266" y="198"/>
                      <a:pt x="291" y="209"/>
                      <a:pt x="315" y="220"/>
                    </a:cubicBezTo>
                    <a:cubicBezTo>
                      <a:pt x="324" y="200"/>
                      <a:pt x="324" y="200"/>
                      <a:pt x="324" y="200"/>
                    </a:cubicBezTo>
                    <a:cubicBezTo>
                      <a:pt x="300" y="189"/>
                      <a:pt x="276" y="178"/>
                      <a:pt x="253" y="166"/>
                    </a:cubicBezTo>
                    <a:lnTo>
                      <a:pt x="243" y="185"/>
                    </a:lnTo>
                    <a:close/>
                    <a:moveTo>
                      <a:pt x="378" y="245"/>
                    </a:moveTo>
                    <a:cubicBezTo>
                      <a:pt x="403" y="255"/>
                      <a:pt x="429" y="263"/>
                      <a:pt x="455" y="271"/>
                    </a:cubicBezTo>
                    <a:cubicBezTo>
                      <a:pt x="461" y="249"/>
                      <a:pt x="461" y="249"/>
                      <a:pt x="461" y="249"/>
                    </a:cubicBezTo>
                    <a:cubicBezTo>
                      <a:pt x="435" y="242"/>
                      <a:pt x="410" y="234"/>
                      <a:pt x="386" y="224"/>
                    </a:cubicBezTo>
                    <a:lnTo>
                      <a:pt x="378" y="245"/>
                    </a:lnTo>
                    <a:close/>
                    <a:moveTo>
                      <a:pt x="520" y="287"/>
                    </a:moveTo>
                    <a:cubicBezTo>
                      <a:pt x="546" y="293"/>
                      <a:pt x="573" y="298"/>
                      <a:pt x="599" y="302"/>
                    </a:cubicBezTo>
                    <a:cubicBezTo>
                      <a:pt x="603" y="280"/>
                      <a:pt x="603" y="280"/>
                      <a:pt x="603" y="280"/>
                    </a:cubicBezTo>
                    <a:cubicBezTo>
                      <a:pt x="577" y="276"/>
                      <a:pt x="551" y="271"/>
                      <a:pt x="525" y="266"/>
                    </a:cubicBezTo>
                    <a:lnTo>
                      <a:pt x="520" y="287"/>
                    </a:lnTo>
                    <a:close/>
                    <a:moveTo>
                      <a:pt x="667" y="310"/>
                    </a:moveTo>
                    <a:cubicBezTo>
                      <a:pt x="693" y="312"/>
                      <a:pt x="720" y="314"/>
                      <a:pt x="747" y="314"/>
                    </a:cubicBezTo>
                    <a:cubicBezTo>
                      <a:pt x="747" y="292"/>
                      <a:pt x="747" y="292"/>
                      <a:pt x="747" y="292"/>
                    </a:cubicBezTo>
                    <a:cubicBezTo>
                      <a:pt x="721" y="291"/>
                      <a:pt x="695" y="290"/>
                      <a:pt x="668" y="288"/>
                    </a:cubicBezTo>
                    <a:cubicBezTo>
                      <a:pt x="667" y="310"/>
                      <a:pt x="667" y="310"/>
                      <a:pt x="667" y="310"/>
                    </a:cubicBezTo>
                    <a:close/>
                    <a:moveTo>
                      <a:pt x="802" y="327"/>
                    </a:moveTo>
                    <a:cubicBezTo>
                      <a:pt x="828" y="330"/>
                      <a:pt x="853" y="335"/>
                      <a:pt x="878" y="341"/>
                    </a:cubicBezTo>
                    <a:cubicBezTo>
                      <a:pt x="884" y="320"/>
                      <a:pt x="884" y="320"/>
                      <a:pt x="884" y="320"/>
                    </a:cubicBezTo>
                    <a:cubicBezTo>
                      <a:pt x="858" y="313"/>
                      <a:pt x="831" y="308"/>
                      <a:pt x="804" y="305"/>
                    </a:cubicBezTo>
                    <a:lnTo>
                      <a:pt x="802" y="327"/>
                    </a:lnTo>
                    <a:close/>
                    <a:moveTo>
                      <a:pt x="940" y="363"/>
                    </a:moveTo>
                    <a:cubicBezTo>
                      <a:pt x="964" y="373"/>
                      <a:pt x="987" y="385"/>
                      <a:pt x="1009" y="399"/>
                    </a:cubicBezTo>
                    <a:cubicBezTo>
                      <a:pt x="1021" y="380"/>
                      <a:pt x="1021" y="380"/>
                      <a:pt x="1021" y="380"/>
                    </a:cubicBezTo>
                    <a:cubicBezTo>
                      <a:pt x="997" y="366"/>
                      <a:pt x="973" y="353"/>
                      <a:pt x="949" y="343"/>
                    </a:cubicBezTo>
                    <a:lnTo>
                      <a:pt x="940" y="363"/>
                    </a:lnTo>
                    <a:close/>
                    <a:moveTo>
                      <a:pt x="1063" y="436"/>
                    </a:moveTo>
                    <a:cubicBezTo>
                      <a:pt x="1084" y="452"/>
                      <a:pt x="1104" y="469"/>
                      <a:pt x="1123" y="487"/>
                    </a:cubicBezTo>
                    <a:cubicBezTo>
                      <a:pt x="1138" y="471"/>
                      <a:pt x="1138" y="471"/>
                      <a:pt x="1138" y="471"/>
                    </a:cubicBezTo>
                    <a:cubicBezTo>
                      <a:pt x="1119" y="452"/>
                      <a:pt x="1098" y="435"/>
                      <a:pt x="1077" y="418"/>
                    </a:cubicBezTo>
                    <a:lnTo>
                      <a:pt x="1063" y="436"/>
                    </a:lnTo>
                    <a:close/>
                    <a:moveTo>
                      <a:pt x="1168" y="535"/>
                    </a:moveTo>
                    <a:cubicBezTo>
                      <a:pt x="1185" y="555"/>
                      <a:pt x="1202" y="576"/>
                      <a:pt x="1217" y="597"/>
                    </a:cubicBezTo>
                    <a:cubicBezTo>
                      <a:pt x="1235" y="584"/>
                      <a:pt x="1235" y="584"/>
                      <a:pt x="1235" y="584"/>
                    </a:cubicBezTo>
                    <a:cubicBezTo>
                      <a:pt x="1219" y="562"/>
                      <a:pt x="1203" y="541"/>
                      <a:pt x="1185" y="521"/>
                    </a:cubicBezTo>
                    <a:lnTo>
                      <a:pt x="1168" y="535"/>
                    </a:lnTo>
                    <a:close/>
                    <a:moveTo>
                      <a:pt x="1253" y="652"/>
                    </a:moveTo>
                    <a:cubicBezTo>
                      <a:pt x="1267" y="675"/>
                      <a:pt x="1280" y="698"/>
                      <a:pt x="1291" y="722"/>
                    </a:cubicBezTo>
                    <a:cubicBezTo>
                      <a:pt x="1311" y="712"/>
                      <a:pt x="1311" y="712"/>
                      <a:pt x="1311" y="712"/>
                    </a:cubicBezTo>
                    <a:cubicBezTo>
                      <a:pt x="1299" y="687"/>
                      <a:pt x="1286" y="664"/>
                      <a:pt x="1273" y="641"/>
                    </a:cubicBezTo>
                    <a:lnTo>
                      <a:pt x="1253" y="652"/>
                    </a:lnTo>
                    <a:close/>
                    <a:moveTo>
                      <a:pt x="1318" y="782"/>
                    </a:moveTo>
                    <a:cubicBezTo>
                      <a:pt x="1328" y="807"/>
                      <a:pt x="1337" y="831"/>
                      <a:pt x="1344" y="856"/>
                    </a:cubicBezTo>
                    <a:cubicBezTo>
                      <a:pt x="1366" y="850"/>
                      <a:pt x="1366" y="850"/>
                      <a:pt x="1366" y="850"/>
                    </a:cubicBezTo>
                    <a:cubicBezTo>
                      <a:pt x="1358" y="824"/>
                      <a:pt x="1349" y="799"/>
                      <a:pt x="1339" y="774"/>
                    </a:cubicBezTo>
                    <a:lnTo>
                      <a:pt x="1318" y="782"/>
                    </a:lnTo>
                    <a:close/>
                    <a:moveTo>
                      <a:pt x="1361" y="920"/>
                    </a:moveTo>
                    <a:cubicBezTo>
                      <a:pt x="1366" y="946"/>
                      <a:pt x="1370" y="972"/>
                      <a:pt x="1373" y="998"/>
                    </a:cubicBezTo>
                    <a:cubicBezTo>
                      <a:pt x="1395" y="996"/>
                      <a:pt x="1395" y="996"/>
                      <a:pt x="1395" y="996"/>
                    </a:cubicBezTo>
                    <a:cubicBezTo>
                      <a:pt x="1392" y="969"/>
                      <a:pt x="1388" y="942"/>
                      <a:pt x="1382" y="916"/>
                    </a:cubicBezTo>
                    <a:lnTo>
                      <a:pt x="1361" y="920"/>
                    </a:lnTo>
                    <a:close/>
                    <a:moveTo>
                      <a:pt x="1377" y="1064"/>
                    </a:moveTo>
                    <a:cubicBezTo>
                      <a:pt x="1377" y="1065"/>
                      <a:pt x="1377" y="1067"/>
                      <a:pt x="1377" y="1069"/>
                    </a:cubicBezTo>
                    <a:cubicBezTo>
                      <a:pt x="1377" y="1143"/>
                      <a:pt x="1377" y="1143"/>
                      <a:pt x="1377" y="1143"/>
                    </a:cubicBezTo>
                    <a:cubicBezTo>
                      <a:pt x="1399" y="1143"/>
                      <a:pt x="1399" y="1143"/>
                      <a:pt x="1399" y="1143"/>
                    </a:cubicBezTo>
                    <a:cubicBezTo>
                      <a:pt x="1399" y="1069"/>
                      <a:pt x="1399" y="1069"/>
                      <a:pt x="1399" y="1069"/>
                    </a:cubicBezTo>
                    <a:cubicBezTo>
                      <a:pt x="1399" y="1067"/>
                      <a:pt x="1399" y="1065"/>
                      <a:pt x="1399" y="1064"/>
                    </a:cubicBezTo>
                    <a:cubicBezTo>
                      <a:pt x="1377" y="1064"/>
                      <a:pt x="1377" y="1064"/>
                      <a:pt x="1377" y="1064"/>
                    </a:cubicBezTo>
                    <a:close/>
                    <a:moveTo>
                      <a:pt x="1377" y="1290"/>
                    </a:moveTo>
                    <a:cubicBezTo>
                      <a:pt x="1399" y="1290"/>
                      <a:pt x="1399" y="1290"/>
                      <a:pt x="1399" y="1290"/>
                    </a:cubicBezTo>
                    <a:cubicBezTo>
                      <a:pt x="1399" y="1211"/>
                      <a:pt x="1399" y="1211"/>
                      <a:pt x="1399" y="1211"/>
                    </a:cubicBezTo>
                    <a:cubicBezTo>
                      <a:pt x="1377" y="1211"/>
                      <a:pt x="1377" y="1211"/>
                      <a:pt x="1377" y="1211"/>
                    </a:cubicBezTo>
                    <a:lnTo>
                      <a:pt x="1377" y="1290"/>
                    </a:lnTo>
                    <a:close/>
                    <a:moveTo>
                      <a:pt x="1377" y="1437"/>
                    </a:moveTo>
                    <a:cubicBezTo>
                      <a:pt x="1399" y="1437"/>
                      <a:pt x="1399" y="1437"/>
                      <a:pt x="1399" y="1437"/>
                    </a:cubicBezTo>
                    <a:cubicBezTo>
                      <a:pt x="1399" y="1357"/>
                      <a:pt x="1399" y="1357"/>
                      <a:pt x="1399" y="1357"/>
                    </a:cubicBezTo>
                    <a:cubicBezTo>
                      <a:pt x="1377" y="1357"/>
                      <a:pt x="1377" y="1357"/>
                      <a:pt x="1377" y="1357"/>
                    </a:cubicBezTo>
                    <a:lnTo>
                      <a:pt x="1377" y="1437"/>
                    </a:lnTo>
                    <a:close/>
                    <a:moveTo>
                      <a:pt x="1377" y="1584"/>
                    </a:moveTo>
                    <a:cubicBezTo>
                      <a:pt x="1399" y="1584"/>
                      <a:pt x="1399" y="1584"/>
                      <a:pt x="1399" y="1584"/>
                    </a:cubicBezTo>
                    <a:cubicBezTo>
                      <a:pt x="1399" y="1504"/>
                      <a:pt x="1399" y="1504"/>
                      <a:pt x="1399" y="1504"/>
                    </a:cubicBezTo>
                    <a:cubicBezTo>
                      <a:pt x="1377" y="1504"/>
                      <a:pt x="1377" y="1504"/>
                      <a:pt x="1377" y="1504"/>
                    </a:cubicBezTo>
                    <a:lnTo>
                      <a:pt x="1377" y="1584"/>
                    </a:lnTo>
                    <a:close/>
                    <a:moveTo>
                      <a:pt x="1377" y="1731"/>
                    </a:moveTo>
                    <a:cubicBezTo>
                      <a:pt x="1399" y="1731"/>
                      <a:pt x="1399" y="1731"/>
                      <a:pt x="1399" y="1731"/>
                    </a:cubicBezTo>
                    <a:cubicBezTo>
                      <a:pt x="1399" y="1651"/>
                      <a:pt x="1399" y="1651"/>
                      <a:pt x="1399" y="1651"/>
                    </a:cubicBezTo>
                    <a:cubicBezTo>
                      <a:pt x="1377" y="1651"/>
                      <a:pt x="1377" y="1651"/>
                      <a:pt x="1377" y="1651"/>
                    </a:cubicBezTo>
                    <a:lnTo>
                      <a:pt x="1377" y="1731"/>
                    </a:lnTo>
                    <a:close/>
                    <a:moveTo>
                      <a:pt x="1377" y="1877"/>
                    </a:moveTo>
                    <a:cubicBezTo>
                      <a:pt x="1399" y="1877"/>
                      <a:pt x="1399" y="1877"/>
                      <a:pt x="1399" y="1877"/>
                    </a:cubicBezTo>
                    <a:cubicBezTo>
                      <a:pt x="1399" y="1798"/>
                      <a:pt x="1399" y="1798"/>
                      <a:pt x="1399" y="1798"/>
                    </a:cubicBezTo>
                    <a:cubicBezTo>
                      <a:pt x="1377" y="1798"/>
                      <a:pt x="1377" y="1798"/>
                      <a:pt x="1377" y="1798"/>
                    </a:cubicBezTo>
                    <a:lnTo>
                      <a:pt x="1377" y="1877"/>
                    </a:lnTo>
                    <a:close/>
                    <a:moveTo>
                      <a:pt x="1377" y="2024"/>
                    </a:moveTo>
                    <a:cubicBezTo>
                      <a:pt x="1399" y="2024"/>
                      <a:pt x="1399" y="2024"/>
                      <a:pt x="1399" y="2024"/>
                    </a:cubicBezTo>
                    <a:cubicBezTo>
                      <a:pt x="1399" y="1945"/>
                      <a:pt x="1399" y="1945"/>
                      <a:pt x="1399" y="1945"/>
                    </a:cubicBezTo>
                    <a:cubicBezTo>
                      <a:pt x="1377" y="1945"/>
                      <a:pt x="1377" y="1945"/>
                      <a:pt x="1377" y="1945"/>
                    </a:cubicBezTo>
                    <a:lnTo>
                      <a:pt x="1377" y="2024"/>
                    </a:lnTo>
                    <a:close/>
                    <a:moveTo>
                      <a:pt x="1377" y="2171"/>
                    </a:moveTo>
                    <a:cubicBezTo>
                      <a:pt x="1399" y="2171"/>
                      <a:pt x="1399" y="2171"/>
                      <a:pt x="1399" y="2171"/>
                    </a:cubicBezTo>
                    <a:cubicBezTo>
                      <a:pt x="1399" y="2091"/>
                      <a:pt x="1399" y="2091"/>
                      <a:pt x="1399" y="2091"/>
                    </a:cubicBezTo>
                    <a:cubicBezTo>
                      <a:pt x="1377" y="2091"/>
                      <a:pt x="1377" y="2091"/>
                      <a:pt x="1377" y="2091"/>
                    </a:cubicBezTo>
                    <a:lnTo>
                      <a:pt x="1377" y="2171"/>
                    </a:lnTo>
                    <a:close/>
                    <a:moveTo>
                      <a:pt x="1377" y="2318"/>
                    </a:moveTo>
                    <a:cubicBezTo>
                      <a:pt x="1399" y="2318"/>
                      <a:pt x="1399" y="2318"/>
                      <a:pt x="1399" y="2318"/>
                    </a:cubicBezTo>
                    <a:cubicBezTo>
                      <a:pt x="1399" y="2238"/>
                      <a:pt x="1399" y="2238"/>
                      <a:pt x="1399" y="2238"/>
                    </a:cubicBezTo>
                    <a:cubicBezTo>
                      <a:pt x="1377" y="2238"/>
                      <a:pt x="1377" y="2238"/>
                      <a:pt x="1377" y="2238"/>
                    </a:cubicBezTo>
                    <a:lnTo>
                      <a:pt x="1377" y="2318"/>
                    </a:lnTo>
                    <a:close/>
                    <a:moveTo>
                      <a:pt x="1377" y="2465"/>
                    </a:moveTo>
                    <a:cubicBezTo>
                      <a:pt x="1399" y="2465"/>
                      <a:pt x="1399" y="2465"/>
                      <a:pt x="1399" y="2465"/>
                    </a:cubicBezTo>
                    <a:cubicBezTo>
                      <a:pt x="1399" y="2385"/>
                      <a:pt x="1399" y="2385"/>
                      <a:pt x="1399" y="2385"/>
                    </a:cubicBezTo>
                    <a:cubicBezTo>
                      <a:pt x="1377" y="2385"/>
                      <a:pt x="1377" y="2385"/>
                      <a:pt x="1377" y="2385"/>
                    </a:cubicBezTo>
                    <a:lnTo>
                      <a:pt x="1377" y="2465"/>
                    </a:lnTo>
                    <a:close/>
                    <a:moveTo>
                      <a:pt x="1377" y="2611"/>
                    </a:moveTo>
                    <a:cubicBezTo>
                      <a:pt x="1399" y="2611"/>
                      <a:pt x="1399" y="2611"/>
                      <a:pt x="1399" y="2611"/>
                    </a:cubicBezTo>
                    <a:cubicBezTo>
                      <a:pt x="1399" y="2532"/>
                      <a:pt x="1399" y="2532"/>
                      <a:pt x="1399" y="2532"/>
                    </a:cubicBezTo>
                    <a:cubicBezTo>
                      <a:pt x="1377" y="2532"/>
                      <a:pt x="1377" y="2532"/>
                      <a:pt x="1377" y="2532"/>
                    </a:cubicBezTo>
                    <a:lnTo>
                      <a:pt x="1377" y="2611"/>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200743" name="Group 200742"/>
            <p:cNvGrpSpPr/>
            <p:nvPr userDrawn="1"/>
          </p:nvGrpSpPr>
          <p:grpSpPr>
            <a:xfrm>
              <a:off x="8558215" y="1898651"/>
              <a:ext cx="2424113" cy="1960563"/>
              <a:chOff x="8558215" y="1898651"/>
              <a:chExt cx="2424113" cy="1960563"/>
            </a:xfrm>
          </p:grpSpPr>
          <p:sp>
            <p:nvSpPr>
              <p:cNvPr id="200739" name="Freeform 61"/>
              <p:cNvSpPr>
                <a:spLocks/>
              </p:cNvSpPr>
              <p:nvPr userDrawn="1"/>
            </p:nvSpPr>
            <p:spPr bwMode="auto">
              <a:xfrm flipH="1">
                <a:off x="8558215" y="1898651"/>
                <a:ext cx="1146175" cy="1960563"/>
              </a:xfrm>
              <a:custGeom>
                <a:avLst/>
                <a:gdLst>
                  <a:gd name="T0" fmla="*/ 975 w 975"/>
                  <a:gd name="T1" fmla="*/ 975 h 1667"/>
                  <a:gd name="T2" fmla="*/ 0 w 975"/>
                  <a:gd name="T3" fmla="*/ 0 h 1667"/>
                  <a:gd name="T4" fmla="*/ 0 w 975"/>
                  <a:gd name="T5" fmla="*/ 348 h 1667"/>
                  <a:gd name="T6" fmla="*/ 627 w 975"/>
                  <a:gd name="T7" fmla="*/ 975 h 1667"/>
                  <a:gd name="T8" fmla="*/ 627 w 975"/>
                  <a:gd name="T9" fmla="*/ 1667 h 1667"/>
                  <a:gd name="T10" fmla="*/ 975 w 975"/>
                  <a:gd name="T11" fmla="*/ 1667 h 1667"/>
                  <a:gd name="T12" fmla="*/ 975 w 975"/>
                  <a:gd name="T13" fmla="*/ 975 h 1667"/>
                </a:gdLst>
                <a:ahLst/>
                <a:cxnLst>
                  <a:cxn ang="0">
                    <a:pos x="T0" y="T1"/>
                  </a:cxn>
                  <a:cxn ang="0">
                    <a:pos x="T2" y="T3"/>
                  </a:cxn>
                  <a:cxn ang="0">
                    <a:pos x="T4" y="T5"/>
                  </a:cxn>
                  <a:cxn ang="0">
                    <a:pos x="T6" y="T7"/>
                  </a:cxn>
                  <a:cxn ang="0">
                    <a:pos x="T8" y="T9"/>
                  </a:cxn>
                  <a:cxn ang="0">
                    <a:pos x="T10" y="T11"/>
                  </a:cxn>
                  <a:cxn ang="0">
                    <a:pos x="T12" y="T13"/>
                  </a:cxn>
                </a:cxnLst>
                <a:rect l="0" t="0" r="r" b="b"/>
                <a:pathLst>
                  <a:path w="975" h="1667">
                    <a:moveTo>
                      <a:pt x="975" y="975"/>
                    </a:moveTo>
                    <a:cubicBezTo>
                      <a:pt x="975" y="437"/>
                      <a:pt x="539" y="0"/>
                      <a:pt x="0" y="0"/>
                    </a:cubicBezTo>
                    <a:cubicBezTo>
                      <a:pt x="0" y="348"/>
                      <a:pt x="0" y="348"/>
                      <a:pt x="0" y="348"/>
                    </a:cubicBezTo>
                    <a:cubicBezTo>
                      <a:pt x="347" y="348"/>
                      <a:pt x="627" y="629"/>
                      <a:pt x="627" y="975"/>
                    </a:cubicBezTo>
                    <a:cubicBezTo>
                      <a:pt x="627" y="1667"/>
                      <a:pt x="627" y="1667"/>
                      <a:pt x="627" y="1667"/>
                    </a:cubicBezTo>
                    <a:cubicBezTo>
                      <a:pt x="975" y="1667"/>
                      <a:pt x="975" y="1667"/>
                      <a:pt x="975" y="1667"/>
                    </a:cubicBezTo>
                    <a:cubicBezTo>
                      <a:pt x="975" y="975"/>
                      <a:pt x="975" y="975"/>
                      <a:pt x="975" y="975"/>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40" name="Freeform 62"/>
              <p:cNvSpPr>
                <a:spLocks/>
              </p:cNvSpPr>
              <p:nvPr userDrawn="1"/>
            </p:nvSpPr>
            <p:spPr bwMode="auto">
              <a:xfrm flipH="1">
                <a:off x="9704390" y="1900239"/>
                <a:ext cx="1277938" cy="1552575"/>
              </a:xfrm>
              <a:custGeom>
                <a:avLst/>
                <a:gdLst>
                  <a:gd name="T0" fmla="*/ 112 w 1087"/>
                  <a:gd name="T1" fmla="*/ 973 h 1320"/>
                  <a:gd name="T2" fmla="*/ 23 w 1087"/>
                  <a:gd name="T3" fmla="*/ 973 h 1320"/>
                  <a:gd name="T4" fmla="*/ 11 w 1087"/>
                  <a:gd name="T5" fmla="*/ 999 h 1320"/>
                  <a:gd name="T6" fmla="*/ 268 w 1087"/>
                  <a:gd name="T7" fmla="*/ 1306 h 1320"/>
                  <a:gd name="T8" fmla="*/ 310 w 1087"/>
                  <a:gd name="T9" fmla="*/ 1306 h 1320"/>
                  <a:gd name="T10" fmla="*/ 567 w 1087"/>
                  <a:gd name="T11" fmla="*/ 999 h 1320"/>
                  <a:gd name="T12" fmla="*/ 555 w 1087"/>
                  <a:gd name="T13" fmla="*/ 973 h 1320"/>
                  <a:gd name="T14" fmla="*/ 460 w 1087"/>
                  <a:gd name="T15" fmla="*/ 973 h 1320"/>
                  <a:gd name="T16" fmla="*/ 1087 w 1087"/>
                  <a:gd name="T17" fmla="*/ 347 h 1320"/>
                  <a:gd name="T18" fmla="*/ 1087 w 1087"/>
                  <a:gd name="T19" fmla="*/ 347 h 1320"/>
                  <a:gd name="T20" fmla="*/ 1087 w 1087"/>
                  <a:gd name="T21" fmla="*/ 0 h 1320"/>
                  <a:gd name="T22" fmla="*/ 112 w 1087"/>
                  <a:gd name="T23" fmla="*/ 97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1320">
                    <a:moveTo>
                      <a:pt x="112" y="973"/>
                    </a:moveTo>
                    <a:cubicBezTo>
                      <a:pt x="23" y="973"/>
                      <a:pt x="23" y="973"/>
                      <a:pt x="23" y="973"/>
                    </a:cubicBezTo>
                    <a:cubicBezTo>
                      <a:pt x="5" y="973"/>
                      <a:pt x="0" y="985"/>
                      <a:pt x="11" y="999"/>
                    </a:cubicBezTo>
                    <a:cubicBezTo>
                      <a:pt x="268" y="1306"/>
                      <a:pt x="268" y="1306"/>
                      <a:pt x="268" y="1306"/>
                    </a:cubicBezTo>
                    <a:cubicBezTo>
                      <a:pt x="279" y="1320"/>
                      <a:pt x="299" y="1320"/>
                      <a:pt x="310" y="1306"/>
                    </a:cubicBezTo>
                    <a:cubicBezTo>
                      <a:pt x="567" y="999"/>
                      <a:pt x="567" y="999"/>
                      <a:pt x="567" y="999"/>
                    </a:cubicBezTo>
                    <a:cubicBezTo>
                      <a:pt x="578" y="985"/>
                      <a:pt x="573" y="973"/>
                      <a:pt x="555" y="973"/>
                    </a:cubicBezTo>
                    <a:cubicBezTo>
                      <a:pt x="460" y="973"/>
                      <a:pt x="460" y="973"/>
                      <a:pt x="460" y="973"/>
                    </a:cubicBezTo>
                    <a:cubicBezTo>
                      <a:pt x="461" y="627"/>
                      <a:pt x="741" y="347"/>
                      <a:pt x="1087" y="347"/>
                    </a:cubicBezTo>
                    <a:cubicBezTo>
                      <a:pt x="1087" y="347"/>
                      <a:pt x="1087" y="347"/>
                      <a:pt x="1087" y="347"/>
                    </a:cubicBezTo>
                    <a:cubicBezTo>
                      <a:pt x="1087" y="0"/>
                      <a:pt x="1087" y="0"/>
                      <a:pt x="1087" y="0"/>
                    </a:cubicBezTo>
                    <a:cubicBezTo>
                      <a:pt x="549" y="0"/>
                      <a:pt x="113" y="435"/>
                      <a:pt x="112" y="973"/>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41" name="Freeform 63"/>
              <p:cNvSpPr>
                <a:spLocks noEditPoints="1"/>
              </p:cNvSpPr>
              <p:nvPr userDrawn="1"/>
            </p:nvSpPr>
            <p:spPr bwMode="auto">
              <a:xfrm flipH="1">
                <a:off x="8740778" y="2103439"/>
                <a:ext cx="1911350" cy="1755775"/>
              </a:xfrm>
              <a:custGeom>
                <a:avLst/>
                <a:gdLst>
                  <a:gd name="T0" fmla="*/ 22 w 1626"/>
                  <a:gd name="T1" fmla="*/ 816 h 1492"/>
                  <a:gd name="T2" fmla="*/ 0 w 1626"/>
                  <a:gd name="T3" fmla="*/ 816 h 1492"/>
                  <a:gd name="T4" fmla="*/ 23 w 1626"/>
                  <a:gd name="T5" fmla="*/ 886 h 1492"/>
                  <a:gd name="T6" fmla="*/ 7 w 1626"/>
                  <a:gd name="T7" fmla="*/ 658 h 1492"/>
                  <a:gd name="T8" fmla="*/ 39 w 1626"/>
                  <a:gd name="T9" fmla="*/ 595 h 1492"/>
                  <a:gd name="T10" fmla="*/ 17 w 1626"/>
                  <a:gd name="T11" fmla="*/ 591 h 1492"/>
                  <a:gd name="T12" fmla="*/ 121 w 1626"/>
                  <a:gd name="T13" fmla="*/ 390 h 1492"/>
                  <a:gd name="T14" fmla="*/ 84 w 1626"/>
                  <a:gd name="T15" fmla="*/ 459 h 1492"/>
                  <a:gd name="T16" fmla="*/ 193 w 1626"/>
                  <a:gd name="T17" fmla="*/ 260 h 1492"/>
                  <a:gd name="T18" fmla="*/ 256 w 1626"/>
                  <a:gd name="T19" fmla="*/ 229 h 1492"/>
                  <a:gd name="T20" fmla="*/ 241 w 1626"/>
                  <a:gd name="T21" fmla="*/ 212 h 1492"/>
                  <a:gd name="T22" fmla="*/ 374 w 1626"/>
                  <a:gd name="T23" fmla="*/ 142 h 1492"/>
                  <a:gd name="T24" fmla="*/ 363 w 1626"/>
                  <a:gd name="T25" fmla="*/ 123 h 1492"/>
                  <a:gd name="T26" fmla="*/ 502 w 1626"/>
                  <a:gd name="T27" fmla="*/ 79 h 1492"/>
                  <a:gd name="T28" fmla="*/ 494 w 1626"/>
                  <a:gd name="T29" fmla="*/ 58 h 1492"/>
                  <a:gd name="T30" fmla="*/ 719 w 1626"/>
                  <a:gd name="T31" fmla="*/ 27 h 1492"/>
                  <a:gd name="T32" fmla="*/ 641 w 1626"/>
                  <a:gd name="T33" fmla="*/ 39 h 1492"/>
                  <a:gd name="T34" fmla="*/ 864 w 1626"/>
                  <a:gd name="T35" fmla="*/ 24 h 1492"/>
                  <a:gd name="T36" fmla="*/ 784 w 1626"/>
                  <a:gd name="T37" fmla="*/ 0 h 1492"/>
                  <a:gd name="T38" fmla="*/ 1007 w 1626"/>
                  <a:gd name="T39" fmla="*/ 44 h 1492"/>
                  <a:gd name="T40" fmla="*/ 930 w 1626"/>
                  <a:gd name="T41" fmla="*/ 30 h 1492"/>
                  <a:gd name="T42" fmla="*/ 1153 w 1626"/>
                  <a:gd name="T43" fmla="*/ 68 h 1492"/>
                  <a:gd name="T44" fmla="*/ 1205 w 1626"/>
                  <a:gd name="T45" fmla="*/ 116 h 1492"/>
                  <a:gd name="T46" fmla="*/ 1215 w 1626"/>
                  <a:gd name="T47" fmla="*/ 97 h 1492"/>
                  <a:gd name="T48" fmla="*/ 1371 w 1626"/>
                  <a:gd name="T49" fmla="*/ 231 h 1492"/>
                  <a:gd name="T50" fmla="*/ 1386 w 1626"/>
                  <a:gd name="T51" fmla="*/ 215 h 1492"/>
                  <a:gd name="T52" fmla="*/ 1432 w 1626"/>
                  <a:gd name="T53" fmla="*/ 293 h 1492"/>
                  <a:gd name="T54" fmla="*/ 1449 w 1626"/>
                  <a:gd name="T55" fmla="*/ 278 h 1492"/>
                  <a:gd name="T56" fmla="*/ 1550 w 1626"/>
                  <a:gd name="T57" fmla="*/ 481 h 1492"/>
                  <a:gd name="T58" fmla="*/ 1515 w 1626"/>
                  <a:gd name="T59" fmla="*/ 411 h 1492"/>
                  <a:gd name="T60" fmla="*/ 1614 w 1626"/>
                  <a:gd name="T61" fmla="*/ 615 h 1492"/>
                  <a:gd name="T62" fmla="*/ 1600 w 1626"/>
                  <a:gd name="T63" fmla="*/ 684 h 1492"/>
                  <a:gd name="T64" fmla="*/ 1623 w 1626"/>
                  <a:gd name="T65" fmla="*/ 682 h 1492"/>
                  <a:gd name="T66" fmla="*/ 1602 w 1626"/>
                  <a:gd name="T67" fmla="*/ 894 h 1492"/>
                  <a:gd name="T68" fmla="*/ 1625 w 1626"/>
                  <a:gd name="T69" fmla="*/ 894 h 1492"/>
                  <a:gd name="T70" fmla="*/ 1602 w 1626"/>
                  <a:gd name="T71" fmla="*/ 1057 h 1492"/>
                  <a:gd name="T72" fmla="*/ 1602 w 1626"/>
                  <a:gd name="T73" fmla="*/ 977 h 1492"/>
                  <a:gd name="T74" fmla="*/ 1625 w 1626"/>
                  <a:gd name="T75" fmla="*/ 1203 h 1492"/>
                  <a:gd name="T76" fmla="*/ 1602 w 1626"/>
                  <a:gd name="T77" fmla="*/ 1203 h 1492"/>
                  <a:gd name="T78" fmla="*/ 1625 w 1626"/>
                  <a:gd name="T79" fmla="*/ 1271 h 1492"/>
                  <a:gd name="T80" fmla="*/ 1602 w 1626"/>
                  <a:gd name="T81" fmla="*/ 1417 h 1492"/>
                  <a:gd name="T82" fmla="*/ 1625 w 1626"/>
                  <a:gd name="T83" fmla="*/ 1492 h 1492"/>
                  <a:gd name="T84" fmla="*/ 1602 w 1626"/>
                  <a:gd name="T85" fmla="*/ 141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6" h="1492">
                    <a:moveTo>
                      <a:pt x="23" y="886"/>
                    </a:moveTo>
                    <a:cubicBezTo>
                      <a:pt x="23" y="885"/>
                      <a:pt x="23" y="885"/>
                      <a:pt x="23" y="885"/>
                    </a:cubicBezTo>
                    <a:cubicBezTo>
                      <a:pt x="23" y="862"/>
                      <a:pt x="22" y="839"/>
                      <a:pt x="22" y="816"/>
                    </a:cubicBezTo>
                    <a:cubicBezTo>
                      <a:pt x="22" y="813"/>
                      <a:pt x="22" y="809"/>
                      <a:pt x="22" y="806"/>
                    </a:cubicBezTo>
                    <a:cubicBezTo>
                      <a:pt x="0" y="806"/>
                      <a:pt x="0" y="806"/>
                      <a:pt x="0" y="806"/>
                    </a:cubicBezTo>
                    <a:cubicBezTo>
                      <a:pt x="0" y="809"/>
                      <a:pt x="0" y="813"/>
                      <a:pt x="0" y="816"/>
                    </a:cubicBezTo>
                    <a:cubicBezTo>
                      <a:pt x="0" y="839"/>
                      <a:pt x="0" y="862"/>
                      <a:pt x="0" y="885"/>
                    </a:cubicBezTo>
                    <a:cubicBezTo>
                      <a:pt x="0" y="886"/>
                      <a:pt x="0" y="886"/>
                      <a:pt x="0" y="886"/>
                    </a:cubicBezTo>
                    <a:lnTo>
                      <a:pt x="23" y="886"/>
                    </a:lnTo>
                    <a:close/>
                    <a:moveTo>
                      <a:pt x="23" y="739"/>
                    </a:moveTo>
                    <a:cubicBezTo>
                      <a:pt x="24" y="713"/>
                      <a:pt x="26" y="687"/>
                      <a:pt x="29" y="661"/>
                    </a:cubicBezTo>
                    <a:cubicBezTo>
                      <a:pt x="7" y="658"/>
                      <a:pt x="7" y="658"/>
                      <a:pt x="7" y="658"/>
                    </a:cubicBezTo>
                    <a:cubicBezTo>
                      <a:pt x="4" y="685"/>
                      <a:pt x="2" y="712"/>
                      <a:pt x="1" y="739"/>
                    </a:cubicBezTo>
                    <a:lnTo>
                      <a:pt x="23" y="739"/>
                    </a:lnTo>
                    <a:close/>
                    <a:moveTo>
                      <a:pt x="39" y="595"/>
                    </a:moveTo>
                    <a:cubicBezTo>
                      <a:pt x="44" y="570"/>
                      <a:pt x="51" y="545"/>
                      <a:pt x="59" y="520"/>
                    </a:cubicBezTo>
                    <a:cubicBezTo>
                      <a:pt x="38" y="513"/>
                      <a:pt x="38" y="513"/>
                      <a:pt x="38" y="513"/>
                    </a:cubicBezTo>
                    <a:cubicBezTo>
                      <a:pt x="29" y="539"/>
                      <a:pt x="22" y="565"/>
                      <a:pt x="17" y="591"/>
                    </a:cubicBezTo>
                    <a:lnTo>
                      <a:pt x="39" y="595"/>
                    </a:lnTo>
                    <a:close/>
                    <a:moveTo>
                      <a:pt x="84" y="459"/>
                    </a:moveTo>
                    <a:cubicBezTo>
                      <a:pt x="95" y="435"/>
                      <a:pt x="108" y="412"/>
                      <a:pt x="121" y="390"/>
                    </a:cubicBezTo>
                    <a:cubicBezTo>
                      <a:pt x="102" y="378"/>
                      <a:pt x="102" y="378"/>
                      <a:pt x="102" y="378"/>
                    </a:cubicBezTo>
                    <a:cubicBezTo>
                      <a:pt x="88" y="401"/>
                      <a:pt x="75" y="425"/>
                      <a:pt x="64" y="449"/>
                    </a:cubicBezTo>
                    <a:lnTo>
                      <a:pt x="84" y="459"/>
                    </a:lnTo>
                    <a:close/>
                    <a:moveTo>
                      <a:pt x="159" y="335"/>
                    </a:moveTo>
                    <a:cubicBezTo>
                      <a:pt x="174" y="315"/>
                      <a:pt x="191" y="295"/>
                      <a:pt x="209" y="275"/>
                    </a:cubicBezTo>
                    <a:cubicBezTo>
                      <a:pt x="193" y="260"/>
                      <a:pt x="193" y="260"/>
                      <a:pt x="193" y="260"/>
                    </a:cubicBezTo>
                    <a:cubicBezTo>
                      <a:pt x="174" y="280"/>
                      <a:pt x="157" y="300"/>
                      <a:pt x="141" y="322"/>
                    </a:cubicBezTo>
                    <a:lnTo>
                      <a:pt x="159" y="335"/>
                    </a:lnTo>
                    <a:close/>
                    <a:moveTo>
                      <a:pt x="256" y="229"/>
                    </a:moveTo>
                    <a:cubicBezTo>
                      <a:pt x="276" y="212"/>
                      <a:pt x="296" y="195"/>
                      <a:pt x="317" y="180"/>
                    </a:cubicBezTo>
                    <a:cubicBezTo>
                      <a:pt x="304" y="162"/>
                      <a:pt x="304" y="162"/>
                      <a:pt x="304" y="162"/>
                    </a:cubicBezTo>
                    <a:cubicBezTo>
                      <a:pt x="282" y="177"/>
                      <a:pt x="262" y="194"/>
                      <a:pt x="241" y="212"/>
                    </a:cubicBezTo>
                    <a:lnTo>
                      <a:pt x="256" y="229"/>
                    </a:lnTo>
                    <a:close/>
                    <a:moveTo>
                      <a:pt x="372" y="143"/>
                    </a:moveTo>
                    <a:cubicBezTo>
                      <a:pt x="373" y="143"/>
                      <a:pt x="374" y="142"/>
                      <a:pt x="374" y="142"/>
                    </a:cubicBezTo>
                    <a:cubicBezTo>
                      <a:pt x="396" y="129"/>
                      <a:pt x="419" y="117"/>
                      <a:pt x="442" y="106"/>
                    </a:cubicBezTo>
                    <a:cubicBezTo>
                      <a:pt x="432" y="85"/>
                      <a:pt x="432" y="85"/>
                      <a:pt x="432" y="85"/>
                    </a:cubicBezTo>
                    <a:cubicBezTo>
                      <a:pt x="408" y="97"/>
                      <a:pt x="385" y="109"/>
                      <a:pt x="363" y="123"/>
                    </a:cubicBezTo>
                    <a:cubicBezTo>
                      <a:pt x="362" y="123"/>
                      <a:pt x="361" y="123"/>
                      <a:pt x="361" y="124"/>
                    </a:cubicBezTo>
                    <a:lnTo>
                      <a:pt x="372" y="143"/>
                    </a:lnTo>
                    <a:close/>
                    <a:moveTo>
                      <a:pt x="502" y="79"/>
                    </a:moveTo>
                    <a:cubicBezTo>
                      <a:pt x="527" y="70"/>
                      <a:pt x="552" y="62"/>
                      <a:pt x="577" y="55"/>
                    </a:cubicBezTo>
                    <a:cubicBezTo>
                      <a:pt x="571" y="33"/>
                      <a:pt x="571" y="33"/>
                      <a:pt x="571" y="33"/>
                    </a:cubicBezTo>
                    <a:cubicBezTo>
                      <a:pt x="545" y="40"/>
                      <a:pt x="519" y="49"/>
                      <a:pt x="494" y="58"/>
                    </a:cubicBezTo>
                    <a:lnTo>
                      <a:pt x="502" y="79"/>
                    </a:lnTo>
                    <a:close/>
                    <a:moveTo>
                      <a:pt x="641" y="39"/>
                    </a:moveTo>
                    <a:cubicBezTo>
                      <a:pt x="667" y="34"/>
                      <a:pt x="693" y="30"/>
                      <a:pt x="719" y="27"/>
                    </a:cubicBezTo>
                    <a:cubicBezTo>
                      <a:pt x="717" y="5"/>
                      <a:pt x="717" y="5"/>
                      <a:pt x="717" y="5"/>
                    </a:cubicBezTo>
                    <a:cubicBezTo>
                      <a:pt x="690" y="8"/>
                      <a:pt x="663" y="12"/>
                      <a:pt x="637" y="17"/>
                    </a:cubicBezTo>
                    <a:lnTo>
                      <a:pt x="641" y="39"/>
                    </a:lnTo>
                    <a:close/>
                    <a:moveTo>
                      <a:pt x="785" y="23"/>
                    </a:moveTo>
                    <a:cubicBezTo>
                      <a:pt x="794" y="22"/>
                      <a:pt x="804" y="22"/>
                      <a:pt x="813" y="22"/>
                    </a:cubicBezTo>
                    <a:cubicBezTo>
                      <a:pt x="830" y="22"/>
                      <a:pt x="847" y="23"/>
                      <a:pt x="864" y="24"/>
                    </a:cubicBezTo>
                    <a:cubicBezTo>
                      <a:pt x="865" y="1"/>
                      <a:pt x="865" y="1"/>
                      <a:pt x="865" y="1"/>
                    </a:cubicBezTo>
                    <a:cubicBezTo>
                      <a:pt x="848" y="0"/>
                      <a:pt x="830" y="0"/>
                      <a:pt x="813" y="0"/>
                    </a:cubicBezTo>
                    <a:cubicBezTo>
                      <a:pt x="804" y="0"/>
                      <a:pt x="794" y="0"/>
                      <a:pt x="784" y="0"/>
                    </a:cubicBezTo>
                    <a:lnTo>
                      <a:pt x="785" y="23"/>
                    </a:lnTo>
                    <a:close/>
                    <a:moveTo>
                      <a:pt x="930" y="30"/>
                    </a:moveTo>
                    <a:cubicBezTo>
                      <a:pt x="956" y="33"/>
                      <a:pt x="982" y="38"/>
                      <a:pt x="1007" y="44"/>
                    </a:cubicBezTo>
                    <a:cubicBezTo>
                      <a:pt x="1012" y="22"/>
                      <a:pt x="1012" y="22"/>
                      <a:pt x="1012" y="22"/>
                    </a:cubicBezTo>
                    <a:cubicBezTo>
                      <a:pt x="986" y="16"/>
                      <a:pt x="959" y="11"/>
                      <a:pt x="933" y="8"/>
                    </a:cubicBezTo>
                    <a:lnTo>
                      <a:pt x="930" y="30"/>
                    </a:lnTo>
                    <a:close/>
                    <a:moveTo>
                      <a:pt x="1071" y="61"/>
                    </a:moveTo>
                    <a:cubicBezTo>
                      <a:pt x="1096" y="69"/>
                      <a:pt x="1121" y="78"/>
                      <a:pt x="1145" y="88"/>
                    </a:cubicBezTo>
                    <a:cubicBezTo>
                      <a:pt x="1153" y="68"/>
                      <a:pt x="1153" y="68"/>
                      <a:pt x="1153" y="68"/>
                    </a:cubicBezTo>
                    <a:cubicBezTo>
                      <a:pt x="1129" y="57"/>
                      <a:pt x="1103" y="48"/>
                      <a:pt x="1078" y="40"/>
                    </a:cubicBezTo>
                    <a:cubicBezTo>
                      <a:pt x="1071" y="61"/>
                      <a:pt x="1071" y="61"/>
                      <a:pt x="1071" y="61"/>
                    </a:cubicBezTo>
                    <a:close/>
                    <a:moveTo>
                      <a:pt x="1205" y="116"/>
                    </a:moveTo>
                    <a:cubicBezTo>
                      <a:pt x="1228" y="128"/>
                      <a:pt x="1251" y="142"/>
                      <a:pt x="1273" y="156"/>
                    </a:cubicBezTo>
                    <a:cubicBezTo>
                      <a:pt x="1285" y="137"/>
                      <a:pt x="1285" y="137"/>
                      <a:pt x="1285" y="137"/>
                    </a:cubicBezTo>
                    <a:cubicBezTo>
                      <a:pt x="1262" y="122"/>
                      <a:pt x="1239" y="109"/>
                      <a:pt x="1215" y="97"/>
                    </a:cubicBezTo>
                    <a:lnTo>
                      <a:pt x="1205" y="116"/>
                    </a:lnTo>
                    <a:close/>
                    <a:moveTo>
                      <a:pt x="1327" y="194"/>
                    </a:moveTo>
                    <a:cubicBezTo>
                      <a:pt x="1342" y="206"/>
                      <a:pt x="1357" y="218"/>
                      <a:pt x="1371" y="231"/>
                    </a:cubicBezTo>
                    <a:cubicBezTo>
                      <a:pt x="1376" y="236"/>
                      <a:pt x="1381" y="241"/>
                      <a:pt x="1386" y="245"/>
                    </a:cubicBezTo>
                    <a:cubicBezTo>
                      <a:pt x="1402" y="229"/>
                      <a:pt x="1402" y="229"/>
                      <a:pt x="1402" y="229"/>
                    </a:cubicBezTo>
                    <a:cubicBezTo>
                      <a:pt x="1397" y="224"/>
                      <a:pt x="1392" y="220"/>
                      <a:pt x="1386" y="215"/>
                    </a:cubicBezTo>
                    <a:cubicBezTo>
                      <a:pt x="1371" y="201"/>
                      <a:pt x="1356" y="189"/>
                      <a:pt x="1340" y="176"/>
                    </a:cubicBezTo>
                    <a:lnTo>
                      <a:pt x="1327" y="194"/>
                    </a:lnTo>
                    <a:close/>
                    <a:moveTo>
                      <a:pt x="1432" y="293"/>
                    </a:moveTo>
                    <a:cubicBezTo>
                      <a:pt x="1449" y="313"/>
                      <a:pt x="1465" y="333"/>
                      <a:pt x="1480" y="355"/>
                    </a:cubicBezTo>
                    <a:cubicBezTo>
                      <a:pt x="1498" y="342"/>
                      <a:pt x="1498" y="342"/>
                      <a:pt x="1498" y="342"/>
                    </a:cubicBezTo>
                    <a:cubicBezTo>
                      <a:pt x="1483" y="320"/>
                      <a:pt x="1466" y="299"/>
                      <a:pt x="1449" y="278"/>
                    </a:cubicBezTo>
                    <a:lnTo>
                      <a:pt x="1432" y="293"/>
                    </a:lnTo>
                    <a:close/>
                    <a:moveTo>
                      <a:pt x="1515" y="411"/>
                    </a:moveTo>
                    <a:cubicBezTo>
                      <a:pt x="1528" y="434"/>
                      <a:pt x="1540" y="457"/>
                      <a:pt x="1550" y="481"/>
                    </a:cubicBezTo>
                    <a:cubicBezTo>
                      <a:pt x="1571" y="472"/>
                      <a:pt x="1571" y="472"/>
                      <a:pt x="1571" y="472"/>
                    </a:cubicBezTo>
                    <a:cubicBezTo>
                      <a:pt x="1560" y="447"/>
                      <a:pt x="1548" y="423"/>
                      <a:pt x="1535" y="400"/>
                    </a:cubicBezTo>
                    <a:cubicBezTo>
                      <a:pt x="1515" y="411"/>
                      <a:pt x="1515" y="411"/>
                      <a:pt x="1515" y="411"/>
                    </a:cubicBezTo>
                    <a:close/>
                    <a:moveTo>
                      <a:pt x="1573" y="543"/>
                    </a:moveTo>
                    <a:cubicBezTo>
                      <a:pt x="1581" y="568"/>
                      <a:pt x="1587" y="593"/>
                      <a:pt x="1592" y="619"/>
                    </a:cubicBezTo>
                    <a:cubicBezTo>
                      <a:pt x="1614" y="615"/>
                      <a:pt x="1614" y="615"/>
                      <a:pt x="1614" y="615"/>
                    </a:cubicBezTo>
                    <a:cubicBezTo>
                      <a:pt x="1609" y="588"/>
                      <a:pt x="1602" y="562"/>
                      <a:pt x="1594" y="536"/>
                    </a:cubicBezTo>
                    <a:cubicBezTo>
                      <a:pt x="1573" y="543"/>
                      <a:pt x="1573" y="543"/>
                      <a:pt x="1573" y="543"/>
                    </a:cubicBezTo>
                    <a:close/>
                    <a:moveTo>
                      <a:pt x="1600" y="684"/>
                    </a:moveTo>
                    <a:cubicBezTo>
                      <a:pt x="1602" y="710"/>
                      <a:pt x="1603" y="737"/>
                      <a:pt x="1603" y="763"/>
                    </a:cubicBezTo>
                    <a:cubicBezTo>
                      <a:pt x="1626" y="763"/>
                      <a:pt x="1626" y="763"/>
                      <a:pt x="1626" y="763"/>
                    </a:cubicBezTo>
                    <a:cubicBezTo>
                      <a:pt x="1626" y="736"/>
                      <a:pt x="1625" y="709"/>
                      <a:pt x="1623" y="682"/>
                    </a:cubicBezTo>
                    <a:lnTo>
                      <a:pt x="1600" y="684"/>
                    </a:lnTo>
                    <a:close/>
                    <a:moveTo>
                      <a:pt x="1603" y="830"/>
                    </a:moveTo>
                    <a:cubicBezTo>
                      <a:pt x="1603" y="851"/>
                      <a:pt x="1602" y="873"/>
                      <a:pt x="1602" y="894"/>
                    </a:cubicBezTo>
                    <a:cubicBezTo>
                      <a:pt x="1602" y="910"/>
                      <a:pt x="1602" y="910"/>
                      <a:pt x="1602" y="910"/>
                    </a:cubicBezTo>
                    <a:cubicBezTo>
                      <a:pt x="1625" y="910"/>
                      <a:pt x="1625" y="910"/>
                      <a:pt x="1625" y="910"/>
                    </a:cubicBezTo>
                    <a:cubicBezTo>
                      <a:pt x="1625" y="894"/>
                      <a:pt x="1625" y="894"/>
                      <a:pt x="1625" y="894"/>
                    </a:cubicBezTo>
                    <a:cubicBezTo>
                      <a:pt x="1625" y="873"/>
                      <a:pt x="1625" y="852"/>
                      <a:pt x="1625" y="830"/>
                    </a:cubicBezTo>
                    <a:lnTo>
                      <a:pt x="1603" y="830"/>
                    </a:lnTo>
                    <a:close/>
                    <a:moveTo>
                      <a:pt x="1602" y="1057"/>
                    </a:moveTo>
                    <a:cubicBezTo>
                      <a:pt x="1625" y="1057"/>
                      <a:pt x="1625" y="1057"/>
                      <a:pt x="1625" y="1057"/>
                    </a:cubicBezTo>
                    <a:cubicBezTo>
                      <a:pt x="1625" y="977"/>
                      <a:pt x="1625" y="977"/>
                      <a:pt x="1625" y="977"/>
                    </a:cubicBezTo>
                    <a:cubicBezTo>
                      <a:pt x="1602" y="977"/>
                      <a:pt x="1602" y="977"/>
                      <a:pt x="1602" y="977"/>
                    </a:cubicBezTo>
                    <a:lnTo>
                      <a:pt x="1602" y="1057"/>
                    </a:lnTo>
                    <a:close/>
                    <a:moveTo>
                      <a:pt x="1602" y="1203"/>
                    </a:moveTo>
                    <a:cubicBezTo>
                      <a:pt x="1625" y="1203"/>
                      <a:pt x="1625" y="1203"/>
                      <a:pt x="1625" y="1203"/>
                    </a:cubicBezTo>
                    <a:cubicBezTo>
                      <a:pt x="1625" y="1124"/>
                      <a:pt x="1625" y="1124"/>
                      <a:pt x="1625" y="1124"/>
                    </a:cubicBezTo>
                    <a:cubicBezTo>
                      <a:pt x="1602" y="1124"/>
                      <a:pt x="1602" y="1124"/>
                      <a:pt x="1602" y="1124"/>
                    </a:cubicBezTo>
                    <a:lnTo>
                      <a:pt x="1602" y="1203"/>
                    </a:lnTo>
                    <a:close/>
                    <a:moveTo>
                      <a:pt x="1602" y="1350"/>
                    </a:moveTo>
                    <a:cubicBezTo>
                      <a:pt x="1625" y="1350"/>
                      <a:pt x="1625" y="1350"/>
                      <a:pt x="1625" y="1350"/>
                    </a:cubicBezTo>
                    <a:cubicBezTo>
                      <a:pt x="1625" y="1271"/>
                      <a:pt x="1625" y="1271"/>
                      <a:pt x="1625" y="1271"/>
                    </a:cubicBezTo>
                    <a:cubicBezTo>
                      <a:pt x="1602" y="1271"/>
                      <a:pt x="1602" y="1271"/>
                      <a:pt x="1602" y="1271"/>
                    </a:cubicBezTo>
                    <a:lnTo>
                      <a:pt x="1602" y="1350"/>
                    </a:lnTo>
                    <a:close/>
                    <a:moveTo>
                      <a:pt x="1602" y="1417"/>
                    </a:moveTo>
                    <a:cubicBezTo>
                      <a:pt x="1602" y="1492"/>
                      <a:pt x="1602" y="1492"/>
                      <a:pt x="1602" y="1492"/>
                    </a:cubicBezTo>
                    <a:cubicBezTo>
                      <a:pt x="1602" y="1492"/>
                      <a:pt x="1602" y="1492"/>
                      <a:pt x="1602" y="1492"/>
                    </a:cubicBezTo>
                    <a:cubicBezTo>
                      <a:pt x="1625" y="1492"/>
                      <a:pt x="1625" y="1492"/>
                      <a:pt x="1625" y="1492"/>
                    </a:cubicBezTo>
                    <a:cubicBezTo>
                      <a:pt x="1625" y="1492"/>
                      <a:pt x="1625" y="1492"/>
                      <a:pt x="1625" y="1492"/>
                    </a:cubicBezTo>
                    <a:cubicBezTo>
                      <a:pt x="1625" y="1417"/>
                      <a:pt x="1625" y="1417"/>
                      <a:pt x="1625" y="1417"/>
                    </a:cubicBezTo>
                    <a:lnTo>
                      <a:pt x="1602" y="1417"/>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
        <p:nvSpPr>
          <p:cNvPr id="4" name="Date Placeholder 27"/>
          <p:cNvSpPr>
            <a:spLocks noGrp="1"/>
          </p:cNvSpPr>
          <p:nvPr>
            <p:ph type="dt" sz="half" idx="10"/>
          </p:nvPr>
        </p:nvSpPr>
        <p:spPr>
          <a:xfrm>
            <a:off x="100364" y="4858999"/>
            <a:ext cx="6064931" cy="157734"/>
          </a:xfrm>
          <a:prstGeom prst="rect">
            <a:avLst/>
          </a:prstGeom>
        </p:spPr>
        <p:txBody>
          <a:bodyPr vert="horz" wrap="square" lIns="68579" tIns="0" rIns="68579" bIns="34289" rtlCol="0" anchor="ctr">
            <a:spAutoFit/>
          </a:bodyPr>
          <a:lstStyle>
            <a:lvl1pPr algn="r">
              <a:defRPr lang="en-US" sz="800" b="0" i="0" smtClean="0">
                <a:solidFill>
                  <a:schemeClr val="bg1"/>
                </a:solidFill>
                <a:latin typeface="+mn-lt"/>
                <a:cs typeface="Arial" pitchFamily="34" charset="0"/>
              </a:defRPr>
            </a:lvl1pPr>
          </a:lstStyle>
          <a:p>
            <a:pPr>
              <a:spcBef>
                <a:spcPts val="225"/>
              </a:spcBef>
              <a:spcAft>
                <a:spcPts val="300"/>
              </a:spcAft>
              <a:buClr>
                <a:srgbClr val="59595C">
                  <a:lumMod val="50000"/>
                </a:srgbClr>
              </a:buClr>
              <a:tabLst>
                <a:tab pos="769125" algn="l"/>
              </a:tabLst>
            </a:pPr>
            <a:endParaRPr dirty="0">
              <a:solidFill>
                <a:srgbClr val="FFFFFF"/>
              </a:solidFill>
            </a:endParaRPr>
          </a:p>
        </p:txBody>
      </p:sp>
      <p:sp>
        <p:nvSpPr>
          <p:cNvPr id="200706" name="Rectangle 2"/>
          <p:cNvSpPr>
            <a:spLocks noGrp="1" noChangeArrowheads="1"/>
          </p:cNvSpPr>
          <p:nvPr>
            <p:ph type="subTitle" idx="1"/>
          </p:nvPr>
        </p:nvSpPr>
        <p:spPr>
          <a:xfrm>
            <a:off x="113141" y="2296547"/>
            <a:ext cx="6060250" cy="265456"/>
          </a:xfrm>
          <a:prstGeom prst="rect">
            <a:avLst/>
          </a:prstGeom>
        </p:spPr>
        <p:txBody>
          <a:bodyPr lIns="68579" tIns="0" rIns="68579" bIns="34289"/>
          <a:lstStyle>
            <a:lvl1pPr algn="r">
              <a:tabLst>
                <a:tab pos="769125" algn="l"/>
              </a:tabLst>
              <a:defRPr sz="1500" b="0" i="0">
                <a:solidFill>
                  <a:schemeClr val="bg1"/>
                </a:solidFill>
                <a:latin typeface="+mn-lt"/>
                <a:cs typeface="Arial" pitchFamily="34" charset="0"/>
              </a:defRPr>
            </a:lvl1pPr>
          </a:lstStyle>
          <a:p>
            <a:r>
              <a:rPr lang="en-US"/>
              <a:t>Click to edit Master subtitle style</a:t>
            </a:r>
            <a:endParaRPr lang="en-US" dirty="0"/>
          </a:p>
        </p:txBody>
      </p:sp>
      <p:sp>
        <p:nvSpPr>
          <p:cNvPr id="2" name="Title 1"/>
          <p:cNvSpPr>
            <a:spLocks noGrp="1"/>
          </p:cNvSpPr>
          <p:nvPr>
            <p:ph type="title"/>
          </p:nvPr>
        </p:nvSpPr>
        <p:spPr>
          <a:xfrm>
            <a:off x="100364" y="1624609"/>
            <a:ext cx="6064931" cy="623888"/>
          </a:xfrm>
        </p:spPr>
        <p:txBody>
          <a:bodyPr/>
          <a:lstStyle>
            <a:lvl1pPr algn="r">
              <a:defRPr>
                <a:solidFill>
                  <a:schemeClr val="bg1"/>
                </a:solidFill>
                <a:latin typeface="+mj-lt"/>
              </a:defRPr>
            </a:lvl1pPr>
          </a:lstStyle>
          <a:p>
            <a:r>
              <a:rPr lang="en-US" dirty="0"/>
              <a:t>Click to edit Master title style</a:t>
            </a:r>
          </a:p>
        </p:txBody>
      </p:sp>
      <p:grpSp>
        <p:nvGrpSpPr>
          <p:cNvPr id="17" name="Group 14"/>
          <p:cNvGrpSpPr>
            <a:grpSpLocks noChangeAspect="1"/>
          </p:cNvGrpSpPr>
          <p:nvPr userDrawn="1"/>
        </p:nvGrpSpPr>
        <p:grpSpPr bwMode="auto">
          <a:xfrm>
            <a:off x="2381" y="2872979"/>
            <a:ext cx="7474744" cy="1857375"/>
            <a:chOff x="2" y="2413"/>
            <a:chExt cx="6278" cy="1560"/>
          </a:xfrm>
        </p:grpSpPr>
        <p:sp>
          <p:nvSpPr>
            <p:cNvPr id="19" name="Rectangle 15"/>
            <p:cNvSpPr>
              <a:spLocks noChangeArrowheads="1"/>
            </p:cNvSpPr>
            <p:nvPr userDrawn="1"/>
          </p:nvSpPr>
          <p:spPr bwMode="auto">
            <a:xfrm>
              <a:off x="2" y="2523"/>
              <a:ext cx="5652" cy="1338"/>
            </a:xfrm>
            <a:prstGeom prst="rect">
              <a:avLst/>
            </a:pr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Rectangle 16"/>
            <p:cNvSpPr>
              <a:spLocks noChangeArrowheads="1"/>
            </p:cNvSpPr>
            <p:nvPr userDrawn="1"/>
          </p:nvSpPr>
          <p:spPr bwMode="auto">
            <a:xfrm>
              <a:off x="2" y="2523"/>
              <a:ext cx="5652"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Rectangle 17"/>
            <p:cNvSpPr>
              <a:spLocks noChangeArrowheads="1"/>
            </p:cNvSpPr>
            <p:nvPr userDrawn="1"/>
          </p:nvSpPr>
          <p:spPr bwMode="auto">
            <a:xfrm>
              <a:off x="2"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Rectangle 18"/>
            <p:cNvSpPr>
              <a:spLocks noChangeArrowheads="1"/>
            </p:cNvSpPr>
            <p:nvPr userDrawn="1"/>
          </p:nvSpPr>
          <p:spPr bwMode="auto">
            <a:xfrm>
              <a:off x="2"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 name="Rectangle 19"/>
            <p:cNvSpPr>
              <a:spLocks noChangeArrowheads="1"/>
            </p:cNvSpPr>
            <p:nvPr userDrawn="1"/>
          </p:nvSpPr>
          <p:spPr bwMode="auto">
            <a:xfrm>
              <a:off x="286"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 name="Rectangle 20"/>
            <p:cNvSpPr>
              <a:spLocks noChangeArrowheads="1"/>
            </p:cNvSpPr>
            <p:nvPr userDrawn="1"/>
          </p:nvSpPr>
          <p:spPr bwMode="auto">
            <a:xfrm>
              <a:off x="286"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Rectangle 21"/>
            <p:cNvSpPr>
              <a:spLocks noChangeArrowheads="1"/>
            </p:cNvSpPr>
            <p:nvPr userDrawn="1"/>
          </p:nvSpPr>
          <p:spPr bwMode="auto">
            <a:xfrm>
              <a:off x="1421"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 name="Rectangle 22"/>
            <p:cNvSpPr>
              <a:spLocks noChangeArrowheads="1"/>
            </p:cNvSpPr>
            <p:nvPr userDrawn="1"/>
          </p:nvSpPr>
          <p:spPr bwMode="auto">
            <a:xfrm>
              <a:off x="1421"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Rectangle 23"/>
            <p:cNvSpPr>
              <a:spLocks noChangeArrowheads="1"/>
            </p:cNvSpPr>
            <p:nvPr userDrawn="1"/>
          </p:nvSpPr>
          <p:spPr bwMode="auto">
            <a:xfrm>
              <a:off x="570"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Rectangle 24"/>
            <p:cNvSpPr>
              <a:spLocks noChangeArrowheads="1"/>
            </p:cNvSpPr>
            <p:nvPr userDrawn="1"/>
          </p:nvSpPr>
          <p:spPr bwMode="auto">
            <a:xfrm>
              <a:off x="570"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Rectangle 25"/>
            <p:cNvSpPr>
              <a:spLocks noChangeArrowheads="1"/>
            </p:cNvSpPr>
            <p:nvPr userDrawn="1"/>
          </p:nvSpPr>
          <p:spPr bwMode="auto">
            <a:xfrm>
              <a:off x="854"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Rectangle 26"/>
            <p:cNvSpPr>
              <a:spLocks noChangeArrowheads="1"/>
            </p:cNvSpPr>
            <p:nvPr userDrawn="1"/>
          </p:nvSpPr>
          <p:spPr bwMode="auto">
            <a:xfrm>
              <a:off x="854"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1" name="Rectangle 27"/>
            <p:cNvSpPr>
              <a:spLocks noChangeArrowheads="1"/>
            </p:cNvSpPr>
            <p:nvPr userDrawn="1"/>
          </p:nvSpPr>
          <p:spPr bwMode="auto">
            <a:xfrm>
              <a:off x="1138"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04" name="Rectangle 28"/>
            <p:cNvSpPr>
              <a:spLocks noChangeArrowheads="1"/>
            </p:cNvSpPr>
            <p:nvPr userDrawn="1"/>
          </p:nvSpPr>
          <p:spPr bwMode="auto">
            <a:xfrm>
              <a:off x="1138"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05" name="Rectangle 29"/>
            <p:cNvSpPr>
              <a:spLocks noChangeArrowheads="1"/>
            </p:cNvSpPr>
            <p:nvPr userDrawn="1"/>
          </p:nvSpPr>
          <p:spPr bwMode="auto">
            <a:xfrm>
              <a:off x="1705"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07" name="Rectangle 30"/>
            <p:cNvSpPr>
              <a:spLocks noChangeArrowheads="1"/>
            </p:cNvSpPr>
            <p:nvPr userDrawn="1"/>
          </p:nvSpPr>
          <p:spPr bwMode="auto">
            <a:xfrm>
              <a:off x="1705"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08" name="Rectangle 31"/>
            <p:cNvSpPr>
              <a:spLocks noChangeArrowheads="1"/>
            </p:cNvSpPr>
            <p:nvPr userDrawn="1"/>
          </p:nvSpPr>
          <p:spPr bwMode="auto">
            <a:xfrm>
              <a:off x="1989"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09" name="Rectangle 32"/>
            <p:cNvSpPr>
              <a:spLocks noChangeArrowheads="1"/>
            </p:cNvSpPr>
            <p:nvPr userDrawn="1"/>
          </p:nvSpPr>
          <p:spPr bwMode="auto">
            <a:xfrm>
              <a:off x="1989"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10" name="Rectangle 33"/>
            <p:cNvSpPr>
              <a:spLocks noChangeArrowheads="1"/>
            </p:cNvSpPr>
            <p:nvPr userDrawn="1"/>
          </p:nvSpPr>
          <p:spPr bwMode="auto">
            <a:xfrm>
              <a:off x="2557"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11" name="Rectangle 34"/>
            <p:cNvSpPr>
              <a:spLocks noChangeArrowheads="1"/>
            </p:cNvSpPr>
            <p:nvPr userDrawn="1"/>
          </p:nvSpPr>
          <p:spPr bwMode="auto">
            <a:xfrm>
              <a:off x="2557"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12" name="Rectangle 35"/>
            <p:cNvSpPr>
              <a:spLocks noChangeArrowheads="1"/>
            </p:cNvSpPr>
            <p:nvPr userDrawn="1"/>
          </p:nvSpPr>
          <p:spPr bwMode="auto">
            <a:xfrm>
              <a:off x="2273"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13" name="Rectangle 36"/>
            <p:cNvSpPr>
              <a:spLocks noChangeArrowheads="1"/>
            </p:cNvSpPr>
            <p:nvPr userDrawn="1"/>
          </p:nvSpPr>
          <p:spPr bwMode="auto">
            <a:xfrm>
              <a:off x="2273"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14" name="Rectangle 37"/>
            <p:cNvSpPr>
              <a:spLocks noChangeArrowheads="1"/>
            </p:cNvSpPr>
            <p:nvPr userDrawn="1"/>
          </p:nvSpPr>
          <p:spPr bwMode="auto">
            <a:xfrm>
              <a:off x="2841"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15" name="Rectangle 38"/>
            <p:cNvSpPr>
              <a:spLocks noChangeArrowheads="1"/>
            </p:cNvSpPr>
            <p:nvPr userDrawn="1"/>
          </p:nvSpPr>
          <p:spPr bwMode="auto">
            <a:xfrm>
              <a:off x="2841"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16" name="Rectangle 39"/>
            <p:cNvSpPr>
              <a:spLocks noChangeArrowheads="1"/>
            </p:cNvSpPr>
            <p:nvPr userDrawn="1"/>
          </p:nvSpPr>
          <p:spPr bwMode="auto">
            <a:xfrm>
              <a:off x="3125"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17" name="Rectangle 40"/>
            <p:cNvSpPr>
              <a:spLocks noChangeArrowheads="1"/>
            </p:cNvSpPr>
            <p:nvPr userDrawn="1"/>
          </p:nvSpPr>
          <p:spPr bwMode="auto">
            <a:xfrm>
              <a:off x="3125"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18" name="Rectangle 41"/>
            <p:cNvSpPr>
              <a:spLocks noChangeArrowheads="1"/>
            </p:cNvSpPr>
            <p:nvPr userDrawn="1"/>
          </p:nvSpPr>
          <p:spPr bwMode="auto">
            <a:xfrm>
              <a:off x="3693"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19" name="Rectangle 42"/>
            <p:cNvSpPr>
              <a:spLocks noChangeArrowheads="1"/>
            </p:cNvSpPr>
            <p:nvPr userDrawn="1"/>
          </p:nvSpPr>
          <p:spPr bwMode="auto">
            <a:xfrm>
              <a:off x="3693"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20" name="Rectangle 43"/>
            <p:cNvSpPr>
              <a:spLocks noChangeArrowheads="1"/>
            </p:cNvSpPr>
            <p:nvPr userDrawn="1"/>
          </p:nvSpPr>
          <p:spPr bwMode="auto">
            <a:xfrm>
              <a:off x="3409"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21" name="Rectangle 44"/>
            <p:cNvSpPr>
              <a:spLocks noChangeArrowheads="1"/>
            </p:cNvSpPr>
            <p:nvPr userDrawn="1"/>
          </p:nvSpPr>
          <p:spPr bwMode="auto">
            <a:xfrm>
              <a:off x="3409"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22" name="Rectangle 45"/>
            <p:cNvSpPr>
              <a:spLocks noChangeArrowheads="1"/>
            </p:cNvSpPr>
            <p:nvPr userDrawn="1"/>
          </p:nvSpPr>
          <p:spPr bwMode="auto">
            <a:xfrm>
              <a:off x="3977" y="3179"/>
              <a:ext cx="178"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23" name="Rectangle 46"/>
            <p:cNvSpPr>
              <a:spLocks noChangeArrowheads="1"/>
            </p:cNvSpPr>
            <p:nvPr userDrawn="1"/>
          </p:nvSpPr>
          <p:spPr bwMode="auto">
            <a:xfrm>
              <a:off x="3977" y="3179"/>
              <a:ext cx="17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24" name="Rectangle 47"/>
            <p:cNvSpPr>
              <a:spLocks noChangeArrowheads="1"/>
            </p:cNvSpPr>
            <p:nvPr userDrawn="1"/>
          </p:nvSpPr>
          <p:spPr bwMode="auto">
            <a:xfrm>
              <a:off x="4260"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25" name="Rectangle 48"/>
            <p:cNvSpPr>
              <a:spLocks noChangeArrowheads="1"/>
            </p:cNvSpPr>
            <p:nvPr userDrawn="1"/>
          </p:nvSpPr>
          <p:spPr bwMode="auto">
            <a:xfrm>
              <a:off x="4260"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26" name="Rectangle 49"/>
            <p:cNvSpPr>
              <a:spLocks noChangeArrowheads="1"/>
            </p:cNvSpPr>
            <p:nvPr userDrawn="1"/>
          </p:nvSpPr>
          <p:spPr bwMode="auto">
            <a:xfrm>
              <a:off x="4544" y="3179"/>
              <a:ext cx="179" cy="26"/>
            </a:xfrm>
            <a:prstGeom prst="rect">
              <a:avLst/>
            </a:pr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27" name="Rectangle 50"/>
            <p:cNvSpPr>
              <a:spLocks noChangeArrowheads="1"/>
            </p:cNvSpPr>
            <p:nvPr userDrawn="1"/>
          </p:nvSpPr>
          <p:spPr bwMode="auto">
            <a:xfrm>
              <a:off x="4544" y="3179"/>
              <a:ext cx="179"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28" name="Oval 51"/>
            <p:cNvSpPr>
              <a:spLocks noChangeArrowheads="1"/>
            </p:cNvSpPr>
            <p:nvPr userDrawn="1"/>
          </p:nvSpPr>
          <p:spPr bwMode="auto">
            <a:xfrm>
              <a:off x="4723" y="2413"/>
              <a:ext cx="1557" cy="15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729" name="Freeform 52"/>
            <p:cNvSpPr>
              <a:spLocks/>
            </p:cNvSpPr>
            <p:nvPr userDrawn="1"/>
          </p:nvSpPr>
          <p:spPr bwMode="auto">
            <a:xfrm>
              <a:off x="4837" y="2527"/>
              <a:ext cx="1329" cy="1332"/>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rgbClr val="EE8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3522" y="3592287"/>
            <a:ext cx="1375478" cy="394048"/>
          </a:xfrm>
          <a:prstGeom prst="rect">
            <a:avLst/>
          </a:prstGeom>
        </p:spPr>
      </p:pic>
    </p:spTree>
    <p:extLst>
      <p:ext uri="{BB962C8B-B14F-4D97-AF65-F5344CB8AC3E}">
        <p14:creationId xmlns:p14="http://schemas.microsoft.com/office/powerpoint/2010/main" val="41715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8" name="Picture 57" descr="Binder4 1.pdf"/>
          <p:cNvPicPr>
            <a:picLocks noChangeAspect="1"/>
          </p:cNvPicPr>
          <p:nvPr userDrawn="1"/>
        </p:nvPicPr>
        <p:blipFill rotWithShape="1">
          <a:blip r:embed="rId2" cstate="print">
            <a:extLst>
              <a:ext uri="{28A0092B-C50C-407E-A947-70E740481C1C}">
                <a14:useLocalDpi xmlns:a14="http://schemas.microsoft.com/office/drawing/2010/main" val="0"/>
              </a:ext>
            </a:extLst>
          </a:blip>
          <a:srcRect r="45938"/>
          <a:stretch/>
        </p:blipFill>
        <p:spPr>
          <a:xfrm>
            <a:off x="7" y="0"/>
            <a:ext cx="4943475" cy="5143500"/>
          </a:xfrm>
          <a:prstGeom prst="rect">
            <a:avLst/>
          </a:prstGeom>
        </p:spPr>
      </p:pic>
      <p:sp>
        <p:nvSpPr>
          <p:cNvPr id="8" name="Rectangle 7"/>
          <p:cNvSpPr/>
          <p:nvPr userDrawn="1"/>
        </p:nvSpPr>
        <p:spPr bwMode="auto">
          <a:xfrm>
            <a:off x="4554770" y="0"/>
            <a:ext cx="4589253" cy="51435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83"/>
            <a:endParaRPr lang="en-US">
              <a:solidFill>
                <a:srgbClr val="000000"/>
              </a:solidFill>
            </a:endParaRPr>
          </a:p>
        </p:txBody>
      </p:sp>
      <p:sp>
        <p:nvSpPr>
          <p:cNvPr id="59" name="Rectangle 58"/>
          <p:cNvSpPr/>
          <p:nvPr userDrawn="1"/>
        </p:nvSpPr>
        <p:spPr bwMode="auto">
          <a:xfrm>
            <a:off x="5050631" y="1607356"/>
            <a:ext cx="57150" cy="1700213"/>
          </a:xfrm>
          <a:prstGeom prst="rect">
            <a:avLst/>
          </a:prstGeom>
          <a:solidFill>
            <a:srgbClr val="F9B10B"/>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83"/>
            <a:endParaRPr lang="en-US">
              <a:solidFill>
                <a:srgbClr val="000000"/>
              </a:solidFill>
            </a:endParaRPr>
          </a:p>
        </p:txBody>
      </p:sp>
      <p:sp>
        <p:nvSpPr>
          <p:cNvPr id="200745" name="Rectangle 200744"/>
          <p:cNvSpPr/>
          <p:nvPr userDrawn="1"/>
        </p:nvSpPr>
        <p:spPr bwMode="auto">
          <a:xfrm>
            <a:off x="0" y="5099742"/>
            <a:ext cx="9144000" cy="158620"/>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83"/>
            <a:endParaRPr lang="en-US">
              <a:solidFill>
                <a:srgbClr val="000000"/>
              </a:solidFill>
            </a:endParaRPr>
          </a:p>
        </p:txBody>
      </p:sp>
      <p:sp>
        <p:nvSpPr>
          <p:cNvPr id="200706" name="Rectangle 2"/>
          <p:cNvSpPr>
            <a:spLocks noGrp="1" noChangeArrowheads="1"/>
          </p:cNvSpPr>
          <p:nvPr>
            <p:ph type="subTitle" idx="1"/>
          </p:nvPr>
        </p:nvSpPr>
        <p:spPr>
          <a:xfrm>
            <a:off x="5145209" y="2682319"/>
            <a:ext cx="2140447" cy="173123"/>
          </a:xfrm>
          <a:prstGeom prst="rect">
            <a:avLst/>
          </a:prstGeom>
        </p:spPr>
        <p:txBody>
          <a:bodyPr lIns="68579" tIns="0" rIns="68579" bIns="34289"/>
          <a:lstStyle>
            <a:lvl1pPr algn="l">
              <a:tabLst>
                <a:tab pos="769125" algn="l"/>
              </a:tabLst>
              <a:defRPr sz="900" b="0" i="0">
                <a:solidFill>
                  <a:schemeClr val="bg1"/>
                </a:solidFill>
                <a:latin typeface="+mn-lt"/>
                <a:cs typeface="Arial" pitchFamily="34" charset="0"/>
              </a:defRPr>
            </a:lvl1pPr>
          </a:lstStyle>
          <a:p>
            <a:r>
              <a:rPr lang="en-US" dirty="0"/>
              <a:t>Click to edit Master subtitle style</a:t>
            </a:r>
          </a:p>
        </p:txBody>
      </p:sp>
      <p:sp>
        <p:nvSpPr>
          <p:cNvPr id="2" name="Title 1"/>
          <p:cNvSpPr>
            <a:spLocks noGrp="1"/>
          </p:cNvSpPr>
          <p:nvPr>
            <p:ph type="title"/>
          </p:nvPr>
        </p:nvSpPr>
        <p:spPr>
          <a:xfrm>
            <a:off x="5145215" y="1624620"/>
            <a:ext cx="2142101" cy="875705"/>
          </a:xfrm>
        </p:spPr>
        <p:txBody>
          <a:bodyPr/>
          <a:lstStyle>
            <a:lvl1pPr algn="l">
              <a:defRPr>
                <a:solidFill>
                  <a:schemeClr val="bg1"/>
                </a:solidFill>
                <a:latin typeface="+mj-lt"/>
              </a:defRPr>
            </a:lvl1pPr>
          </a:lstStyle>
          <a:p>
            <a:r>
              <a:rPr lang="en-US" dirty="0"/>
              <a:t>Click to edit Master title style</a:t>
            </a:r>
          </a:p>
        </p:txBody>
      </p:sp>
      <p:sp>
        <p:nvSpPr>
          <p:cNvPr id="6" name="Text Placeholder 5"/>
          <p:cNvSpPr>
            <a:spLocks noGrp="1"/>
          </p:cNvSpPr>
          <p:nvPr>
            <p:ph type="body" sz="quarter" idx="10"/>
          </p:nvPr>
        </p:nvSpPr>
        <p:spPr>
          <a:xfrm>
            <a:off x="5150656" y="2957523"/>
            <a:ext cx="2135981" cy="895115"/>
          </a:xfrm>
        </p:spPr>
        <p:txBody>
          <a:bodyPr/>
          <a:lstStyle>
            <a:lvl1pPr>
              <a:defRPr sz="800">
                <a:solidFill>
                  <a:schemeClr val="tx2"/>
                </a:solidFill>
              </a:defRPr>
            </a:lvl1pPr>
            <a:lvl2pPr>
              <a:defRPr sz="800">
                <a:solidFill>
                  <a:schemeClr val="tx2"/>
                </a:solidFill>
              </a:defRPr>
            </a:lvl2pPr>
            <a:lvl3pPr>
              <a:defRPr sz="800">
                <a:solidFill>
                  <a:schemeClr val="tx2"/>
                </a:solidFill>
              </a:defRPr>
            </a:lvl3pPr>
            <a:lvl4pPr>
              <a:defRPr sz="700">
                <a:solidFill>
                  <a:schemeClr val="tx2"/>
                </a:solidFill>
              </a:defRPr>
            </a:lvl4pPr>
            <a:lvl5pPr>
              <a:defRPr sz="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291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788245" y="4901935"/>
            <a:ext cx="359445" cy="150811"/>
          </a:xfrm>
        </p:spPr>
        <p:txBody>
          <a:bodyPr/>
          <a:lstStyle>
            <a:lvl1pPr>
              <a:defRPr/>
            </a:lvl1pPr>
          </a:lstStyle>
          <a:p>
            <a:pPr>
              <a:buClr>
                <a:srgbClr val="000000"/>
              </a:buClr>
            </a:pPr>
            <a:fld id="{F71C7896-8E11-4384-BFC5-C0974CDBC83D}" type="slidenum">
              <a:rPr lang="en-US">
                <a:solidFill>
                  <a:srgbClr val="FFFFFF"/>
                </a:solidFill>
              </a:rPr>
              <a:pPr>
                <a:buClr>
                  <a:srgbClr val="000000"/>
                </a:buClr>
              </a:pPr>
              <a:t>‹#›</a:t>
            </a:fld>
            <a:endParaRPr lang="en-US" dirty="0">
              <a:solidFill>
                <a:srgbClr val="FFFFFF"/>
              </a:solidFill>
            </a:endParaRPr>
          </a:p>
        </p:txBody>
      </p:sp>
      <p:sp>
        <p:nvSpPr>
          <p:cNvPr id="6" name="Text Placeholder 5"/>
          <p:cNvSpPr>
            <a:spLocks noGrp="1"/>
          </p:cNvSpPr>
          <p:nvPr>
            <p:ph type="body" sz="quarter" idx="11"/>
          </p:nvPr>
        </p:nvSpPr>
        <p:spPr>
          <a:xfrm>
            <a:off x="207199" y="741630"/>
            <a:ext cx="8604504"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83954" y="1"/>
            <a:ext cx="7615954" cy="623888"/>
          </a:xfr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03476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5"/>
          <p:cNvSpPr>
            <a:spLocks noChangeArrowheads="1"/>
          </p:cNvSpPr>
          <p:nvPr userDrawn="1"/>
        </p:nvSpPr>
        <p:spPr bwMode="auto">
          <a:xfrm>
            <a:off x="1143" y="0"/>
            <a:ext cx="9141714" cy="5143500"/>
          </a:xfrm>
          <a:prstGeom prst="rect">
            <a:avLst/>
          </a:prstGeom>
          <a:solidFill>
            <a:schemeClr val="bg1">
              <a:lumMod val="85000"/>
            </a:schemeClr>
          </a:solidFill>
          <a:ln>
            <a:noFill/>
          </a:ln>
        </p:spPr>
        <p:txBody>
          <a:bodyPr vert="horz" wrap="square" lIns="68579" tIns="34289" rIns="68579" bIns="34289" numCol="1" anchor="t" anchorCtr="0" compatLnSpc="1">
            <a:prstTxWarp prst="textNoShape">
              <a:avLst/>
            </a:prstTxWarp>
          </a:bodyPr>
          <a:lstStyle/>
          <a:p>
            <a:endParaRPr lang="en-US">
              <a:solidFill>
                <a:srgbClr val="000000"/>
              </a:solidFill>
            </a:endParaRPr>
          </a:p>
        </p:txBody>
      </p:sp>
      <p:grpSp>
        <p:nvGrpSpPr>
          <p:cNvPr id="94" name="Group 93"/>
          <p:cNvGrpSpPr/>
          <p:nvPr userDrawn="1"/>
        </p:nvGrpSpPr>
        <p:grpSpPr>
          <a:xfrm>
            <a:off x="6899999" y="715799"/>
            <a:ext cx="2244021" cy="1867019"/>
            <a:chOff x="6824664" y="771525"/>
            <a:chExt cx="4157664" cy="3459163"/>
          </a:xfrm>
        </p:grpSpPr>
        <p:grpSp>
          <p:nvGrpSpPr>
            <p:cNvPr id="95" name="Group 55"/>
            <p:cNvGrpSpPr>
              <a:grpSpLocks noChangeAspect="1"/>
            </p:cNvGrpSpPr>
            <p:nvPr userDrawn="1"/>
          </p:nvGrpSpPr>
          <p:grpSpPr bwMode="auto">
            <a:xfrm>
              <a:off x="6824664" y="771525"/>
              <a:ext cx="2159001" cy="3459163"/>
              <a:chOff x="4299" y="486"/>
              <a:chExt cx="1360" cy="2179"/>
            </a:xfrm>
          </p:grpSpPr>
          <p:sp>
            <p:nvSpPr>
              <p:cNvPr id="100" name="Freeform 56"/>
              <p:cNvSpPr>
                <a:spLocks/>
              </p:cNvSpPr>
              <p:nvPr userDrawn="1"/>
            </p:nvSpPr>
            <p:spPr bwMode="auto">
              <a:xfrm>
                <a:off x="4299" y="486"/>
                <a:ext cx="1360" cy="2179"/>
              </a:xfrm>
              <a:custGeom>
                <a:avLst/>
                <a:gdLst>
                  <a:gd name="T0" fmla="*/ 1771 w 1771"/>
                  <a:gd name="T1" fmla="*/ 1262 h 2841"/>
                  <a:gd name="T2" fmla="*/ 797 w 1771"/>
                  <a:gd name="T3" fmla="*/ 287 h 2841"/>
                  <a:gd name="T4" fmla="*/ 797 w 1771"/>
                  <a:gd name="T5" fmla="*/ 287 h 2841"/>
                  <a:gd name="T6" fmla="*/ 378 w 1771"/>
                  <a:gd name="T7" fmla="*/ 127 h 2841"/>
                  <a:gd name="T8" fmla="*/ 440 w 1771"/>
                  <a:gd name="T9" fmla="*/ 65 h 2841"/>
                  <a:gd name="T10" fmla="*/ 430 w 1771"/>
                  <a:gd name="T11" fmla="*/ 38 h 2841"/>
                  <a:gd name="T12" fmla="*/ 31 w 1771"/>
                  <a:gd name="T13" fmla="*/ 2 h 2841"/>
                  <a:gd name="T14" fmla="*/ 1 w 1771"/>
                  <a:gd name="T15" fmla="*/ 32 h 2841"/>
                  <a:gd name="T16" fmla="*/ 38 w 1771"/>
                  <a:gd name="T17" fmla="*/ 431 h 2841"/>
                  <a:gd name="T18" fmla="*/ 64 w 1771"/>
                  <a:gd name="T19" fmla="*/ 441 h 2841"/>
                  <a:gd name="T20" fmla="*/ 132 w 1771"/>
                  <a:gd name="T21" fmla="*/ 373 h 2841"/>
                  <a:gd name="T22" fmla="*/ 797 w 1771"/>
                  <a:gd name="T23" fmla="*/ 635 h 2841"/>
                  <a:gd name="T24" fmla="*/ 797 w 1771"/>
                  <a:gd name="T25" fmla="*/ 635 h 2841"/>
                  <a:gd name="T26" fmla="*/ 1424 w 1771"/>
                  <a:gd name="T27" fmla="*/ 1262 h 2841"/>
                  <a:gd name="T28" fmla="*/ 1424 w 1771"/>
                  <a:gd name="T29" fmla="*/ 2841 h 2841"/>
                  <a:gd name="T30" fmla="*/ 1771 w 1771"/>
                  <a:gd name="T31" fmla="*/ 2841 h 2841"/>
                  <a:gd name="T32" fmla="*/ 1771 w 1771"/>
                  <a:gd name="T33" fmla="*/ 1262 h 2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1" h="2841">
                    <a:moveTo>
                      <a:pt x="1771" y="1262"/>
                    </a:moveTo>
                    <a:cubicBezTo>
                      <a:pt x="1771" y="724"/>
                      <a:pt x="1335" y="287"/>
                      <a:pt x="797" y="287"/>
                    </a:cubicBezTo>
                    <a:cubicBezTo>
                      <a:pt x="797" y="287"/>
                      <a:pt x="797" y="287"/>
                      <a:pt x="797" y="287"/>
                    </a:cubicBezTo>
                    <a:cubicBezTo>
                      <a:pt x="636" y="287"/>
                      <a:pt x="489" y="226"/>
                      <a:pt x="378" y="127"/>
                    </a:cubicBezTo>
                    <a:cubicBezTo>
                      <a:pt x="440" y="65"/>
                      <a:pt x="440" y="65"/>
                      <a:pt x="440" y="65"/>
                    </a:cubicBezTo>
                    <a:cubicBezTo>
                      <a:pt x="453" y="52"/>
                      <a:pt x="448" y="40"/>
                      <a:pt x="430" y="38"/>
                    </a:cubicBezTo>
                    <a:cubicBezTo>
                      <a:pt x="31" y="2"/>
                      <a:pt x="31" y="2"/>
                      <a:pt x="31" y="2"/>
                    </a:cubicBezTo>
                    <a:cubicBezTo>
                      <a:pt x="13" y="0"/>
                      <a:pt x="0" y="14"/>
                      <a:pt x="1" y="32"/>
                    </a:cubicBezTo>
                    <a:cubicBezTo>
                      <a:pt x="38" y="431"/>
                      <a:pt x="38" y="431"/>
                      <a:pt x="38" y="431"/>
                    </a:cubicBezTo>
                    <a:cubicBezTo>
                      <a:pt x="39" y="449"/>
                      <a:pt x="51" y="453"/>
                      <a:pt x="64" y="441"/>
                    </a:cubicBezTo>
                    <a:cubicBezTo>
                      <a:pt x="132" y="373"/>
                      <a:pt x="132" y="373"/>
                      <a:pt x="132" y="373"/>
                    </a:cubicBezTo>
                    <a:cubicBezTo>
                      <a:pt x="306" y="535"/>
                      <a:pt x="540" y="635"/>
                      <a:pt x="797" y="635"/>
                    </a:cubicBezTo>
                    <a:cubicBezTo>
                      <a:pt x="797" y="635"/>
                      <a:pt x="797" y="635"/>
                      <a:pt x="797" y="635"/>
                    </a:cubicBezTo>
                    <a:cubicBezTo>
                      <a:pt x="1143" y="635"/>
                      <a:pt x="1424" y="916"/>
                      <a:pt x="1424" y="1262"/>
                    </a:cubicBezTo>
                    <a:cubicBezTo>
                      <a:pt x="1424" y="2841"/>
                      <a:pt x="1424" y="2841"/>
                      <a:pt x="1424" y="2841"/>
                    </a:cubicBezTo>
                    <a:cubicBezTo>
                      <a:pt x="1771" y="2841"/>
                      <a:pt x="1771" y="2841"/>
                      <a:pt x="1771" y="2841"/>
                    </a:cubicBezTo>
                    <a:cubicBezTo>
                      <a:pt x="1771" y="1262"/>
                      <a:pt x="1771" y="1262"/>
                      <a:pt x="1771" y="1262"/>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1" name="Freeform 57"/>
              <p:cNvSpPr>
                <a:spLocks noEditPoints="1"/>
              </p:cNvSpPr>
              <p:nvPr userDrawn="1"/>
            </p:nvSpPr>
            <p:spPr bwMode="auto">
              <a:xfrm>
                <a:off x="4466" y="638"/>
                <a:ext cx="1074" cy="2002"/>
              </a:xfrm>
              <a:custGeom>
                <a:avLst/>
                <a:gdLst>
                  <a:gd name="T0" fmla="*/ 61 w 1399"/>
                  <a:gd name="T1" fmla="*/ 68 h 2611"/>
                  <a:gd name="T2" fmla="*/ 15 w 1399"/>
                  <a:gd name="T3" fmla="*/ 0 h 2611"/>
                  <a:gd name="T4" fmla="*/ 116 w 1399"/>
                  <a:gd name="T5" fmla="*/ 109 h 2611"/>
                  <a:gd name="T6" fmla="*/ 195 w 1399"/>
                  <a:gd name="T7" fmla="*/ 133 h 2611"/>
                  <a:gd name="T8" fmla="*/ 116 w 1399"/>
                  <a:gd name="T9" fmla="*/ 109 h 2611"/>
                  <a:gd name="T10" fmla="*/ 315 w 1399"/>
                  <a:gd name="T11" fmla="*/ 220 h 2611"/>
                  <a:gd name="T12" fmla="*/ 253 w 1399"/>
                  <a:gd name="T13" fmla="*/ 166 h 2611"/>
                  <a:gd name="T14" fmla="*/ 378 w 1399"/>
                  <a:gd name="T15" fmla="*/ 245 h 2611"/>
                  <a:gd name="T16" fmla="*/ 461 w 1399"/>
                  <a:gd name="T17" fmla="*/ 249 h 2611"/>
                  <a:gd name="T18" fmla="*/ 378 w 1399"/>
                  <a:gd name="T19" fmla="*/ 245 h 2611"/>
                  <a:gd name="T20" fmla="*/ 599 w 1399"/>
                  <a:gd name="T21" fmla="*/ 302 h 2611"/>
                  <a:gd name="T22" fmla="*/ 525 w 1399"/>
                  <a:gd name="T23" fmla="*/ 266 h 2611"/>
                  <a:gd name="T24" fmla="*/ 667 w 1399"/>
                  <a:gd name="T25" fmla="*/ 310 h 2611"/>
                  <a:gd name="T26" fmla="*/ 747 w 1399"/>
                  <a:gd name="T27" fmla="*/ 292 h 2611"/>
                  <a:gd name="T28" fmla="*/ 667 w 1399"/>
                  <a:gd name="T29" fmla="*/ 310 h 2611"/>
                  <a:gd name="T30" fmla="*/ 878 w 1399"/>
                  <a:gd name="T31" fmla="*/ 341 h 2611"/>
                  <a:gd name="T32" fmla="*/ 804 w 1399"/>
                  <a:gd name="T33" fmla="*/ 305 h 2611"/>
                  <a:gd name="T34" fmla="*/ 940 w 1399"/>
                  <a:gd name="T35" fmla="*/ 363 h 2611"/>
                  <a:gd name="T36" fmla="*/ 1021 w 1399"/>
                  <a:gd name="T37" fmla="*/ 380 h 2611"/>
                  <a:gd name="T38" fmla="*/ 940 w 1399"/>
                  <a:gd name="T39" fmla="*/ 363 h 2611"/>
                  <a:gd name="T40" fmla="*/ 1123 w 1399"/>
                  <a:gd name="T41" fmla="*/ 487 h 2611"/>
                  <a:gd name="T42" fmla="*/ 1077 w 1399"/>
                  <a:gd name="T43" fmla="*/ 418 h 2611"/>
                  <a:gd name="T44" fmla="*/ 1168 w 1399"/>
                  <a:gd name="T45" fmla="*/ 535 h 2611"/>
                  <a:gd name="T46" fmla="*/ 1235 w 1399"/>
                  <a:gd name="T47" fmla="*/ 584 h 2611"/>
                  <a:gd name="T48" fmla="*/ 1168 w 1399"/>
                  <a:gd name="T49" fmla="*/ 535 h 2611"/>
                  <a:gd name="T50" fmla="*/ 1291 w 1399"/>
                  <a:gd name="T51" fmla="*/ 722 h 2611"/>
                  <a:gd name="T52" fmla="*/ 1273 w 1399"/>
                  <a:gd name="T53" fmla="*/ 641 h 2611"/>
                  <a:gd name="T54" fmla="*/ 1318 w 1399"/>
                  <a:gd name="T55" fmla="*/ 782 h 2611"/>
                  <a:gd name="T56" fmla="*/ 1366 w 1399"/>
                  <a:gd name="T57" fmla="*/ 850 h 2611"/>
                  <a:gd name="T58" fmla="*/ 1318 w 1399"/>
                  <a:gd name="T59" fmla="*/ 782 h 2611"/>
                  <a:gd name="T60" fmla="*/ 1373 w 1399"/>
                  <a:gd name="T61" fmla="*/ 998 h 2611"/>
                  <a:gd name="T62" fmla="*/ 1382 w 1399"/>
                  <a:gd name="T63" fmla="*/ 916 h 2611"/>
                  <a:gd name="T64" fmla="*/ 1377 w 1399"/>
                  <a:gd name="T65" fmla="*/ 1064 h 2611"/>
                  <a:gd name="T66" fmla="*/ 1377 w 1399"/>
                  <a:gd name="T67" fmla="*/ 1143 h 2611"/>
                  <a:gd name="T68" fmla="*/ 1399 w 1399"/>
                  <a:gd name="T69" fmla="*/ 1069 h 2611"/>
                  <a:gd name="T70" fmla="*/ 1377 w 1399"/>
                  <a:gd name="T71" fmla="*/ 1064 h 2611"/>
                  <a:gd name="T72" fmla="*/ 1399 w 1399"/>
                  <a:gd name="T73" fmla="*/ 1290 h 2611"/>
                  <a:gd name="T74" fmla="*/ 1377 w 1399"/>
                  <a:gd name="T75" fmla="*/ 1211 h 2611"/>
                  <a:gd name="T76" fmla="*/ 1377 w 1399"/>
                  <a:gd name="T77" fmla="*/ 1437 h 2611"/>
                  <a:gd name="T78" fmla="*/ 1399 w 1399"/>
                  <a:gd name="T79" fmla="*/ 1357 h 2611"/>
                  <a:gd name="T80" fmla="*/ 1377 w 1399"/>
                  <a:gd name="T81" fmla="*/ 1437 h 2611"/>
                  <a:gd name="T82" fmla="*/ 1399 w 1399"/>
                  <a:gd name="T83" fmla="*/ 1584 h 2611"/>
                  <a:gd name="T84" fmla="*/ 1377 w 1399"/>
                  <a:gd name="T85" fmla="*/ 1504 h 2611"/>
                  <a:gd name="T86" fmla="*/ 1377 w 1399"/>
                  <a:gd name="T87" fmla="*/ 1731 h 2611"/>
                  <a:gd name="T88" fmla="*/ 1399 w 1399"/>
                  <a:gd name="T89" fmla="*/ 1651 h 2611"/>
                  <a:gd name="T90" fmla="*/ 1377 w 1399"/>
                  <a:gd name="T91" fmla="*/ 1731 h 2611"/>
                  <a:gd name="T92" fmla="*/ 1399 w 1399"/>
                  <a:gd name="T93" fmla="*/ 1877 h 2611"/>
                  <a:gd name="T94" fmla="*/ 1377 w 1399"/>
                  <a:gd name="T95" fmla="*/ 1798 h 2611"/>
                  <a:gd name="T96" fmla="*/ 1377 w 1399"/>
                  <a:gd name="T97" fmla="*/ 2024 h 2611"/>
                  <a:gd name="T98" fmla="*/ 1399 w 1399"/>
                  <a:gd name="T99" fmla="*/ 1945 h 2611"/>
                  <a:gd name="T100" fmla="*/ 1377 w 1399"/>
                  <a:gd name="T101" fmla="*/ 2024 h 2611"/>
                  <a:gd name="T102" fmla="*/ 1399 w 1399"/>
                  <a:gd name="T103" fmla="*/ 2171 h 2611"/>
                  <a:gd name="T104" fmla="*/ 1377 w 1399"/>
                  <a:gd name="T105" fmla="*/ 2091 h 2611"/>
                  <a:gd name="T106" fmla="*/ 1377 w 1399"/>
                  <a:gd name="T107" fmla="*/ 2318 h 2611"/>
                  <a:gd name="T108" fmla="*/ 1399 w 1399"/>
                  <a:gd name="T109" fmla="*/ 2238 h 2611"/>
                  <a:gd name="T110" fmla="*/ 1377 w 1399"/>
                  <a:gd name="T111" fmla="*/ 2318 h 2611"/>
                  <a:gd name="T112" fmla="*/ 1399 w 1399"/>
                  <a:gd name="T113" fmla="*/ 2465 h 2611"/>
                  <a:gd name="T114" fmla="*/ 1377 w 1399"/>
                  <a:gd name="T115" fmla="*/ 2385 h 2611"/>
                  <a:gd name="T116" fmla="*/ 1377 w 1399"/>
                  <a:gd name="T117" fmla="*/ 2611 h 2611"/>
                  <a:gd name="T118" fmla="*/ 1399 w 1399"/>
                  <a:gd name="T119" fmla="*/ 2532 h 2611"/>
                  <a:gd name="T120" fmla="*/ 1377 w 1399"/>
                  <a:gd name="T121" fmla="*/ 2611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9" h="2611">
                    <a:moveTo>
                      <a:pt x="0" y="17"/>
                    </a:moveTo>
                    <a:cubicBezTo>
                      <a:pt x="20" y="35"/>
                      <a:pt x="40" y="52"/>
                      <a:pt x="61" y="68"/>
                    </a:cubicBezTo>
                    <a:cubicBezTo>
                      <a:pt x="75" y="51"/>
                      <a:pt x="75" y="51"/>
                      <a:pt x="75" y="51"/>
                    </a:cubicBezTo>
                    <a:cubicBezTo>
                      <a:pt x="55" y="35"/>
                      <a:pt x="34" y="18"/>
                      <a:pt x="15" y="0"/>
                    </a:cubicBezTo>
                    <a:lnTo>
                      <a:pt x="0" y="17"/>
                    </a:lnTo>
                    <a:close/>
                    <a:moveTo>
                      <a:pt x="116" y="109"/>
                    </a:moveTo>
                    <a:cubicBezTo>
                      <a:pt x="138" y="124"/>
                      <a:pt x="161" y="138"/>
                      <a:pt x="184" y="152"/>
                    </a:cubicBezTo>
                    <a:cubicBezTo>
                      <a:pt x="195" y="133"/>
                      <a:pt x="195" y="133"/>
                      <a:pt x="195" y="133"/>
                    </a:cubicBezTo>
                    <a:cubicBezTo>
                      <a:pt x="173" y="120"/>
                      <a:pt x="150" y="105"/>
                      <a:pt x="129" y="90"/>
                    </a:cubicBezTo>
                    <a:lnTo>
                      <a:pt x="116" y="109"/>
                    </a:lnTo>
                    <a:close/>
                    <a:moveTo>
                      <a:pt x="243" y="185"/>
                    </a:moveTo>
                    <a:cubicBezTo>
                      <a:pt x="266" y="198"/>
                      <a:pt x="291" y="209"/>
                      <a:pt x="315" y="220"/>
                    </a:cubicBezTo>
                    <a:cubicBezTo>
                      <a:pt x="324" y="200"/>
                      <a:pt x="324" y="200"/>
                      <a:pt x="324" y="200"/>
                    </a:cubicBezTo>
                    <a:cubicBezTo>
                      <a:pt x="300" y="189"/>
                      <a:pt x="276" y="178"/>
                      <a:pt x="253" y="166"/>
                    </a:cubicBezTo>
                    <a:lnTo>
                      <a:pt x="243" y="185"/>
                    </a:lnTo>
                    <a:close/>
                    <a:moveTo>
                      <a:pt x="378" y="245"/>
                    </a:moveTo>
                    <a:cubicBezTo>
                      <a:pt x="403" y="255"/>
                      <a:pt x="429" y="263"/>
                      <a:pt x="455" y="271"/>
                    </a:cubicBezTo>
                    <a:cubicBezTo>
                      <a:pt x="461" y="249"/>
                      <a:pt x="461" y="249"/>
                      <a:pt x="461" y="249"/>
                    </a:cubicBezTo>
                    <a:cubicBezTo>
                      <a:pt x="435" y="242"/>
                      <a:pt x="410" y="234"/>
                      <a:pt x="386" y="224"/>
                    </a:cubicBezTo>
                    <a:lnTo>
                      <a:pt x="378" y="245"/>
                    </a:lnTo>
                    <a:close/>
                    <a:moveTo>
                      <a:pt x="520" y="287"/>
                    </a:moveTo>
                    <a:cubicBezTo>
                      <a:pt x="546" y="293"/>
                      <a:pt x="573" y="298"/>
                      <a:pt x="599" y="302"/>
                    </a:cubicBezTo>
                    <a:cubicBezTo>
                      <a:pt x="603" y="280"/>
                      <a:pt x="603" y="280"/>
                      <a:pt x="603" y="280"/>
                    </a:cubicBezTo>
                    <a:cubicBezTo>
                      <a:pt x="577" y="276"/>
                      <a:pt x="551" y="271"/>
                      <a:pt x="525" y="266"/>
                    </a:cubicBezTo>
                    <a:lnTo>
                      <a:pt x="520" y="287"/>
                    </a:lnTo>
                    <a:close/>
                    <a:moveTo>
                      <a:pt x="667" y="310"/>
                    </a:moveTo>
                    <a:cubicBezTo>
                      <a:pt x="693" y="312"/>
                      <a:pt x="720" y="314"/>
                      <a:pt x="747" y="314"/>
                    </a:cubicBezTo>
                    <a:cubicBezTo>
                      <a:pt x="747" y="292"/>
                      <a:pt x="747" y="292"/>
                      <a:pt x="747" y="292"/>
                    </a:cubicBezTo>
                    <a:cubicBezTo>
                      <a:pt x="721" y="291"/>
                      <a:pt x="695" y="290"/>
                      <a:pt x="668" y="288"/>
                    </a:cubicBezTo>
                    <a:cubicBezTo>
                      <a:pt x="667" y="310"/>
                      <a:pt x="667" y="310"/>
                      <a:pt x="667" y="310"/>
                    </a:cubicBezTo>
                    <a:close/>
                    <a:moveTo>
                      <a:pt x="802" y="327"/>
                    </a:moveTo>
                    <a:cubicBezTo>
                      <a:pt x="828" y="330"/>
                      <a:pt x="853" y="335"/>
                      <a:pt x="878" y="341"/>
                    </a:cubicBezTo>
                    <a:cubicBezTo>
                      <a:pt x="884" y="320"/>
                      <a:pt x="884" y="320"/>
                      <a:pt x="884" y="320"/>
                    </a:cubicBezTo>
                    <a:cubicBezTo>
                      <a:pt x="858" y="313"/>
                      <a:pt x="831" y="308"/>
                      <a:pt x="804" y="305"/>
                    </a:cubicBezTo>
                    <a:lnTo>
                      <a:pt x="802" y="327"/>
                    </a:lnTo>
                    <a:close/>
                    <a:moveTo>
                      <a:pt x="940" y="363"/>
                    </a:moveTo>
                    <a:cubicBezTo>
                      <a:pt x="964" y="373"/>
                      <a:pt x="987" y="385"/>
                      <a:pt x="1009" y="399"/>
                    </a:cubicBezTo>
                    <a:cubicBezTo>
                      <a:pt x="1021" y="380"/>
                      <a:pt x="1021" y="380"/>
                      <a:pt x="1021" y="380"/>
                    </a:cubicBezTo>
                    <a:cubicBezTo>
                      <a:pt x="997" y="366"/>
                      <a:pt x="973" y="353"/>
                      <a:pt x="949" y="343"/>
                    </a:cubicBezTo>
                    <a:lnTo>
                      <a:pt x="940" y="363"/>
                    </a:lnTo>
                    <a:close/>
                    <a:moveTo>
                      <a:pt x="1063" y="436"/>
                    </a:moveTo>
                    <a:cubicBezTo>
                      <a:pt x="1084" y="452"/>
                      <a:pt x="1104" y="469"/>
                      <a:pt x="1123" y="487"/>
                    </a:cubicBezTo>
                    <a:cubicBezTo>
                      <a:pt x="1138" y="471"/>
                      <a:pt x="1138" y="471"/>
                      <a:pt x="1138" y="471"/>
                    </a:cubicBezTo>
                    <a:cubicBezTo>
                      <a:pt x="1119" y="452"/>
                      <a:pt x="1098" y="435"/>
                      <a:pt x="1077" y="418"/>
                    </a:cubicBezTo>
                    <a:lnTo>
                      <a:pt x="1063" y="436"/>
                    </a:lnTo>
                    <a:close/>
                    <a:moveTo>
                      <a:pt x="1168" y="535"/>
                    </a:moveTo>
                    <a:cubicBezTo>
                      <a:pt x="1185" y="555"/>
                      <a:pt x="1202" y="576"/>
                      <a:pt x="1217" y="597"/>
                    </a:cubicBezTo>
                    <a:cubicBezTo>
                      <a:pt x="1235" y="584"/>
                      <a:pt x="1235" y="584"/>
                      <a:pt x="1235" y="584"/>
                    </a:cubicBezTo>
                    <a:cubicBezTo>
                      <a:pt x="1219" y="562"/>
                      <a:pt x="1203" y="541"/>
                      <a:pt x="1185" y="521"/>
                    </a:cubicBezTo>
                    <a:lnTo>
                      <a:pt x="1168" y="535"/>
                    </a:lnTo>
                    <a:close/>
                    <a:moveTo>
                      <a:pt x="1253" y="652"/>
                    </a:moveTo>
                    <a:cubicBezTo>
                      <a:pt x="1267" y="675"/>
                      <a:pt x="1280" y="698"/>
                      <a:pt x="1291" y="722"/>
                    </a:cubicBezTo>
                    <a:cubicBezTo>
                      <a:pt x="1311" y="712"/>
                      <a:pt x="1311" y="712"/>
                      <a:pt x="1311" y="712"/>
                    </a:cubicBezTo>
                    <a:cubicBezTo>
                      <a:pt x="1299" y="687"/>
                      <a:pt x="1286" y="664"/>
                      <a:pt x="1273" y="641"/>
                    </a:cubicBezTo>
                    <a:lnTo>
                      <a:pt x="1253" y="652"/>
                    </a:lnTo>
                    <a:close/>
                    <a:moveTo>
                      <a:pt x="1318" y="782"/>
                    </a:moveTo>
                    <a:cubicBezTo>
                      <a:pt x="1328" y="807"/>
                      <a:pt x="1337" y="831"/>
                      <a:pt x="1344" y="856"/>
                    </a:cubicBezTo>
                    <a:cubicBezTo>
                      <a:pt x="1366" y="850"/>
                      <a:pt x="1366" y="850"/>
                      <a:pt x="1366" y="850"/>
                    </a:cubicBezTo>
                    <a:cubicBezTo>
                      <a:pt x="1358" y="824"/>
                      <a:pt x="1349" y="799"/>
                      <a:pt x="1339" y="774"/>
                    </a:cubicBezTo>
                    <a:lnTo>
                      <a:pt x="1318" y="782"/>
                    </a:lnTo>
                    <a:close/>
                    <a:moveTo>
                      <a:pt x="1361" y="920"/>
                    </a:moveTo>
                    <a:cubicBezTo>
                      <a:pt x="1366" y="946"/>
                      <a:pt x="1370" y="972"/>
                      <a:pt x="1373" y="998"/>
                    </a:cubicBezTo>
                    <a:cubicBezTo>
                      <a:pt x="1395" y="996"/>
                      <a:pt x="1395" y="996"/>
                      <a:pt x="1395" y="996"/>
                    </a:cubicBezTo>
                    <a:cubicBezTo>
                      <a:pt x="1392" y="969"/>
                      <a:pt x="1388" y="942"/>
                      <a:pt x="1382" y="916"/>
                    </a:cubicBezTo>
                    <a:lnTo>
                      <a:pt x="1361" y="920"/>
                    </a:lnTo>
                    <a:close/>
                    <a:moveTo>
                      <a:pt x="1377" y="1064"/>
                    </a:moveTo>
                    <a:cubicBezTo>
                      <a:pt x="1377" y="1065"/>
                      <a:pt x="1377" y="1067"/>
                      <a:pt x="1377" y="1069"/>
                    </a:cubicBezTo>
                    <a:cubicBezTo>
                      <a:pt x="1377" y="1143"/>
                      <a:pt x="1377" y="1143"/>
                      <a:pt x="1377" y="1143"/>
                    </a:cubicBezTo>
                    <a:cubicBezTo>
                      <a:pt x="1399" y="1143"/>
                      <a:pt x="1399" y="1143"/>
                      <a:pt x="1399" y="1143"/>
                    </a:cubicBezTo>
                    <a:cubicBezTo>
                      <a:pt x="1399" y="1069"/>
                      <a:pt x="1399" y="1069"/>
                      <a:pt x="1399" y="1069"/>
                    </a:cubicBezTo>
                    <a:cubicBezTo>
                      <a:pt x="1399" y="1067"/>
                      <a:pt x="1399" y="1065"/>
                      <a:pt x="1399" y="1064"/>
                    </a:cubicBezTo>
                    <a:cubicBezTo>
                      <a:pt x="1377" y="1064"/>
                      <a:pt x="1377" y="1064"/>
                      <a:pt x="1377" y="1064"/>
                    </a:cubicBezTo>
                    <a:close/>
                    <a:moveTo>
                      <a:pt x="1377" y="1290"/>
                    </a:moveTo>
                    <a:cubicBezTo>
                      <a:pt x="1399" y="1290"/>
                      <a:pt x="1399" y="1290"/>
                      <a:pt x="1399" y="1290"/>
                    </a:cubicBezTo>
                    <a:cubicBezTo>
                      <a:pt x="1399" y="1211"/>
                      <a:pt x="1399" y="1211"/>
                      <a:pt x="1399" y="1211"/>
                    </a:cubicBezTo>
                    <a:cubicBezTo>
                      <a:pt x="1377" y="1211"/>
                      <a:pt x="1377" y="1211"/>
                      <a:pt x="1377" y="1211"/>
                    </a:cubicBezTo>
                    <a:lnTo>
                      <a:pt x="1377" y="1290"/>
                    </a:lnTo>
                    <a:close/>
                    <a:moveTo>
                      <a:pt x="1377" y="1437"/>
                    </a:moveTo>
                    <a:cubicBezTo>
                      <a:pt x="1399" y="1437"/>
                      <a:pt x="1399" y="1437"/>
                      <a:pt x="1399" y="1437"/>
                    </a:cubicBezTo>
                    <a:cubicBezTo>
                      <a:pt x="1399" y="1357"/>
                      <a:pt x="1399" y="1357"/>
                      <a:pt x="1399" y="1357"/>
                    </a:cubicBezTo>
                    <a:cubicBezTo>
                      <a:pt x="1377" y="1357"/>
                      <a:pt x="1377" y="1357"/>
                      <a:pt x="1377" y="1357"/>
                    </a:cubicBezTo>
                    <a:lnTo>
                      <a:pt x="1377" y="1437"/>
                    </a:lnTo>
                    <a:close/>
                    <a:moveTo>
                      <a:pt x="1377" y="1584"/>
                    </a:moveTo>
                    <a:cubicBezTo>
                      <a:pt x="1399" y="1584"/>
                      <a:pt x="1399" y="1584"/>
                      <a:pt x="1399" y="1584"/>
                    </a:cubicBezTo>
                    <a:cubicBezTo>
                      <a:pt x="1399" y="1504"/>
                      <a:pt x="1399" y="1504"/>
                      <a:pt x="1399" y="1504"/>
                    </a:cubicBezTo>
                    <a:cubicBezTo>
                      <a:pt x="1377" y="1504"/>
                      <a:pt x="1377" y="1504"/>
                      <a:pt x="1377" y="1504"/>
                    </a:cubicBezTo>
                    <a:lnTo>
                      <a:pt x="1377" y="1584"/>
                    </a:lnTo>
                    <a:close/>
                    <a:moveTo>
                      <a:pt x="1377" y="1731"/>
                    </a:moveTo>
                    <a:cubicBezTo>
                      <a:pt x="1399" y="1731"/>
                      <a:pt x="1399" y="1731"/>
                      <a:pt x="1399" y="1731"/>
                    </a:cubicBezTo>
                    <a:cubicBezTo>
                      <a:pt x="1399" y="1651"/>
                      <a:pt x="1399" y="1651"/>
                      <a:pt x="1399" y="1651"/>
                    </a:cubicBezTo>
                    <a:cubicBezTo>
                      <a:pt x="1377" y="1651"/>
                      <a:pt x="1377" y="1651"/>
                      <a:pt x="1377" y="1651"/>
                    </a:cubicBezTo>
                    <a:lnTo>
                      <a:pt x="1377" y="1731"/>
                    </a:lnTo>
                    <a:close/>
                    <a:moveTo>
                      <a:pt x="1377" y="1877"/>
                    </a:moveTo>
                    <a:cubicBezTo>
                      <a:pt x="1399" y="1877"/>
                      <a:pt x="1399" y="1877"/>
                      <a:pt x="1399" y="1877"/>
                    </a:cubicBezTo>
                    <a:cubicBezTo>
                      <a:pt x="1399" y="1798"/>
                      <a:pt x="1399" y="1798"/>
                      <a:pt x="1399" y="1798"/>
                    </a:cubicBezTo>
                    <a:cubicBezTo>
                      <a:pt x="1377" y="1798"/>
                      <a:pt x="1377" y="1798"/>
                      <a:pt x="1377" y="1798"/>
                    </a:cubicBezTo>
                    <a:lnTo>
                      <a:pt x="1377" y="1877"/>
                    </a:lnTo>
                    <a:close/>
                    <a:moveTo>
                      <a:pt x="1377" y="2024"/>
                    </a:moveTo>
                    <a:cubicBezTo>
                      <a:pt x="1399" y="2024"/>
                      <a:pt x="1399" y="2024"/>
                      <a:pt x="1399" y="2024"/>
                    </a:cubicBezTo>
                    <a:cubicBezTo>
                      <a:pt x="1399" y="1945"/>
                      <a:pt x="1399" y="1945"/>
                      <a:pt x="1399" y="1945"/>
                    </a:cubicBezTo>
                    <a:cubicBezTo>
                      <a:pt x="1377" y="1945"/>
                      <a:pt x="1377" y="1945"/>
                      <a:pt x="1377" y="1945"/>
                    </a:cubicBezTo>
                    <a:lnTo>
                      <a:pt x="1377" y="2024"/>
                    </a:lnTo>
                    <a:close/>
                    <a:moveTo>
                      <a:pt x="1377" y="2171"/>
                    </a:moveTo>
                    <a:cubicBezTo>
                      <a:pt x="1399" y="2171"/>
                      <a:pt x="1399" y="2171"/>
                      <a:pt x="1399" y="2171"/>
                    </a:cubicBezTo>
                    <a:cubicBezTo>
                      <a:pt x="1399" y="2091"/>
                      <a:pt x="1399" y="2091"/>
                      <a:pt x="1399" y="2091"/>
                    </a:cubicBezTo>
                    <a:cubicBezTo>
                      <a:pt x="1377" y="2091"/>
                      <a:pt x="1377" y="2091"/>
                      <a:pt x="1377" y="2091"/>
                    </a:cubicBezTo>
                    <a:lnTo>
                      <a:pt x="1377" y="2171"/>
                    </a:lnTo>
                    <a:close/>
                    <a:moveTo>
                      <a:pt x="1377" y="2318"/>
                    </a:moveTo>
                    <a:cubicBezTo>
                      <a:pt x="1399" y="2318"/>
                      <a:pt x="1399" y="2318"/>
                      <a:pt x="1399" y="2318"/>
                    </a:cubicBezTo>
                    <a:cubicBezTo>
                      <a:pt x="1399" y="2238"/>
                      <a:pt x="1399" y="2238"/>
                      <a:pt x="1399" y="2238"/>
                    </a:cubicBezTo>
                    <a:cubicBezTo>
                      <a:pt x="1377" y="2238"/>
                      <a:pt x="1377" y="2238"/>
                      <a:pt x="1377" y="2238"/>
                    </a:cubicBezTo>
                    <a:lnTo>
                      <a:pt x="1377" y="2318"/>
                    </a:lnTo>
                    <a:close/>
                    <a:moveTo>
                      <a:pt x="1377" y="2465"/>
                    </a:moveTo>
                    <a:cubicBezTo>
                      <a:pt x="1399" y="2465"/>
                      <a:pt x="1399" y="2465"/>
                      <a:pt x="1399" y="2465"/>
                    </a:cubicBezTo>
                    <a:cubicBezTo>
                      <a:pt x="1399" y="2385"/>
                      <a:pt x="1399" y="2385"/>
                      <a:pt x="1399" y="2385"/>
                    </a:cubicBezTo>
                    <a:cubicBezTo>
                      <a:pt x="1377" y="2385"/>
                      <a:pt x="1377" y="2385"/>
                      <a:pt x="1377" y="2385"/>
                    </a:cubicBezTo>
                    <a:lnTo>
                      <a:pt x="1377" y="2465"/>
                    </a:lnTo>
                    <a:close/>
                    <a:moveTo>
                      <a:pt x="1377" y="2611"/>
                    </a:moveTo>
                    <a:cubicBezTo>
                      <a:pt x="1399" y="2611"/>
                      <a:pt x="1399" y="2611"/>
                      <a:pt x="1399" y="2611"/>
                    </a:cubicBezTo>
                    <a:cubicBezTo>
                      <a:pt x="1399" y="2532"/>
                      <a:pt x="1399" y="2532"/>
                      <a:pt x="1399" y="2532"/>
                    </a:cubicBezTo>
                    <a:cubicBezTo>
                      <a:pt x="1377" y="2532"/>
                      <a:pt x="1377" y="2532"/>
                      <a:pt x="1377" y="2532"/>
                    </a:cubicBezTo>
                    <a:lnTo>
                      <a:pt x="1377" y="2611"/>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96" name="Group 95"/>
            <p:cNvGrpSpPr/>
            <p:nvPr userDrawn="1"/>
          </p:nvGrpSpPr>
          <p:grpSpPr>
            <a:xfrm>
              <a:off x="8558215" y="1898651"/>
              <a:ext cx="2424113" cy="1960563"/>
              <a:chOff x="8558215" y="1898651"/>
              <a:chExt cx="2424113" cy="1960563"/>
            </a:xfrm>
          </p:grpSpPr>
          <p:sp>
            <p:nvSpPr>
              <p:cNvPr id="97" name="Freeform 61"/>
              <p:cNvSpPr>
                <a:spLocks/>
              </p:cNvSpPr>
              <p:nvPr userDrawn="1"/>
            </p:nvSpPr>
            <p:spPr bwMode="auto">
              <a:xfrm flipH="1">
                <a:off x="8558215" y="1898651"/>
                <a:ext cx="1146175" cy="1960563"/>
              </a:xfrm>
              <a:custGeom>
                <a:avLst/>
                <a:gdLst>
                  <a:gd name="T0" fmla="*/ 975 w 975"/>
                  <a:gd name="T1" fmla="*/ 975 h 1667"/>
                  <a:gd name="T2" fmla="*/ 0 w 975"/>
                  <a:gd name="T3" fmla="*/ 0 h 1667"/>
                  <a:gd name="T4" fmla="*/ 0 w 975"/>
                  <a:gd name="T5" fmla="*/ 348 h 1667"/>
                  <a:gd name="T6" fmla="*/ 627 w 975"/>
                  <a:gd name="T7" fmla="*/ 975 h 1667"/>
                  <a:gd name="T8" fmla="*/ 627 w 975"/>
                  <a:gd name="T9" fmla="*/ 1667 h 1667"/>
                  <a:gd name="T10" fmla="*/ 975 w 975"/>
                  <a:gd name="T11" fmla="*/ 1667 h 1667"/>
                  <a:gd name="T12" fmla="*/ 975 w 975"/>
                  <a:gd name="T13" fmla="*/ 975 h 1667"/>
                </a:gdLst>
                <a:ahLst/>
                <a:cxnLst>
                  <a:cxn ang="0">
                    <a:pos x="T0" y="T1"/>
                  </a:cxn>
                  <a:cxn ang="0">
                    <a:pos x="T2" y="T3"/>
                  </a:cxn>
                  <a:cxn ang="0">
                    <a:pos x="T4" y="T5"/>
                  </a:cxn>
                  <a:cxn ang="0">
                    <a:pos x="T6" y="T7"/>
                  </a:cxn>
                  <a:cxn ang="0">
                    <a:pos x="T8" y="T9"/>
                  </a:cxn>
                  <a:cxn ang="0">
                    <a:pos x="T10" y="T11"/>
                  </a:cxn>
                  <a:cxn ang="0">
                    <a:pos x="T12" y="T13"/>
                  </a:cxn>
                </a:cxnLst>
                <a:rect l="0" t="0" r="r" b="b"/>
                <a:pathLst>
                  <a:path w="975" h="1667">
                    <a:moveTo>
                      <a:pt x="975" y="975"/>
                    </a:moveTo>
                    <a:cubicBezTo>
                      <a:pt x="975" y="437"/>
                      <a:pt x="539" y="0"/>
                      <a:pt x="0" y="0"/>
                    </a:cubicBezTo>
                    <a:cubicBezTo>
                      <a:pt x="0" y="348"/>
                      <a:pt x="0" y="348"/>
                      <a:pt x="0" y="348"/>
                    </a:cubicBezTo>
                    <a:cubicBezTo>
                      <a:pt x="347" y="348"/>
                      <a:pt x="627" y="629"/>
                      <a:pt x="627" y="975"/>
                    </a:cubicBezTo>
                    <a:cubicBezTo>
                      <a:pt x="627" y="1667"/>
                      <a:pt x="627" y="1667"/>
                      <a:pt x="627" y="1667"/>
                    </a:cubicBezTo>
                    <a:cubicBezTo>
                      <a:pt x="975" y="1667"/>
                      <a:pt x="975" y="1667"/>
                      <a:pt x="975" y="1667"/>
                    </a:cubicBezTo>
                    <a:cubicBezTo>
                      <a:pt x="975" y="975"/>
                      <a:pt x="975" y="975"/>
                      <a:pt x="975" y="975"/>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8" name="Freeform 62"/>
              <p:cNvSpPr>
                <a:spLocks/>
              </p:cNvSpPr>
              <p:nvPr userDrawn="1"/>
            </p:nvSpPr>
            <p:spPr bwMode="auto">
              <a:xfrm flipH="1">
                <a:off x="9704390" y="1900239"/>
                <a:ext cx="1277938" cy="1552575"/>
              </a:xfrm>
              <a:custGeom>
                <a:avLst/>
                <a:gdLst>
                  <a:gd name="T0" fmla="*/ 112 w 1087"/>
                  <a:gd name="T1" fmla="*/ 973 h 1320"/>
                  <a:gd name="T2" fmla="*/ 23 w 1087"/>
                  <a:gd name="T3" fmla="*/ 973 h 1320"/>
                  <a:gd name="T4" fmla="*/ 11 w 1087"/>
                  <a:gd name="T5" fmla="*/ 999 h 1320"/>
                  <a:gd name="T6" fmla="*/ 268 w 1087"/>
                  <a:gd name="T7" fmla="*/ 1306 h 1320"/>
                  <a:gd name="T8" fmla="*/ 310 w 1087"/>
                  <a:gd name="T9" fmla="*/ 1306 h 1320"/>
                  <a:gd name="T10" fmla="*/ 567 w 1087"/>
                  <a:gd name="T11" fmla="*/ 999 h 1320"/>
                  <a:gd name="T12" fmla="*/ 555 w 1087"/>
                  <a:gd name="T13" fmla="*/ 973 h 1320"/>
                  <a:gd name="T14" fmla="*/ 460 w 1087"/>
                  <a:gd name="T15" fmla="*/ 973 h 1320"/>
                  <a:gd name="T16" fmla="*/ 1087 w 1087"/>
                  <a:gd name="T17" fmla="*/ 347 h 1320"/>
                  <a:gd name="T18" fmla="*/ 1087 w 1087"/>
                  <a:gd name="T19" fmla="*/ 347 h 1320"/>
                  <a:gd name="T20" fmla="*/ 1087 w 1087"/>
                  <a:gd name="T21" fmla="*/ 0 h 1320"/>
                  <a:gd name="T22" fmla="*/ 112 w 1087"/>
                  <a:gd name="T23" fmla="*/ 97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1320">
                    <a:moveTo>
                      <a:pt x="112" y="973"/>
                    </a:moveTo>
                    <a:cubicBezTo>
                      <a:pt x="23" y="973"/>
                      <a:pt x="23" y="973"/>
                      <a:pt x="23" y="973"/>
                    </a:cubicBezTo>
                    <a:cubicBezTo>
                      <a:pt x="5" y="973"/>
                      <a:pt x="0" y="985"/>
                      <a:pt x="11" y="999"/>
                    </a:cubicBezTo>
                    <a:cubicBezTo>
                      <a:pt x="268" y="1306"/>
                      <a:pt x="268" y="1306"/>
                      <a:pt x="268" y="1306"/>
                    </a:cubicBezTo>
                    <a:cubicBezTo>
                      <a:pt x="279" y="1320"/>
                      <a:pt x="299" y="1320"/>
                      <a:pt x="310" y="1306"/>
                    </a:cubicBezTo>
                    <a:cubicBezTo>
                      <a:pt x="567" y="999"/>
                      <a:pt x="567" y="999"/>
                      <a:pt x="567" y="999"/>
                    </a:cubicBezTo>
                    <a:cubicBezTo>
                      <a:pt x="578" y="985"/>
                      <a:pt x="573" y="973"/>
                      <a:pt x="555" y="973"/>
                    </a:cubicBezTo>
                    <a:cubicBezTo>
                      <a:pt x="460" y="973"/>
                      <a:pt x="460" y="973"/>
                      <a:pt x="460" y="973"/>
                    </a:cubicBezTo>
                    <a:cubicBezTo>
                      <a:pt x="461" y="627"/>
                      <a:pt x="741" y="347"/>
                      <a:pt x="1087" y="347"/>
                    </a:cubicBezTo>
                    <a:cubicBezTo>
                      <a:pt x="1087" y="347"/>
                      <a:pt x="1087" y="347"/>
                      <a:pt x="1087" y="347"/>
                    </a:cubicBezTo>
                    <a:cubicBezTo>
                      <a:pt x="1087" y="0"/>
                      <a:pt x="1087" y="0"/>
                      <a:pt x="1087" y="0"/>
                    </a:cubicBezTo>
                    <a:cubicBezTo>
                      <a:pt x="549" y="0"/>
                      <a:pt x="113" y="435"/>
                      <a:pt x="112" y="973"/>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9" name="Freeform 63"/>
              <p:cNvSpPr>
                <a:spLocks noEditPoints="1"/>
              </p:cNvSpPr>
              <p:nvPr userDrawn="1"/>
            </p:nvSpPr>
            <p:spPr bwMode="auto">
              <a:xfrm flipH="1">
                <a:off x="8740778" y="2103439"/>
                <a:ext cx="1911350" cy="1755775"/>
              </a:xfrm>
              <a:custGeom>
                <a:avLst/>
                <a:gdLst>
                  <a:gd name="T0" fmla="*/ 22 w 1626"/>
                  <a:gd name="T1" fmla="*/ 816 h 1492"/>
                  <a:gd name="T2" fmla="*/ 0 w 1626"/>
                  <a:gd name="T3" fmla="*/ 816 h 1492"/>
                  <a:gd name="T4" fmla="*/ 23 w 1626"/>
                  <a:gd name="T5" fmla="*/ 886 h 1492"/>
                  <a:gd name="T6" fmla="*/ 7 w 1626"/>
                  <a:gd name="T7" fmla="*/ 658 h 1492"/>
                  <a:gd name="T8" fmla="*/ 39 w 1626"/>
                  <a:gd name="T9" fmla="*/ 595 h 1492"/>
                  <a:gd name="T10" fmla="*/ 17 w 1626"/>
                  <a:gd name="T11" fmla="*/ 591 h 1492"/>
                  <a:gd name="T12" fmla="*/ 121 w 1626"/>
                  <a:gd name="T13" fmla="*/ 390 h 1492"/>
                  <a:gd name="T14" fmla="*/ 84 w 1626"/>
                  <a:gd name="T15" fmla="*/ 459 h 1492"/>
                  <a:gd name="T16" fmla="*/ 193 w 1626"/>
                  <a:gd name="T17" fmla="*/ 260 h 1492"/>
                  <a:gd name="T18" fmla="*/ 256 w 1626"/>
                  <a:gd name="T19" fmla="*/ 229 h 1492"/>
                  <a:gd name="T20" fmla="*/ 241 w 1626"/>
                  <a:gd name="T21" fmla="*/ 212 h 1492"/>
                  <a:gd name="T22" fmla="*/ 374 w 1626"/>
                  <a:gd name="T23" fmla="*/ 142 h 1492"/>
                  <a:gd name="T24" fmla="*/ 363 w 1626"/>
                  <a:gd name="T25" fmla="*/ 123 h 1492"/>
                  <a:gd name="T26" fmla="*/ 502 w 1626"/>
                  <a:gd name="T27" fmla="*/ 79 h 1492"/>
                  <a:gd name="T28" fmla="*/ 494 w 1626"/>
                  <a:gd name="T29" fmla="*/ 58 h 1492"/>
                  <a:gd name="T30" fmla="*/ 719 w 1626"/>
                  <a:gd name="T31" fmla="*/ 27 h 1492"/>
                  <a:gd name="T32" fmla="*/ 641 w 1626"/>
                  <a:gd name="T33" fmla="*/ 39 h 1492"/>
                  <a:gd name="T34" fmla="*/ 864 w 1626"/>
                  <a:gd name="T35" fmla="*/ 24 h 1492"/>
                  <a:gd name="T36" fmla="*/ 784 w 1626"/>
                  <a:gd name="T37" fmla="*/ 0 h 1492"/>
                  <a:gd name="T38" fmla="*/ 1007 w 1626"/>
                  <a:gd name="T39" fmla="*/ 44 h 1492"/>
                  <a:gd name="T40" fmla="*/ 930 w 1626"/>
                  <a:gd name="T41" fmla="*/ 30 h 1492"/>
                  <a:gd name="T42" fmla="*/ 1153 w 1626"/>
                  <a:gd name="T43" fmla="*/ 68 h 1492"/>
                  <a:gd name="T44" fmla="*/ 1205 w 1626"/>
                  <a:gd name="T45" fmla="*/ 116 h 1492"/>
                  <a:gd name="T46" fmla="*/ 1215 w 1626"/>
                  <a:gd name="T47" fmla="*/ 97 h 1492"/>
                  <a:gd name="T48" fmla="*/ 1371 w 1626"/>
                  <a:gd name="T49" fmla="*/ 231 h 1492"/>
                  <a:gd name="T50" fmla="*/ 1386 w 1626"/>
                  <a:gd name="T51" fmla="*/ 215 h 1492"/>
                  <a:gd name="T52" fmla="*/ 1432 w 1626"/>
                  <a:gd name="T53" fmla="*/ 293 h 1492"/>
                  <a:gd name="T54" fmla="*/ 1449 w 1626"/>
                  <a:gd name="T55" fmla="*/ 278 h 1492"/>
                  <a:gd name="T56" fmla="*/ 1550 w 1626"/>
                  <a:gd name="T57" fmla="*/ 481 h 1492"/>
                  <a:gd name="T58" fmla="*/ 1515 w 1626"/>
                  <a:gd name="T59" fmla="*/ 411 h 1492"/>
                  <a:gd name="T60" fmla="*/ 1614 w 1626"/>
                  <a:gd name="T61" fmla="*/ 615 h 1492"/>
                  <a:gd name="T62" fmla="*/ 1600 w 1626"/>
                  <a:gd name="T63" fmla="*/ 684 h 1492"/>
                  <a:gd name="T64" fmla="*/ 1623 w 1626"/>
                  <a:gd name="T65" fmla="*/ 682 h 1492"/>
                  <a:gd name="T66" fmla="*/ 1602 w 1626"/>
                  <a:gd name="T67" fmla="*/ 894 h 1492"/>
                  <a:gd name="T68" fmla="*/ 1625 w 1626"/>
                  <a:gd name="T69" fmla="*/ 894 h 1492"/>
                  <a:gd name="T70" fmla="*/ 1602 w 1626"/>
                  <a:gd name="T71" fmla="*/ 1057 h 1492"/>
                  <a:gd name="T72" fmla="*/ 1602 w 1626"/>
                  <a:gd name="T73" fmla="*/ 977 h 1492"/>
                  <a:gd name="T74" fmla="*/ 1625 w 1626"/>
                  <a:gd name="T75" fmla="*/ 1203 h 1492"/>
                  <a:gd name="T76" fmla="*/ 1602 w 1626"/>
                  <a:gd name="T77" fmla="*/ 1203 h 1492"/>
                  <a:gd name="T78" fmla="*/ 1625 w 1626"/>
                  <a:gd name="T79" fmla="*/ 1271 h 1492"/>
                  <a:gd name="T80" fmla="*/ 1602 w 1626"/>
                  <a:gd name="T81" fmla="*/ 1417 h 1492"/>
                  <a:gd name="T82" fmla="*/ 1625 w 1626"/>
                  <a:gd name="T83" fmla="*/ 1492 h 1492"/>
                  <a:gd name="T84" fmla="*/ 1602 w 1626"/>
                  <a:gd name="T85" fmla="*/ 141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6" h="1492">
                    <a:moveTo>
                      <a:pt x="23" y="886"/>
                    </a:moveTo>
                    <a:cubicBezTo>
                      <a:pt x="23" y="885"/>
                      <a:pt x="23" y="885"/>
                      <a:pt x="23" y="885"/>
                    </a:cubicBezTo>
                    <a:cubicBezTo>
                      <a:pt x="23" y="862"/>
                      <a:pt x="22" y="839"/>
                      <a:pt x="22" y="816"/>
                    </a:cubicBezTo>
                    <a:cubicBezTo>
                      <a:pt x="22" y="813"/>
                      <a:pt x="22" y="809"/>
                      <a:pt x="22" y="806"/>
                    </a:cubicBezTo>
                    <a:cubicBezTo>
                      <a:pt x="0" y="806"/>
                      <a:pt x="0" y="806"/>
                      <a:pt x="0" y="806"/>
                    </a:cubicBezTo>
                    <a:cubicBezTo>
                      <a:pt x="0" y="809"/>
                      <a:pt x="0" y="813"/>
                      <a:pt x="0" y="816"/>
                    </a:cubicBezTo>
                    <a:cubicBezTo>
                      <a:pt x="0" y="839"/>
                      <a:pt x="0" y="862"/>
                      <a:pt x="0" y="885"/>
                    </a:cubicBezTo>
                    <a:cubicBezTo>
                      <a:pt x="0" y="886"/>
                      <a:pt x="0" y="886"/>
                      <a:pt x="0" y="886"/>
                    </a:cubicBezTo>
                    <a:lnTo>
                      <a:pt x="23" y="886"/>
                    </a:lnTo>
                    <a:close/>
                    <a:moveTo>
                      <a:pt x="23" y="739"/>
                    </a:moveTo>
                    <a:cubicBezTo>
                      <a:pt x="24" y="713"/>
                      <a:pt x="26" y="687"/>
                      <a:pt x="29" y="661"/>
                    </a:cubicBezTo>
                    <a:cubicBezTo>
                      <a:pt x="7" y="658"/>
                      <a:pt x="7" y="658"/>
                      <a:pt x="7" y="658"/>
                    </a:cubicBezTo>
                    <a:cubicBezTo>
                      <a:pt x="4" y="685"/>
                      <a:pt x="2" y="712"/>
                      <a:pt x="1" y="739"/>
                    </a:cubicBezTo>
                    <a:lnTo>
                      <a:pt x="23" y="739"/>
                    </a:lnTo>
                    <a:close/>
                    <a:moveTo>
                      <a:pt x="39" y="595"/>
                    </a:moveTo>
                    <a:cubicBezTo>
                      <a:pt x="44" y="570"/>
                      <a:pt x="51" y="545"/>
                      <a:pt x="59" y="520"/>
                    </a:cubicBezTo>
                    <a:cubicBezTo>
                      <a:pt x="38" y="513"/>
                      <a:pt x="38" y="513"/>
                      <a:pt x="38" y="513"/>
                    </a:cubicBezTo>
                    <a:cubicBezTo>
                      <a:pt x="29" y="539"/>
                      <a:pt x="22" y="565"/>
                      <a:pt x="17" y="591"/>
                    </a:cubicBezTo>
                    <a:lnTo>
                      <a:pt x="39" y="595"/>
                    </a:lnTo>
                    <a:close/>
                    <a:moveTo>
                      <a:pt x="84" y="459"/>
                    </a:moveTo>
                    <a:cubicBezTo>
                      <a:pt x="95" y="435"/>
                      <a:pt x="108" y="412"/>
                      <a:pt x="121" y="390"/>
                    </a:cubicBezTo>
                    <a:cubicBezTo>
                      <a:pt x="102" y="378"/>
                      <a:pt x="102" y="378"/>
                      <a:pt x="102" y="378"/>
                    </a:cubicBezTo>
                    <a:cubicBezTo>
                      <a:pt x="88" y="401"/>
                      <a:pt x="75" y="425"/>
                      <a:pt x="64" y="449"/>
                    </a:cubicBezTo>
                    <a:lnTo>
                      <a:pt x="84" y="459"/>
                    </a:lnTo>
                    <a:close/>
                    <a:moveTo>
                      <a:pt x="159" y="335"/>
                    </a:moveTo>
                    <a:cubicBezTo>
                      <a:pt x="174" y="315"/>
                      <a:pt x="191" y="295"/>
                      <a:pt x="209" y="275"/>
                    </a:cubicBezTo>
                    <a:cubicBezTo>
                      <a:pt x="193" y="260"/>
                      <a:pt x="193" y="260"/>
                      <a:pt x="193" y="260"/>
                    </a:cubicBezTo>
                    <a:cubicBezTo>
                      <a:pt x="174" y="280"/>
                      <a:pt x="157" y="300"/>
                      <a:pt x="141" y="322"/>
                    </a:cubicBezTo>
                    <a:lnTo>
                      <a:pt x="159" y="335"/>
                    </a:lnTo>
                    <a:close/>
                    <a:moveTo>
                      <a:pt x="256" y="229"/>
                    </a:moveTo>
                    <a:cubicBezTo>
                      <a:pt x="276" y="212"/>
                      <a:pt x="296" y="195"/>
                      <a:pt x="317" y="180"/>
                    </a:cubicBezTo>
                    <a:cubicBezTo>
                      <a:pt x="304" y="162"/>
                      <a:pt x="304" y="162"/>
                      <a:pt x="304" y="162"/>
                    </a:cubicBezTo>
                    <a:cubicBezTo>
                      <a:pt x="282" y="177"/>
                      <a:pt x="262" y="194"/>
                      <a:pt x="241" y="212"/>
                    </a:cubicBezTo>
                    <a:lnTo>
                      <a:pt x="256" y="229"/>
                    </a:lnTo>
                    <a:close/>
                    <a:moveTo>
                      <a:pt x="372" y="143"/>
                    </a:moveTo>
                    <a:cubicBezTo>
                      <a:pt x="373" y="143"/>
                      <a:pt x="374" y="142"/>
                      <a:pt x="374" y="142"/>
                    </a:cubicBezTo>
                    <a:cubicBezTo>
                      <a:pt x="396" y="129"/>
                      <a:pt x="419" y="117"/>
                      <a:pt x="442" y="106"/>
                    </a:cubicBezTo>
                    <a:cubicBezTo>
                      <a:pt x="432" y="85"/>
                      <a:pt x="432" y="85"/>
                      <a:pt x="432" y="85"/>
                    </a:cubicBezTo>
                    <a:cubicBezTo>
                      <a:pt x="408" y="97"/>
                      <a:pt x="385" y="109"/>
                      <a:pt x="363" y="123"/>
                    </a:cubicBezTo>
                    <a:cubicBezTo>
                      <a:pt x="362" y="123"/>
                      <a:pt x="361" y="123"/>
                      <a:pt x="361" y="124"/>
                    </a:cubicBezTo>
                    <a:lnTo>
                      <a:pt x="372" y="143"/>
                    </a:lnTo>
                    <a:close/>
                    <a:moveTo>
                      <a:pt x="502" y="79"/>
                    </a:moveTo>
                    <a:cubicBezTo>
                      <a:pt x="527" y="70"/>
                      <a:pt x="552" y="62"/>
                      <a:pt x="577" y="55"/>
                    </a:cubicBezTo>
                    <a:cubicBezTo>
                      <a:pt x="571" y="33"/>
                      <a:pt x="571" y="33"/>
                      <a:pt x="571" y="33"/>
                    </a:cubicBezTo>
                    <a:cubicBezTo>
                      <a:pt x="545" y="40"/>
                      <a:pt x="519" y="49"/>
                      <a:pt x="494" y="58"/>
                    </a:cubicBezTo>
                    <a:lnTo>
                      <a:pt x="502" y="79"/>
                    </a:lnTo>
                    <a:close/>
                    <a:moveTo>
                      <a:pt x="641" y="39"/>
                    </a:moveTo>
                    <a:cubicBezTo>
                      <a:pt x="667" y="34"/>
                      <a:pt x="693" y="30"/>
                      <a:pt x="719" y="27"/>
                    </a:cubicBezTo>
                    <a:cubicBezTo>
                      <a:pt x="717" y="5"/>
                      <a:pt x="717" y="5"/>
                      <a:pt x="717" y="5"/>
                    </a:cubicBezTo>
                    <a:cubicBezTo>
                      <a:pt x="690" y="8"/>
                      <a:pt x="663" y="12"/>
                      <a:pt x="637" y="17"/>
                    </a:cubicBezTo>
                    <a:lnTo>
                      <a:pt x="641" y="39"/>
                    </a:lnTo>
                    <a:close/>
                    <a:moveTo>
                      <a:pt x="785" y="23"/>
                    </a:moveTo>
                    <a:cubicBezTo>
                      <a:pt x="794" y="22"/>
                      <a:pt x="804" y="22"/>
                      <a:pt x="813" y="22"/>
                    </a:cubicBezTo>
                    <a:cubicBezTo>
                      <a:pt x="830" y="22"/>
                      <a:pt x="847" y="23"/>
                      <a:pt x="864" y="24"/>
                    </a:cubicBezTo>
                    <a:cubicBezTo>
                      <a:pt x="865" y="1"/>
                      <a:pt x="865" y="1"/>
                      <a:pt x="865" y="1"/>
                    </a:cubicBezTo>
                    <a:cubicBezTo>
                      <a:pt x="848" y="0"/>
                      <a:pt x="830" y="0"/>
                      <a:pt x="813" y="0"/>
                    </a:cubicBezTo>
                    <a:cubicBezTo>
                      <a:pt x="804" y="0"/>
                      <a:pt x="794" y="0"/>
                      <a:pt x="784" y="0"/>
                    </a:cubicBezTo>
                    <a:lnTo>
                      <a:pt x="785" y="23"/>
                    </a:lnTo>
                    <a:close/>
                    <a:moveTo>
                      <a:pt x="930" y="30"/>
                    </a:moveTo>
                    <a:cubicBezTo>
                      <a:pt x="956" y="33"/>
                      <a:pt x="982" y="38"/>
                      <a:pt x="1007" y="44"/>
                    </a:cubicBezTo>
                    <a:cubicBezTo>
                      <a:pt x="1012" y="22"/>
                      <a:pt x="1012" y="22"/>
                      <a:pt x="1012" y="22"/>
                    </a:cubicBezTo>
                    <a:cubicBezTo>
                      <a:pt x="986" y="16"/>
                      <a:pt x="959" y="11"/>
                      <a:pt x="933" y="8"/>
                    </a:cubicBezTo>
                    <a:lnTo>
                      <a:pt x="930" y="30"/>
                    </a:lnTo>
                    <a:close/>
                    <a:moveTo>
                      <a:pt x="1071" y="61"/>
                    </a:moveTo>
                    <a:cubicBezTo>
                      <a:pt x="1096" y="69"/>
                      <a:pt x="1121" y="78"/>
                      <a:pt x="1145" y="88"/>
                    </a:cubicBezTo>
                    <a:cubicBezTo>
                      <a:pt x="1153" y="68"/>
                      <a:pt x="1153" y="68"/>
                      <a:pt x="1153" y="68"/>
                    </a:cubicBezTo>
                    <a:cubicBezTo>
                      <a:pt x="1129" y="57"/>
                      <a:pt x="1103" y="48"/>
                      <a:pt x="1078" y="40"/>
                    </a:cubicBezTo>
                    <a:cubicBezTo>
                      <a:pt x="1071" y="61"/>
                      <a:pt x="1071" y="61"/>
                      <a:pt x="1071" y="61"/>
                    </a:cubicBezTo>
                    <a:close/>
                    <a:moveTo>
                      <a:pt x="1205" y="116"/>
                    </a:moveTo>
                    <a:cubicBezTo>
                      <a:pt x="1228" y="128"/>
                      <a:pt x="1251" y="142"/>
                      <a:pt x="1273" y="156"/>
                    </a:cubicBezTo>
                    <a:cubicBezTo>
                      <a:pt x="1285" y="137"/>
                      <a:pt x="1285" y="137"/>
                      <a:pt x="1285" y="137"/>
                    </a:cubicBezTo>
                    <a:cubicBezTo>
                      <a:pt x="1262" y="122"/>
                      <a:pt x="1239" y="109"/>
                      <a:pt x="1215" y="97"/>
                    </a:cubicBezTo>
                    <a:lnTo>
                      <a:pt x="1205" y="116"/>
                    </a:lnTo>
                    <a:close/>
                    <a:moveTo>
                      <a:pt x="1327" y="194"/>
                    </a:moveTo>
                    <a:cubicBezTo>
                      <a:pt x="1342" y="206"/>
                      <a:pt x="1357" y="218"/>
                      <a:pt x="1371" y="231"/>
                    </a:cubicBezTo>
                    <a:cubicBezTo>
                      <a:pt x="1376" y="236"/>
                      <a:pt x="1381" y="241"/>
                      <a:pt x="1386" y="245"/>
                    </a:cubicBezTo>
                    <a:cubicBezTo>
                      <a:pt x="1402" y="229"/>
                      <a:pt x="1402" y="229"/>
                      <a:pt x="1402" y="229"/>
                    </a:cubicBezTo>
                    <a:cubicBezTo>
                      <a:pt x="1397" y="224"/>
                      <a:pt x="1392" y="220"/>
                      <a:pt x="1386" y="215"/>
                    </a:cubicBezTo>
                    <a:cubicBezTo>
                      <a:pt x="1371" y="201"/>
                      <a:pt x="1356" y="189"/>
                      <a:pt x="1340" y="176"/>
                    </a:cubicBezTo>
                    <a:lnTo>
                      <a:pt x="1327" y="194"/>
                    </a:lnTo>
                    <a:close/>
                    <a:moveTo>
                      <a:pt x="1432" y="293"/>
                    </a:moveTo>
                    <a:cubicBezTo>
                      <a:pt x="1449" y="313"/>
                      <a:pt x="1465" y="333"/>
                      <a:pt x="1480" y="355"/>
                    </a:cubicBezTo>
                    <a:cubicBezTo>
                      <a:pt x="1498" y="342"/>
                      <a:pt x="1498" y="342"/>
                      <a:pt x="1498" y="342"/>
                    </a:cubicBezTo>
                    <a:cubicBezTo>
                      <a:pt x="1483" y="320"/>
                      <a:pt x="1466" y="299"/>
                      <a:pt x="1449" y="278"/>
                    </a:cubicBezTo>
                    <a:lnTo>
                      <a:pt x="1432" y="293"/>
                    </a:lnTo>
                    <a:close/>
                    <a:moveTo>
                      <a:pt x="1515" y="411"/>
                    </a:moveTo>
                    <a:cubicBezTo>
                      <a:pt x="1528" y="434"/>
                      <a:pt x="1540" y="457"/>
                      <a:pt x="1550" y="481"/>
                    </a:cubicBezTo>
                    <a:cubicBezTo>
                      <a:pt x="1571" y="472"/>
                      <a:pt x="1571" y="472"/>
                      <a:pt x="1571" y="472"/>
                    </a:cubicBezTo>
                    <a:cubicBezTo>
                      <a:pt x="1560" y="447"/>
                      <a:pt x="1548" y="423"/>
                      <a:pt x="1535" y="400"/>
                    </a:cubicBezTo>
                    <a:cubicBezTo>
                      <a:pt x="1515" y="411"/>
                      <a:pt x="1515" y="411"/>
                      <a:pt x="1515" y="411"/>
                    </a:cubicBezTo>
                    <a:close/>
                    <a:moveTo>
                      <a:pt x="1573" y="543"/>
                    </a:moveTo>
                    <a:cubicBezTo>
                      <a:pt x="1581" y="568"/>
                      <a:pt x="1587" y="593"/>
                      <a:pt x="1592" y="619"/>
                    </a:cubicBezTo>
                    <a:cubicBezTo>
                      <a:pt x="1614" y="615"/>
                      <a:pt x="1614" y="615"/>
                      <a:pt x="1614" y="615"/>
                    </a:cubicBezTo>
                    <a:cubicBezTo>
                      <a:pt x="1609" y="588"/>
                      <a:pt x="1602" y="562"/>
                      <a:pt x="1594" y="536"/>
                    </a:cubicBezTo>
                    <a:cubicBezTo>
                      <a:pt x="1573" y="543"/>
                      <a:pt x="1573" y="543"/>
                      <a:pt x="1573" y="543"/>
                    </a:cubicBezTo>
                    <a:close/>
                    <a:moveTo>
                      <a:pt x="1600" y="684"/>
                    </a:moveTo>
                    <a:cubicBezTo>
                      <a:pt x="1602" y="710"/>
                      <a:pt x="1603" y="737"/>
                      <a:pt x="1603" y="763"/>
                    </a:cubicBezTo>
                    <a:cubicBezTo>
                      <a:pt x="1626" y="763"/>
                      <a:pt x="1626" y="763"/>
                      <a:pt x="1626" y="763"/>
                    </a:cubicBezTo>
                    <a:cubicBezTo>
                      <a:pt x="1626" y="736"/>
                      <a:pt x="1625" y="709"/>
                      <a:pt x="1623" y="682"/>
                    </a:cubicBezTo>
                    <a:lnTo>
                      <a:pt x="1600" y="684"/>
                    </a:lnTo>
                    <a:close/>
                    <a:moveTo>
                      <a:pt x="1603" y="830"/>
                    </a:moveTo>
                    <a:cubicBezTo>
                      <a:pt x="1603" y="851"/>
                      <a:pt x="1602" y="873"/>
                      <a:pt x="1602" y="894"/>
                    </a:cubicBezTo>
                    <a:cubicBezTo>
                      <a:pt x="1602" y="910"/>
                      <a:pt x="1602" y="910"/>
                      <a:pt x="1602" y="910"/>
                    </a:cubicBezTo>
                    <a:cubicBezTo>
                      <a:pt x="1625" y="910"/>
                      <a:pt x="1625" y="910"/>
                      <a:pt x="1625" y="910"/>
                    </a:cubicBezTo>
                    <a:cubicBezTo>
                      <a:pt x="1625" y="894"/>
                      <a:pt x="1625" y="894"/>
                      <a:pt x="1625" y="894"/>
                    </a:cubicBezTo>
                    <a:cubicBezTo>
                      <a:pt x="1625" y="873"/>
                      <a:pt x="1625" y="852"/>
                      <a:pt x="1625" y="830"/>
                    </a:cubicBezTo>
                    <a:lnTo>
                      <a:pt x="1603" y="830"/>
                    </a:lnTo>
                    <a:close/>
                    <a:moveTo>
                      <a:pt x="1602" y="1057"/>
                    </a:moveTo>
                    <a:cubicBezTo>
                      <a:pt x="1625" y="1057"/>
                      <a:pt x="1625" y="1057"/>
                      <a:pt x="1625" y="1057"/>
                    </a:cubicBezTo>
                    <a:cubicBezTo>
                      <a:pt x="1625" y="977"/>
                      <a:pt x="1625" y="977"/>
                      <a:pt x="1625" y="977"/>
                    </a:cubicBezTo>
                    <a:cubicBezTo>
                      <a:pt x="1602" y="977"/>
                      <a:pt x="1602" y="977"/>
                      <a:pt x="1602" y="977"/>
                    </a:cubicBezTo>
                    <a:lnTo>
                      <a:pt x="1602" y="1057"/>
                    </a:lnTo>
                    <a:close/>
                    <a:moveTo>
                      <a:pt x="1602" y="1203"/>
                    </a:moveTo>
                    <a:cubicBezTo>
                      <a:pt x="1625" y="1203"/>
                      <a:pt x="1625" y="1203"/>
                      <a:pt x="1625" y="1203"/>
                    </a:cubicBezTo>
                    <a:cubicBezTo>
                      <a:pt x="1625" y="1124"/>
                      <a:pt x="1625" y="1124"/>
                      <a:pt x="1625" y="1124"/>
                    </a:cubicBezTo>
                    <a:cubicBezTo>
                      <a:pt x="1602" y="1124"/>
                      <a:pt x="1602" y="1124"/>
                      <a:pt x="1602" y="1124"/>
                    </a:cubicBezTo>
                    <a:lnTo>
                      <a:pt x="1602" y="1203"/>
                    </a:lnTo>
                    <a:close/>
                    <a:moveTo>
                      <a:pt x="1602" y="1350"/>
                    </a:moveTo>
                    <a:cubicBezTo>
                      <a:pt x="1625" y="1350"/>
                      <a:pt x="1625" y="1350"/>
                      <a:pt x="1625" y="1350"/>
                    </a:cubicBezTo>
                    <a:cubicBezTo>
                      <a:pt x="1625" y="1271"/>
                      <a:pt x="1625" y="1271"/>
                      <a:pt x="1625" y="1271"/>
                    </a:cubicBezTo>
                    <a:cubicBezTo>
                      <a:pt x="1602" y="1271"/>
                      <a:pt x="1602" y="1271"/>
                      <a:pt x="1602" y="1271"/>
                    </a:cubicBezTo>
                    <a:lnTo>
                      <a:pt x="1602" y="1350"/>
                    </a:lnTo>
                    <a:close/>
                    <a:moveTo>
                      <a:pt x="1602" y="1417"/>
                    </a:moveTo>
                    <a:cubicBezTo>
                      <a:pt x="1602" y="1492"/>
                      <a:pt x="1602" y="1492"/>
                      <a:pt x="1602" y="1492"/>
                    </a:cubicBezTo>
                    <a:cubicBezTo>
                      <a:pt x="1602" y="1492"/>
                      <a:pt x="1602" y="1492"/>
                      <a:pt x="1602" y="1492"/>
                    </a:cubicBezTo>
                    <a:cubicBezTo>
                      <a:pt x="1625" y="1492"/>
                      <a:pt x="1625" y="1492"/>
                      <a:pt x="1625" y="1492"/>
                    </a:cubicBezTo>
                    <a:cubicBezTo>
                      <a:pt x="1625" y="1492"/>
                      <a:pt x="1625" y="1492"/>
                      <a:pt x="1625" y="1492"/>
                    </a:cubicBezTo>
                    <a:cubicBezTo>
                      <a:pt x="1625" y="1417"/>
                      <a:pt x="1625" y="1417"/>
                      <a:pt x="1625" y="1417"/>
                    </a:cubicBezTo>
                    <a:lnTo>
                      <a:pt x="1602" y="1417"/>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91" name="Group 90"/>
          <p:cNvGrpSpPr/>
          <p:nvPr userDrawn="1"/>
        </p:nvGrpSpPr>
        <p:grpSpPr>
          <a:xfrm rot="5400000" flipH="1" flipV="1">
            <a:off x="6666061" y="1206547"/>
            <a:ext cx="799416" cy="1968980"/>
            <a:chOff x="11439525" y="-2438400"/>
            <a:chExt cx="1481137" cy="3648075"/>
          </a:xfrm>
        </p:grpSpPr>
        <p:sp>
          <p:nvSpPr>
            <p:cNvPr id="92" name="Freeform 9"/>
            <p:cNvSpPr>
              <a:spLocks/>
            </p:cNvSpPr>
            <p:nvPr userDrawn="1"/>
          </p:nvSpPr>
          <p:spPr bwMode="auto">
            <a:xfrm>
              <a:off x="11439525" y="-2438400"/>
              <a:ext cx="1481137" cy="3648075"/>
            </a:xfrm>
            <a:custGeom>
              <a:avLst/>
              <a:gdLst>
                <a:gd name="T0" fmla="*/ 1302 w 1316"/>
                <a:gd name="T1" fmla="*/ 268 h 3248"/>
                <a:gd name="T2" fmla="*/ 994 w 1316"/>
                <a:gd name="T3" fmla="*/ 11 h 3248"/>
                <a:gd name="T4" fmla="*/ 969 w 1316"/>
                <a:gd name="T5" fmla="*/ 23 h 3248"/>
                <a:gd name="T6" fmla="*/ 969 w 1316"/>
                <a:gd name="T7" fmla="*/ 113 h 3248"/>
                <a:gd name="T8" fmla="*/ 0 w 1316"/>
                <a:gd name="T9" fmla="*/ 1088 h 3248"/>
                <a:gd name="T10" fmla="*/ 0 w 1316"/>
                <a:gd name="T11" fmla="*/ 1088 h 3248"/>
                <a:gd name="T12" fmla="*/ 0 w 1316"/>
                <a:gd name="T13" fmla="*/ 3248 h 3248"/>
                <a:gd name="T14" fmla="*/ 348 w 1316"/>
                <a:gd name="T15" fmla="*/ 3248 h 3248"/>
                <a:gd name="T16" fmla="*/ 348 w 1316"/>
                <a:gd name="T17" fmla="*/ 1088 h 3248"/>
                <a:gd name="T18" fmla="*/ 969 w 1316"/>
                <a:gd name="T19" fmla="*/ 461 h 3248"/>
                <a:gd name="T20" fmla="*/ 969 w 1316"/>
                <a:gd name="T21" fmla="*/ 555 h 3248"/>
                <a:gd name="T22" fmla="*/ 994 w 1316"/>
                <a:gd name="T23" fmla="*/ 567 h 3248"/>
                <a:gd name="T24" fmla="*/ 1302 w 1316"/>
                <a:gd name="T25" fmla="*/ 310 h 3248"/>
                <a:gd name="T26" fmla="*/ 1302 w 1316"/>
                <a:gd name="T27" fmla="*/ 268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6" h="3248">
                  <a:moveTo>
                    <a:pt x="1302" y="268"/>
                  </a:moveTo>
                  <a:cubicBezTo>
                    <a:pt x="994" y="11"/>
                    <a:pt x="994" y="11"/>
                    <a:pt x="994" y="11"/>
                  </a:cubicBezTo>
                  <a:cubicBezTo>
                    <a:pt x="980" y="0"/>
                    <a:pt x="969" y="5"/>
                    <a:pt x="969" y="23"/>
                  </a:cubicBezTo>
                  <a:cubicBezTo>
                    <a:pt x="969" y="113"/>
                    <a:pt x="969" y="113"/>
                    <a:pt x="969" y="113"/>
                  </a:cubicBezTo>
                  <a:cubicBezTo>
                    <a:pt x="433" y="117"/>
                    <a:pt x="0" y="552"/>
                    <a:pt x="0" y="1088"/>
                  </a:cubicBezTo>
                  <a:cubicBezTo>
                    <a:pt x="0" y="1088"/>
                    <a:pt x="0" y="1088"/>
                    <a:pt x="0" y="1088"/>
                  </a:cubicBezTo>
                  <a:cubicBezTo>
                    <a:pt x="0" y="3248"/>
                    <a:pt x="0" y="3248"/>
                    <a:pt x="0" y="3248"/>
                  </a:cubicBezTo>
                  <a:cubicBezTo>
                    <a:pt x="348" y="3248"/>
                    <a:pt x="348" y="3248"/>
                    <a:pt x="348" y="3248"/>
                  </a:cubicBezTo>
                  <a:cubicBezTo>
                    <a:pt x="348" y="1088"/>
                    <a:pt x="348" y="1088"/>
                    <a:pt x="348" y="1088"/>
                  </a:cubicBezTo>
                  <a:cubicBezTo>
                    <a:pt x="348" y="744"/>
                    <a:pt x="625" y="464"/>
                    <a:pt x="969" y="461"/>
                  </a:cubicBezTo>
                  <a:cubicBezTo>
                    <a:pt x="969" y="555"/>
                    <a:pt x="969" y="555"/>
                    <a:pt x="969" y="555"/>
                  </a:cubicBezTo>
                  <a:cubicBezTo>
                    <a:pt x="969" y="573"/>
                    <a:pt x="980" y="578"/>
                    <a:pt x="994" y="567"/>
                  </a:cubicBezTo>
                  <a:cubicBezTo>
                    <a:pt x="1302" y="310"/>
                    <a:pt x="1302" y="310"/>
                    <a:pt x="1302" y="310"/>
                  </a:cubicBezTo>
                  <a:cubicBezTo>
                    <a:pt x="1316" y="299"/>
                    <a:pt x="1316" y="280"/>
                    <a:pt x="1302" y="268"/>
                  </a:cubicBezTo>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3" name="Freeform 11"/>
            <p:cNvSpPr>
              <a:spLocks noEditPoints="1"/>
            </p:cNvSpPr>
            <p:nvPr userDrawn="1"/>
          </p:nvSpPr>
          <p:spPr bwMode="auto">
            <a:xfrm>
              <a:off x="11618912" y="-2139950"/>
              <a:ext cx="1063625" cy="3349625"/>
            </a:xfrm>
            <a:custGeom>
              <a:avLst/>
              <a:gdLst>
                <a:gd name="T0" fmla="*/ 0 w 946"/>
                <a:gd name="T1" fmla="*/ 2903 h 2982"/>
                <a:gd name="T2" fmla="*/ 22 w 946"/>
                <a:gd name="T3" fmla="*/ 2836 h 2982"/>
                <a:gd name="T4" fmla="*/ 0 w 946"/>
                <a:gd name="T5" fmla="*/ 2836 h 2982"/>
                <a:gd name="T6" fmla="*/ 22 w 946"/>
                <a:gd name="T7" fmla="*/ 2609 h 2982"/>
                <a:gd name="T8" fmla="*/ 23 w 946"/>
                <a:gd name="T9" fmla="*/ 2689 h 2982"/>
                <a:gd name="T10" fmla="*/ 0 w 946"/>
                <a:gd name="T11" fmla="*/ 2462 h 2982"/>
                <a:gd name="T12" fmla="*/ 22 w 946"/>
                <a:gd name="T13" fmla="*/ 2395 h 2982"/>
                <a:gd name="T14" fmla="*/ 0 w 946"/>
                <a:gd name="T15" fmla="*/ 2395 h 2982"/>
                <a:gd name="T16" fmla="*/ 22 w 946"/>
                <a:gd name="T17" fmla="*/ 2169 h 2982"/>
                <a:gd name="T18" fmla="*/ 22 w 946"/>
                <a:gd name="T19" fmla="*/ 2248 h 2982"/>
                <a:gd name="T20" fmla="*/ 0 w 946"/>
                <a:gd name="T21" fmla="*/ 2022 h 2982"/>
                <a:gd name="T22" fmla="*/ 22 w 946"/>
                <a:gd name="T23" fmla="*/ 1955 h 2982"/>
                <a:gd name="T24" fmla="*/ 0 w 946"/>
                <a:gd name="T25" fmla="*/ 1875 h 2982"/>
                <a:gd name="T26" fmla="*/ 22 w 946"/>
                <a:gd name="T27" fmla="*/ 1955 h 2982"/>
                <a:gd name="T28" fmla="*/ 0 w 946"/>
                <a:gd name="T29" fmla="*/ 1728 h 2982"/>
                <a:gd name="T30" fmla="*/ 22 w 946"/>
                <a:gd name="T31" fmla="*/ 1661 h 2982"/>
                <a:gd name="T32" fmla="*/ 0 w 946"/>
                <a:gd name="T33" fmla="*/ 1661 h 2982"/>
                <a:gd name="T34" fmla="*/ 23 w 946"/>
                <a:gd name="T35" fmla="*/ 1435 h 2982"/>
                <a:gd name="T36" fmla="*/ 23 w 946"/>
                <a:gd name="T37" fmla="*/ 1514 h 2982"/>
                <a:gd name="T38" fmla="*/ 1 w 946"/>
                <a:gd name="T39" fmla="*/ 1288 h 2982"/>
                <a:gd name="T40" fmla="*/ 24 w 946"/>
                <a:gd name="T41" fmla="*/ 1221 h 2982"/>
                <a:gd name="T42" fmla="*/ 2 w 946"/>
                <a:gd name="T43" fmla="*/ 1221 h 2982"/>
                <a:gd name="T44" fmla="*/ 26 w 946"/>
                <a:gd name="T45" fmla="*/ 994 h 2982"/>
                <a:gd name="T46" fmla="*/ 25 w 946"/>
                <a:gd name="T47" fmla="*/ 1074 h 2982"/>
                <a:gd name="T48" fmla="*/ 5 w 946"/>
                <a:gd name="T49" fmla="*/ 847 h 2982"/>
                <a:gd name="T50" fmla="*/ 29 w 946"/>
                <a:gd name="T51" fmla="*/ 781 h 2982"/>
                <a:gd name="T52" fmla="*/ 29 w 946"/>
                <a:gd name="T53" fmla="*/ 751 h 2982"/>
                <a:gd name="T54" fmla="*/ 7 w 946"/>
                <a:gd name="T55" fmla="*/ 751 h 2982"/>
                <a:gd name="T56" fmla="*/ 6 w 946"/>
                <a:gd name="T57" fmla="*/ 780 h 2982"/>
                <a:gd name="T58" fmla="*/ 53 w 946"/>
                <a:gd name="T59" fmla="*/ 559 h 2982"/>
                <a:gd name="T60" fmla="*/ 37 w 946"/>
                <a:gd name="T61" fmla="*/ 636 h 2982"/>
                <a:gd name="T62" fmla="*/ 68 w 946"/>
                <a:gd name="T63" fmla="*/ 488 h 2982"/>
                <a:gd name="T64" fmla="*/ 88 w 946"/>
                <a:gd name="T65" fmla="*/ 416 h 2982"/>
                <a:gd name="T66" fmla="*/ 58 w 946"/>
                <a:gd name="T67" fmla="*/ 484 h 2982"/>
                <a:gd name="T68" fmla="*/ 141 w 946"/>
                <a:gd name="T69" fmla="*/ 369 h 2982"/>
                <a:gd name="T70" fmla="*/ 123 w 946"/>
                <a:gd name="T71" fmla="*/ 356 h 2982"/>
                <a:gd name="T72" fmla="*/ 292 w 946"/>
                <a:gd name="T73" fmla="*/ 206 h 2982"/>
                <a:gd name="T74" fmla="*/ 233 w 946"/>
                <a:gd name="T75" fmla="*/ 258 h 2982"/>
                <a:gd name="T76" fmla="*/ 349 w 946"/>
                <a:gd name="T77" fmla="*/ 167 h 2982"/>
                <a:gd name="T78" fmla="*/ 359 w 946"/>
                <a:gd name="T79" fmla="*/ 142 h 2982"/>
                <a:gd name="T80" fmla="*/ 402 w 946"/>
                <a:gd name="T81" fmla="*/ 106 h 2982"/>
                <a:gd name="T82" fmla="*/ 351 w 946"/>
                <a:gd name="T83" fmla="*/ 134 h 2982"/>
                <a:gd name="T84" fmla="*/ 337 w 946"/>
                <a:gd name="T85" fmla="*/ 149 h 2982"/>
                <a:gd name="T86" fmla="*/ 472 w 946"/>
                <a:gd name="T87" fmla="*/ 99 h 2982"/>
                <a:gd name="T88" fmla="*/ 464 w 946"/>
                <a:gd name="T89" fmla="*/ 78 h 2982"/>
                <a:gd name="T90" fmla="*/ 687 w 946"/>
                <a:gd name="T91" fmla="*/ 39 h 2982"/>
                <a:gd name="T92" fmla="*/ 610 w 946"/>
                <a:gd name="T93" fmla="*/ 55 h 2982"/>
                <a:gd name="T94" fmla="*/ 831 w 946"/>
                <a:gd name="T95" fmla="*/ 2 h 2982"/>
                <a:gd name="T96" fmla="*/ 899 w 946"/>
                <a:gd name="T97" fmla="*/ 23 h 2982"/>
                <a:gd name="T98" fmla="*/ 946 w 946"/>
                <a:gd name="T99" fmla="*/ 1 h 2982"/>
                <a:gd name="T100" fmla="*/ 899 w 946"/>
                <a:gd name="T101" fmla="*/ 23 h 2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 h="2982">
                  <a:moveTo>
                    <a:pt x="22" y="2982"/>
                  </a:moveTo>
                  <a:cubicBezTo>
                    <a:pt x="22" y="2956"/>
                    <a:pt x="22" y="2929"/>
                    <a:pt x="22" y="2903"/>
                  </a:cubicBezTo>
                  <a:cubicBezTo>
                    <a:pt x="0" y="2903"/>
                    <a:pt x="0" y="2903"/>
                    <a:pt x="0" y="2903"/>
                  </a:cubicBezTo>
                  <a:cubicBezTo>
                    <a:pt x="0" y="2929"/>
                    <a:pt x="0" y="2956"/>
                    <a:pt x="0" y="2982"/>
                  </a:cubicBezTo>
                  <a:lnTo>
                    <a:pt x="22" y="2982"/>
                  </a:lnTo>
                  <a:close/>
                  <a:moveTo>
                    <a:pt x="22" y="2836"/>
                  </a:moveTo>
                  <a:cubicBezTo>
                    <a:pt x="22" y="2809"/>
                    <a:pt x="22" y="2783"/>
                    <a:pt x="23" y="2756"/>
                  </a:cubicBezTo>
                  <a:cubicBezTo>
                    <a:pt x="0" y="2756"/>
                    <a:pt x="0" y="2756"/>
                    <a:pt x="0" y="2756"/>
                  </a:cubicBezTo>
                  <a:cubicBezTo>
                    <a:pt x="0" y="2783"/>
                    <a:pt x="0" y="2809"/>
                    <a:pt x="0" y="2836"/>
                  </a:cubicBezTo>
                  <a:lnTo>
                    <a:pt x="22" y="2836"/>
                  </a:lnTo>
                  <a:close/>
                  <a:moveTo>
                    <a:pt x="23" y="2689"/>
                  </a:moveTo>
                  <a:cubicBezTo>
                    <a:pt x="23" y="2662"/>
                    <a:pt x="22" y="2636"/>
                    <a:pt x="22" y="2609"/>
                  </a:cubicBezTo>
                  <a:cubicBezTo>
                    <a:pt x="0" y="2609"/>
                    <a:pt x="0" y="2609"/>
                    <a:pt x="0" y="2609"/>
                  </a:cubicBezTo>
                  <a:cubicBezTo>
                    <a:pt x="0" y="2636"/>
                    <a:pt x="0" y="2662"/>
                    <a:pt x="0" y="2689"/>
                  </a:cubicBezTo>
                  <a:lnTo>
                    <a:pt x="23" y="2689"/>
                  </a:lnTo>
                  <a:close/>
                  <a:moveTo>
                    <a:pt x="22" y="2542"/>
                  </a:moveTo>
                  <a:cubicBezTo>
                    <a:pt x="22" y="2515"/>
                    <a:pt x="22" y="2489"/>
                    <a:pt x="22" y="2462"/>
                  </a:cubicBezTo>
                  <a:cubicBezTo>
                    <a:pt x="0" y="2462"/>
                    <a:pt x="0" y="2462"/>
                    <a:pt x="0" y="2462"/>
                  </a:cubicBezTo>
                  <a:cubicBezTo>
                    <a:pt x="0" y="2489"/>
                    <a:pt x="0" y="2515"/>
                    <a:pt x="0" y="2542"/>
                  </a:cubicBezTo>
                  <a:lnTo>
                    <a:pt x="22" y="2542"/>
                  </a:lnTo>
                  <a:close/>
                  <a:moveTo>
                    <a:pt x="22" y="2395"/>
                  </a:moveTo>
                  <a:cubicBezTo>
                    <a:pt x="22" y="2369"/>
                    <a:pt x="22" y="2342"/>
                    <a:pt x="22" y="2316"/>
                  </a:cubicBezTo>
                  <a:cubicBezTo>
                    <a:pt x="0" y="2316"/>
                    <a:pt x="0" y="2316"/>
                    <a:pt x="0" y="2316"/>
                  </a:cubicBezTo>
                  <a:cubicBezTo>
                    <a:pt x="0" y="2342"/>
                    <a:pt x="0" y="2369"/>
                    <a:pt x="0" y="2395"/>
                  </a:cubicBezTo>
                  <a:lnTo>
                    <a:pt x="22" y="2395"/>
                  </a:lnTo>
                  <a:close/>
                  <a:moveTo>
                    <a:pt x="22" y="2248"/>
                  </a:moveTo>
                  <a:cubicBezTo>
                    <a:pt x="22" y="2222"/>
                    <a:pt x="22" y="2195"/>
                    <a:pt x="22" y="2169"/>
                  </a:cubicBezTo>
                  <a:cubicBezTo>
                    <a:pt x="0" y="2169"/>
                    <a:pt x="0" y="2169"/>
                    <a:pt x="0" y="2169"/>
                  </a:cubicBezTo>
                  <a:cubicBezTo>
                    <a:pt x="0" y="2195"/>
                    <a:pt x="0" y="2222"/>
                    <a:pt x="0" y="2248"/>
                  </a:cubicBezTo>
                  <a:lnTo>
                    <a:pt x="22" y="2248"/>
                  </a:lnTo>
                  <a:close/>
                  <a:moveTo>
                    <a:pt x="22" y="2102"/>
                  </a:moveTo>
                  <a:cubicBezTo>
                    <a:pt x="22" y="2075"/>
                    <a:pt x="22" y="2049"/>
                    <a:pt x="22" y="2022"/>
                  </a:cubicBezTo>
                  <a:cubicBezTo>
                    <a:pt x="0" y="2022"/>
                    <a:pt x="0" y="2022"/>
                    <a:pt x="0" y="2022"/>
                  </a:cubicBezTo>
                  <a:cubicBezTo>
                    <a:pt x="0" y="2049"/>
                    <a:pt x="0" y="2075"/>
                    <a:pt x="0" y="2102"/>
                  </a:cubicBezTo>
                  <a:lnTo>
                    <a:pt x="22" y="2102"/>
                  </a:lnTo>
                  <a:close/>
                  <a:moveTo>
                    <a:pt x="22" y="1955"/>
                  </a:moveTo>
                  <a:cubicBezTo>
                    <a:pt x="22" y="1950"/>
                    <a:pt x="22" y="1950"/>
                    <a:pt x="22" y="1950"/>
                  </a:cubicBezTo>
                  <a:cubicBezTo>
                    <a:pt x="22" y="1925"/>
                    <a:pt x="22" y="1900"/>
                    <a:pt x="22" y="1875"/>
                  </a:cubicBezTo>
                  <a:cubicBezTo>
                    <a:pt x="0" y="1875"/>
                    <a:pt x="0" y="1875"/>
                    <a:pt x="0" y="1875"/>
                  </a:cubicBezTo>
                  <a:cubicBezTo>
                    <a:pt x="0" y="1900"/>
                    <a:pt x="0" y="1925"/>
                    <a:pt x="0" y="1950"/>
                  </a:cubicBezTo>
                  <a:cubicBezTo>
                    <a:pt x="0" y="1955"/>
                    <a:pt x="0" y="1955"/>
                    <a:pt x="0" y="1955"/>
                  </a:cubicBezTo>
                  <a:lnTo>
                    <a:pt x="22" y="1955"/>
                  </a:lnTo>
                  <a:close/>
                  <a:moveTo>
                    <a:pt x="22" y="1808"/>
                  </a:moveTo>
                  <a:cubicBezTo>
                    <a:pt x="22" y="1781"/>
                    <a:pt x="22" y="1755"/>
                    <a:pt x="22" y="1728"/>
                  </a:cubicBezTo>
                  <a:cubicBezTo>
                    <a:pt x="0" y="1728"/>
                    <a:pt x="0" y="1728"/>
                    <a:pt x="0" y="1728"/>
                  </a:cubicBezTo>
                  <a:cubicBezTo>
                    <a:pt x="0" y="1755"/>
                    <a:pt x="0" y="1781"/>
                    <a:pt x="0" y="1808"/>
                  </a:cubicBezTo>
                  <a:lnTo>
                    <a:pt x="22" y="1808"/>
                  </a:lnTo>
                  <a:close/>
                  <a:moveTo>
                    <a:pt x="22" y="1661"/>
                  </a:moveTo>
                  <a:cubicBezTo>
                    <a:pt x="22" y="1635"/>
                    <a:pt x="22" y="1608"/>
                    <a:pt x="22" y="1582"/>
                  </a:cubicBezTo>
                  <a:cubicBezTo>
                    <a:pt x="0" y="1582"/>
                    <a:pt x="0" y="1582"/>
                    <a:pt x="0" y="1582"/>
                  </a:cubicBezTo>
                  <a:cubicBezTo>
                    <a:pt x="0" y="1608"/>
                    <a:pt x="0" y="1635"/>
                    <a:pt x="0" y="1661"/>
                  </a:cubicBezTo>
                  <a:lnTo>
                    <a:pt x="22" y="1661"/>
                  </a:lnTo>
                  <a:close/>
                  <a:moveTo>
                    <a:pt x="23" y="1514"/>
                  </a:moveTo>
                  <a:cubicBezTo>
                    <a:pt x="23" y="1488"/>
                    <a:pt x="23" y="1461"/>
                    <a:pt x="23" y="1435"/>
                  </a:cubicBezTo>
                  <a:cubicBezTo>
                    <a:pt x="1" y="1435"/>
                    <a:pt x="1" y="1435"/>
                    <a:pt x="1" y="1435"/>
                  </a:cubicBezTo>
                  <a:cubicBezTo>
                    <a:pt x="0" y="1461"/>
                    <a:pt x="0" y="1488"/>
                    <a:pt x="0" y="1514"/>
                  </a:cubicBezTo>
                  <a:lnTo>
                    <a:pt x="23" y="1514"/>
                  </a:lnTo>
                  <a:close/>
                  <a:moveTo>
                    <a:pt x="23" y="1368"/>
                  </a:moveTo>
                  <a:cubicBezTo>
                    <a:pt x="23" y="1341"/>
                    <a:pt x="24" y="1315"/>
                    <a:pt x="24" y="1288"/>
                  </a:cubicBezTo>
                  <a:cubicBezTo>
                    <a:pt x="1" y="1288"/>
                    <a:pt x="1" y="1288"/>
                    <a:pt x="1" y="1288"/>
                  </a:cubicBezTo>
                  <a:cubicBezTo>
                    <a:pt x="1" y="1314"/>
                    <a:pt x="1" y="1341"/>
                    <a:pt x="1" y="1368"/>
                  </a:cubicBezTo>
                  <a:lnTo>
                    <a:pt x="23" y="1368"/>
                  </a:lnTo>
                  <a:close/>
                  <a:moveTo>
                    <a:pt x="24" y="1221"/>
                  </a:moveTo>
                  <a:cubicBezTo>
                    <a:pt x="24" y="1194"/>
                    <a:pt x="25" y="1168"/>
                    <a:pt x="25" y="1141"/>
                  </a:cubicBezTo>
                  <a:cubicBezTo>
                    <a:pt x="2" y="1141"/>
                    <a:pt x="2" y="1141"/>
                    <a:pt x="2" y="1141"/>
                  </a:cubicBezTo>
                  <a:cubicBezTo>
                    <a:pt x="2" y="1168"/>
                    <a:pt x="2" y="1194"/>
                    <a:pt x="2" y="1221"/>
                  </a:cubicBezTo>
                  <a:lnTo>
                    <a:pt x="24" y="1221"/>
                  </a:lnTo>
                  <a:close/>
                  <a:moveTo>
                    <a:pt x="25" y="1074"/>
                  </a:moveTo>
                  <a:cubicBezTo>
                    <a:pt x="26" y="1048"/>
                    <a:pt x="26" y="1021"/>
                    <a:pt x="26" y="994"/>
                  </a:cubicBezTo>
                  <a:cubicBezTo>
                    <a:pt x="4" y="994"/>
                    <a:pt x="4" y="994"/>
                    <a:pt x="4" y="994"/>
                  </a:cubicBezTo>
                  <a:cubicBezTo>
                    <a:pt x="3" y="1021"/>
                    <a:pt x="3" y="1047"/>
                    <a:pt x="3" y="1074"/>
                  </a:cubicBezTo>
                  <a:lnTo>
                    <a:pt x="25" y="1074"/>
                  </a:lnTo>
                  <a:close/>
                  <a:moveTo>
                    <a:pt x="27" y="927"/>
                  </a:moveTo>
                  <a:cubicBezTo>
                    <a:pt x="27" y="901"/>
                    <a:pt x="28" y="874"/>
                    <a:pt x="28" y="848"/>
                  </a:cubicBezTo>
                  <a:cubicBezTo>
                    <a:pt x="5" y="847"/>
                    <a:pt x="5" y="847"/>
                    <a:pt x="5" y="847"/>
                  </a:cubicBezTo>
                  <a:cubicBezTo>
                    <a:pt x="5" y="874"/>
                    <a:pt x="5" y="901"/>
                    <a:pt x="4" y="927"/>
                  </a:cubicBezTo>
                  <a:lnTo>
                    <a:pt x="27" y="927"/>
                  </a:lnTo>
                  <a:close/>
                  <a:moveTo>
                    <a:pt x="29" y="781"/>
                  </a:moveTo>
                  <a:cubicBezTo>
                    <a:pt x="29" y="771"/>
                    <a:pt x="29" y="761"/>
                    <a:pt x="29" y="751"/>
                  </a:cubicBezTo>
                  <a:cubicBezTo>
                    <a:pt x="29" y="751"/>
                    <a:pt x="29" y="751"/>
                    <a:pt x="29" y="751"/>
                  </a:cubicBezTo>
                  <a:cubicBezTo>
                    <a:pt x="29" y="751"/>
                    <a:pt x="29" y="751"/>
                    <a:pt x="29" y="751"/>
                  </a:cubicBezTo>
                  <a:cubicBezTo>
                    <a:pt x="29" y="734"/>
                    <a:pt x="30" y="718"/>
                    <a:pt x="30" y="701"/>
                  </a:cubicBezTo>
                  <a:cubicBezTo>
                    <a:pt x="8" y="700"/>
                    <a:pt x="8" y="700"/>
                    <a:pt x="8" y="700"/>
                  </a:cubicBezTo>
                  <a:cubicBezTo>
                    <a:pt x="7" y="717"/>
                    <a:pt x="7" y="734"/>
                    <a:pt x="7" y="751"/>
                  </a:cubicBezTo>
                  <a:cubicBezTo>
                    <a:pt x="18" y="751"/>
                    <a:pt x="18" y="751"/>
                    <a:pt x="18" y="751"/>
                  </a:cubicBezTo>
                  <a:cubicBezTo>
                    <a:pt x="7" y="751"/>
                    <a:pt x="7" y="751"/>
                    <a:pt x="7" y="751"/>
                  </a:cubicBezTo>
                  <a:cubicBezTo>
                    <a:pt x="7" y="761"/>
                    <a:pt x="7" y="771"/>
                    <a:pt x="6" y="780"/>
                  </a:cubicBezTo>
                  <a:cubicBezTo>
                    <a:pt x="29" y="781"/>
                    <a:pt x="29" y="781"/>
                    <a:pt x="29" y="781"/>
                  </a:cubicBezTo>
                  <a:close/>
                  <a:moveTo>
                    <a:pt x="37" y="636"/>
                  </a:moveTo>
                  <a:cubicBezTo>
                    <a:pt x="41" y="610"/>
                    <a:pt x="46" y="584"/>
                    <a:pt x="53" y="559"/>
                  </a:cubicBezTo>
                  <a:cubicBezTo>
                    <a:pt x="32" y="553"/>
                    <a:pt x="32" y="553"/>
                    <a:pt x="32" y="553"/>
                  </a:cubicBezTo>
                  <a:cubicBezTo>
                    <a:pt x="24" y="579"/>
                    <a:pt x="19" y="606"/>
                    <a:pt x="15" y="632"/>
                  </a:cubicBezTo>
                  <a:lnTo>
                    <a:pt x="37" y="636"/>
                  </a:lnTo>
                  <a:close/>
                  <a:moveTo>
                    <a:pt x="76" y="498"/>
                  </a:moveTo>
                  <a:cubicBezTo>
                    <a:pt x="77" y="496"/>
                    <a:pt x="78" y="495"/>
                    <a:pt x="78" y="493"/>
                  </a:cubicBezTo>
                  <a:cubicBezTo>
                    <a:pt x="68" y="488"/>
                    <a:pt x="68" y="488"/>
                    <a:pt x="68" y="488"/>
                  </a:cubicBezTo>
                  <a:cubicBezTo>
                    <a:pt x="78" y="493"/>
                    <a:pt x="78" y="493"/>
                    <a:pt x="78" y="493"/>
                  </a:cubicBezTo>
                  <a:cubicBezTo>
                    <a:pt x="89" y="471"/>
                    <a:pt x="98" y="447"/>
                    <a:pt x="108" y="425"/>
                  </a:cubicBezTo>
                  <a:cubicBezTo>
                    <a:pt x="88" y="416"/>
                    <a:pt x="88" y="416"/>
                    <a:pt x="88" y="416"/>
                  </a:cubicBezTo>
                  <a:cubicBezTo>
                    <a:pt x="77" y="439"/>
                    <a:pt x="69" y="463"/>
                    <a:pt x="58" y="483"/>
                  </a:cubicBezTo>
                  <a:cubicBezTo>
                    <a:pt x="58" y="483"/>
                    <a:pt x="58" y="483"/>
                    <a:pt x="58" y="483"/>
                  </a:cubicBezTo>
                  <a:cubicBezTo>
                    <a:pt x="58" y="484"/>
                    <a:pt x="58" y="484"/>
                    <a:pt x="58" y="484"/>
                  </a:cubicBezTo>
                  <a:cubicBezTo>
                    <a:pt x="57" y="485"/>
                    <a:pt x="57" y="487"/>
                    <a:pt x="56" y="489"/>
                  </a:cubicBezTo>
                  <a:lnTo>
                    <a:pt x="76" y="498"/>
                  </a:lnTo>
                  <a:close/>
                  <a:moveTo>
                    <a:pt x="141" y="369"/>
                  </a:moveTo>
                  <a:cubicBezTo>
                    <a:pt x="157" y="348"/>
                    <a:pt x="173" y="327"/>
                    <a:pt x="189" y="307"/>
                  </a:cubicBezTo>
                  <a:cubicBezTo>
                    <a:pt x="172" y="292"/>
                    <a:pt x="172" y="292"/>
                    <a:pt x="172" y="292"/>
                  </a:cubicBezTo>
                  <a:cubicBezTo>
                    <a:pt x="155" y="313"/>
                    <a:pt x="139" y="334"/>
                    <a:pt x="123" y="356"/>
                  </a:cubicBezTo>
                  <a:lnTo>
                    <a:pt x="141" y="369"/>
                  </a:lnTo>
                  <a:close/>
                  <a:moveTo>
                    <a:pt x="233" y="258"/>
                  </a:moveTo>
                  <a:cubicBezTo>
                    <a:pt x="252" y="239"/>
                    <a:pt x="271" y="222"/>
                    <a:pt x="292" y="206"/>
                  </a:cubicBezTo>
                  <a:cubicBezTo>
                    <a:pt x="278" y="188"/>
                    <a:pt x="278" y="188"/>
                    <a:pt x="278" y="188"/>
                  </a:cubicBezTo>
                  <a:cubicBezTo>
                    <a:pt x="257" y="205"/>
                    <a:pt x="237" y="223"/>
                    <a:pt x="218" y="242"/>
                  </a:cubicBezTo>
                  <a:lnTo>
                    <a:pt x="233" y="258"/>
                  </a:lnTo>
                  <a:close/>
                  <a:moveTo>
                    <a:pt x="346" y="169"/>
                  </a:moveTo>
                  <a:cubicBezTo>
                    <a:pt x="347" y="169"/>
                    <a:pt x="347" y="168"/>
                    <a:pt x="348" y="168"/>
                  </a:cubicBezTo>
                  <a:cubicBezTo>
                    <a:pt x="349" y="167"/>
                    <a:pt x="349" y="167"/>
                    <a:pt x="349" y="167"/>
                  </a:cubicBezTo>
                  <a:cubicBezTo>
                    <a:pt x="350" y="166"/>
                    <a:pt x="350" y="166"/>
                    <a:pt x="350" y="166"/>
                  </a:cubicBezTo>
                  <a:cubicBezTo>
                    <a:pt x="356" y="161"/>
                    <a:pt x="361" y="155"/>
                    <a:pt x="367" y="149"/>
                  </a:cubicBezTo>
                  <a:cubicBezTo>
                    <a:pt x="359" y="142"/>
                    <a:pt x="359" y="142"/>
                    <a:pt x="359" y="142"/>
                  </a:cubicBezTo>
                  <a:cubicBezTo>
                    <a:pt x="365" y="151"/>
                    <a:pt x="365" y="151"/>
                    <a:pt x="365" y="151"/>
                  </a:cubicBezTo>
                  <a:cubicBezTo>
                    <a:pt x="380" y="142"/>
                    <a:pt x="396" y="134"/>
                    <a:pt x="412" y="126"/>
                  </a:cubicBezTo>
                  <a:cubicBezTo>
                    <a:pt x="402" y="106"/>
                    <a:pt x="402" y="106"/>
                    <a:pt x="402" y="106"/>
                  </a:cubicBezTo>
                  <a:cubicBezTo>
                    <a:pt x="386" y="114"/>
                    <a:pt x="370" y="123"/>
                    <a:pt x="354" y="132"/>
                  </a:cubicBezTo>
                  <a:cubicBezTo>
                    <a:pt x="352" y="133"/>
                    <a:pt x="352" y="133"/>
                    <a:pt x="352" y="133"/>
                  </a:cubicBezTo>
                  <a:cubicBezTo>
                    <a:pt x="351" y="134"/>
                    <a:pt x="351" y="134"/>
                    <a:pt x="351" y="134"/>
                  </a:cubicBezTo>
                  <a:cubicBezTo>
                    <a:pt x="346" y="139"/>
                    <a:pt x="340" y="145"/>
                    <a:pt x="334" y="150"/>
                  </a:cubicBezTo>
                  <a:cubicBezTo>
                    <a:pt x="342" y="158"/>
                    <a:pt x="342" y="158"/>
                    <a:pt x="342" y="158"/>
                  </a:cubicBezTo>
                  <a:cubicBezTo>
                    <a:pt x="337" y="149"/>
                    <a:pt x="337" y="149"/>
                    <a:pt x="337" y="149"/>
                  </a:cubicBezTo>
                  <a:cubicBezTo>
                    <a:pt x="336" y="149"/>
                    <a:pt x="336" y="149"/>
                    <a:pt x="335" y="150"/>
                  </a:cubicBezTo>
                  <a:lnTo>
                    <a:pt x="346" y="169"/>
                  </a:lnTo>
                  <a:close/>
                  <a:moveTo>
                    <a:pt x="472" y="99"/>
                  </a:moveTo>
                  <a:cubicBezTo>
                    <a:pt x="497" y="89"/>
                    <a:pt x="521" y="80"/>
                    <a:pt x="546" y="72"/>
                  </a:cubicBezTo>
                  <a:cubicBezTo>
                    <a:pt x="539" y="51"/>
                    <a:pt x="539" y="51"/>
                    <a:pt x="539" y="51"/>
                  </a:cubicBezTo>
                  <a:cubicBezTo>
                    <a:pt x="514" y="59"/>
                    <a:pt x="489" y="68"/>
                    <a:pt x="464" y="78"/>
                  </a:cubicBezTo>
                  <a:lnTo>
                    <a:pt x="472" y="99"/>
                  </a:lnTo>
                  <a:close/>
                  <a:moveTo>
                    <a:pt x="610" y="55"/>
                  </a:moveTo>
                  <a:cubicBezTo>
                    <a:pt x="636" y="48"/>
                    <a:pt x="662" y="43"/>
                    <a:pt x="687" y="39"/>
                  </a:cubicBezTo>
                  <a:cubicBezTo>
                    <a:pt x="684" y="17"/>
                    <a:pt x="684" y="17"/>
                    <a:pt x="684" y="17"/>
                  </a:cubicBezTo>
                  <a:cubicBezTo>
                    <a:pt x="657" y="21"/>
                    <a:pt x="631" y="27"/>
                    <a:pt x="605" y="33"/>
                  </a:cubicBezTo>
                  <a:lnTo>
                    <a:pt x="610" y="55"/>
                  </a:lnTo>
                  <a:close/>
                  <a:moveTo>
                    <a:pt x="753" y="30"/>
                  </a:moveTo>
                  <a:cubicBezTo>
                    <a:pt x="779" y="28"/>
                    <a:pt x="806" y="26"/>
                    <a:pt x="832" y="24"/>
                  </a:cubicBezTo>
                  <a:cubicBezTo>
                    <a:pt x="831" y="2"/>
                    <a:pt x="831" y="2"/>
                    <a:pt x="831" y="2"/>
                  </a:cubicBezTo>
                  <a:cubicBezTo>
                    <a:pt x="804" y="3"/>
                    <a:pt x="778" y="5"/>
                    <a:pt x="751" y="8"/>
                  </a:cubicBezTo>
                  <a:lnTo>
                    <a:pt x="753" y="30"/>
                  </a:lnTo>
                  <a:close/>
                  <a:moveTo>
                    <a:pt x="899" y="23"/>
                  </a:moveTo>
                  <a:cubicBezTo>
                    <a:pt x="900" y="23"/>
                    <a:pt x="902" y="23"/>
                    <a:pt x="904" y="23"/>
                  </a:cubicBezTo>
                  <a:cubicBezTo>
                    <a:pt x="918" y="23"/>
                    <a:pt x="932" y="23"/>
                    <a:pt x="946" y="23"/>
                  </a:cubicBezTo>
                  <a:cubicBezTo>
                    <a:pt x="946" y="1"/>
                    <a:pt x="946" y="1"/>
                    <a:pt x="946" y="1"/>
                  </a:cubicBezTo>
                  <a:cubicBezTo>
                    <a:pt x="932" y="1"/>
                    <a:pt x="918" y="0"/>
                    <a:pt x="904" y="0"/>
                  </a:cubicBezTo>
                  <a:cubicBezTo>
                    <a:pt x="902" y="0"/>
                    <a:pt x="900" y="0"/>
                    <a:pt x="899" y="0"/>
                  </a:cubicBezTo>
                  <a:lnTo>
                    <a:pt x="899" y="23"/>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53" name="Rectangle 15"/>
          <p:cNvSpPr>
            <a:spLocks noChangeArrowheads="1"/>
          </p:cNvSpPr>
          <p:nvPr userDrawn="1"/>
        </p:nvSpPr>
        <p:spPr bwMode="auto">
          <a:xfrm>
            <a:off x="2388" y="2598682"/>
            <a:ext cx="9140429" cy="15930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solidFill>
                <a:srgbClr val="000000"/>
              </a:solidFill>
            </a:endParaRPr>
          </a:p>
        </p:txBody>
      </p:sp>
      <p:sp>
        <p:nvSpPr>
          <p:cNvPr id="54" name="Rectangle 16"/>
          <p:cNvSpPr>
            <a:spLocks noChangeArrowheads="1"/>
          </p:cNvSpPr>
          <p:nvPr userDrawn="1"/>
        </p:nvSpPr>
        <p:spPr bwMode="auto">
          <a:xfrm>
            <a:off x="2388" y="2598682"/>
            <a:ext cx="6729413"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solidFill>
                <a:srgbClr val="000000"/>
              </a:solidFill>
            </a:endParaRPr>
          </a:p>
        </p:txBody>
      </p:sp>
      <p:sp>
        <p:nvSpPr>
          <p:cNvPr id="89" name="Oval 51"/>
          <p:cNvSpPr>
            <a:spLocks noChangeArrowheads="1"/>
          </p:cNvSpPr>
          <p:nvPr userDrawn="1"/>
        </p:nvSpPr>
        <p:spPr bwMode="auto">
          <a:xfrm>
            <a:off x="7019925" y="2467712"/>
            <a:ext cx="1853804" cy="18573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endParaRPr lang="en-US">
              <a:solidFill>
                <a:srgbClr val="000000"/>
              </a:solidFill>
            </a:endParaRPr>
          </a:p>
        </p:txBody>
      </p:sp>
      <p:sp>
        <p:nvSpPr>
          <p:cNvPr id="90" name="Freeform 52"/>
          <p:cNvSpPr>
            <a:spLocks/>
          </p:cNvSpPr>
          <p:nvPr userDrawn="1"/>
        </p:nvSpPr>
        <p:spPr bwMode="auto">
          <a:xfrm>
            <a:off x="7155678" y="2603449"/>
            <a:ext cx="1582341" cy="1585913"/>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rgbClr val="EE8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endParaRPr lang="en-US">
              <a:solidFill>
                <a:srgbClr val="0000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1244" y="3198186"/>
            <a:ext cx="1375478" cy="394048"/>
          </a:xfrm>
          <a:prstGeom prst="rect">
            <a:avLst/>
          </a:prstGeom>
        </p:spPr>
      </p:pic>
      <p:sp>
        <p:nvSpPr>
          <p:cNvPr id="2" name="Title 1"/>
          <p:cNvSpPr>
            <a:spLocks noGrp="1"/>
          </p:cNvSpPr>
          <p:nvPr>
            <p:ph type="title"/>
          </p:nvPr>
        </p:nvSpPr>
        <p:spPr>
          <a:xfrm>
            <a:off x="290565" y="3361186"/>
            <a:ext cx="6576967" cy="443196"/>
          </a:xfrm>
        </p:spPr>
        <p:txBody>
          <a:bodyPr wrap="square" lIns="0" tIns="34289" rIns="34289" bIns="34289" anchor="t">
            <a:spAutoFit/>
          </a:bodyPr>
          <a:lstStyle>
            <a:lvl1pPr algn="l">
              <a:defRPr sz="2700" b="0" cap="all">
                <a:solidFill>
                  <a:schemeClr val="bg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90565" y="3048093"/>
            <a:ext cx="6576967" cy="346247"/>
          </a:xfrm>
          <a:prstGeom prst="rect">
            <a:avLst/>
          </a:prstGeom>
        </p:spPr>
        <p:txBody>
          <a:bodyPr tIns="34289" rIns="34289" bIns="34289" anchor="b"/>
          <a:lstStyle>
            <a:lvl1pPr marL="0" indent="0">
              <a:buNone/>
              <a:defRPr sz="1800">
                <a:solidFill>
                  <a:schemeClr val="bg1"/>
                </a:solidFill>
                <a:latin typeface="+mj-lt"/>
              </a:defRPr>
            </a:lvl1pPr>
            <a:lvl2pPr marL="342892" indent="0">
              <a:buNone/>
              <a:defRPr sz="1400"/>
            </a:lvl2pPr>
            <a:lvl3pPr marL="685783" indent="0">
              <a:buNone/>
              <a:defRPr sz="1200"/>
            </a:lvl3pPr>
            <a:lvl4pPr marL="1028675" indent="0">
              <a:buNone/>
              <a:defRPr sz="1100"/>
            </a:lvl4pPr>
            <a:lvl5pPr marL="1371566" indent="0">
              <a:buNone/>
              <a:defRPr sz="1100"/>
            </a:lvl5pPr>
            <a:lvl6pPr marL="1714457" indent="0">
              <a:buNone/>
              <a:defRPr sz="1100"/>
            </a:lvl6pPr>
            <a:lvl7pPr marL="2057348" indent="0">
              <a:buNone/>
              <a:defRPr sz="1100"/>
            </a:lvl7pPr>
            <a:lvl8pPr marL="2400240" indent="0">
              <a:buNone/>
              <a:defRPr sz="1100"/>
            </a:lvl8pPr>
            <a:lvl9pPr marL="2743132" indent="0">
              <a:buNone/>
              <a:defRPr sz="1100"/>
            </a:lvl9pPr>
          </a:lstStyle>
          <a:p>
            <a:pPr lvl="0"/>
            <a:r>
              <a:rPr lang="en-US" dirty="0"/>
              <a:t>Click to edit Master text styles</a:t>
            </a:r>
          </a:p>
        </p:txBody>
      </p:sp>
    </p:spTree>
    <p:extLst>
      <p:ext uri="{BB962C8B-B14F-4D97-AF65-F5344CB8AC3E}">
        <p14:creationId xmlns:p14="http://schemas.microsoft.com/office/powerpoint/2010/main" val="267166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788267" y="4901951"/>
            <a:ext cx="359445" cy="150811"/>
          </a:xfrm>
        </p:spPr>
        <p:txBody>
          <a:bodyPr/>
          <a:lstStyle>
            <a:lvl1pPr>
              <a:defRPr/>
            </a:lvl1pPr>
          </a:lstStyle>
          <a:p>
            <a:fld id="{F71C7896-8E11-4384-BFC5-C0974CDBC83D}" type="slidenum">
              <a:rPr lang="en-US"/>
              <a:pPr/>
              <a:t>‹#›</a:t>
            </a:fld>
            <a:endParaRPr lang="en-US" dirty="0"/>
          </a:p>
        </p:txBody>
      </p:sp>
      <p:sp>
        <p:nvSpPr>
          <p:cNvPr id="6" name="Text Placeholder 5"/>
          <p:cNvSpPr>
            <a:spLocks noGrp="1"/>
          </p:cNvSpPr>
          <p:nvPr>
            <p:ph type="body" sz="quarter" idx="11"/>
          </p:nvPr>
        </p:nvSpPr>
        <p:spPr>
          <a:xfrm>
            <a:off x="207199" y="741630"/>
            <a:ext cx="8604504"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83954" y="1"/>
            <a:ext cx="7615954" cy="623888"/>
          </a:xfrm>
        </p:spPr>
        <p:txBody>
          <a:bodyPr/>
          <a:lstStyle>
            <a:lvl1pPr>
              <a:defRPr>
                <a:latin typeface="+mj-lt"/>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pPr>
              <a:buClr>
                <a:srgbClr val="000000"/>
              </a:buClr>
            </a:pPr>
            <a:fld id="{F8480F06-4623-41B7-AED8-91A86F546A2E}" type="slidenum">
              <a:rPr lang="en-US">
                <a:solidFill>
                  <a:srgbClr val="FFFFFF"/>
                </a:solidFill>
              </a:rPr>
              <a:pPr>
                <a:buClr>
                  <a:srgbClr val="000000"/>
                </a:buClr>
              </a:pPr>
              <a:t>‹#›</a:t>
            </a:fld>
            <a:endParaRPr lang="en-US" dirty="0">
              <a:solidFill>
                <a:srgbClr val="FFFFFF"/>
              </a:solidFill>
            </a:endParaRPr>
          </a:p>
        </p:txBody>
      </p:sp>
      <p:sp>
        <p:nvSpPr>
          <p:cNvPr id="4" name="Text Placeholder 3"/>
          <p:cNvSpPr>
            <a:spLocks noGrp="1"/>
          </p:cNvSpPr>
          <p:nvPr>
            <p:ph type="body" sz="quarter" idx="11"/>
          </p:nvPr>
        </p:nvSpPr>
        <p:spPr>
          <a:xfrm>
            <a:off x="227955" y="731482"/>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2"/>
          </p:nvPr>
        </p:nvSpPr>
        <p:spPr>
          <a:xfrm>
            <a:off x="4598826" y="739231"/>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a:xfrm>
            <a:off x="214950" y="1"/>
            <a:ext cx="7615954" cy="623888"/>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84104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358705" y="1292673"/>
            <a:ext cx="1768475" cy="400330"/>
          </a:xfrm>
          <a:prstGeom prst="ellipse">
            <a:avLst/>
          </a:prstGeom>
        </p:spPr>
        <p:txBody>
          <a:bodyPr/>
          <a:lstStyle/>
          <a:p>
            <a:endParaRPr lang="en-US"/>
          </a:p>
        </p:txBody>
      </p:sp>
      <p:sp>
        <p:nvSpPr>
          <p:cNvPr id="15" name="Picture Placeholder 13"/>
          <p:cNvSpPr>
            <a:spLocks noGrp="1"/>
          </p:cNvSpPr>
          <p:nvPr>
            <p:ph type="pic" sz="quarter" idx="11"/>
          </p:nvPr>
        </p:nvSpPr>
        <p:spPr>
          <a:xfrm>
            <a:off x="3686574" y="1292673"/>
            <a:ext cx="1768475" cy="400330"/>
          </a:xfrm>
          <a:prstGeom prst="ellipse">
            <a:avLst/>
          </a:prstGeom>
        </p:spPr>
        <p:txBody>
          <a:bodyPr/>
          <a:lstStyle/>
          <a:p>
            <a:endParaRPr lang="en-US"/>
          </a:p>
        </p:txBody>
      </p:sp>
      <p:sp>
        <p:nvSpPr>
          <p:cNvPr id="17" name="Picture Placeholder 13"/>
          <p:cNvSpPr>
            <a:spLocks noGrp="1"/>
          </p:cNvSpPr>
          <p:nvPr>
            <p:ph type="pic" sz="quarter" idx="12"/>
          </p:nvPr>
        </p:nvSpPr>
        <p:spPr>
          <a:xfrm>
            <a:off x="6014438" y="1292673"/>
            <a:ext cx="1768475" cy="400330"/>
          </a:xfrm>
          <a:prstGeom prst="ellipse">
            <a:avLst/>
          </a:prstGeom>
        </p:spPr>
        <p:txBody>
          <a:bodyPr/>
          <a:lstStyle/>
          <a:p>
            <a:endParaRPr lang="en-US"/>
          </a:p>
        </p:txBody>
      </p:sp>
      <p:sp>
        <p:nvSpPr>
          <p:cNvPr id="13" name="Picture Placeholder 13"/>
          <p:cNvSpPr>
            <a:spLocks noGrp="1"/>
          </p:cNvSpPr>
          <p:nvPr>
            <p:ph type="pic" sz="quarter" idx="13"/>
          </p:nvPr>
        </p:nvSpPr>
        <p:spPr>
          <a:xfrm>
            <a:off x="2556133" y="2877151"/>
            <a:ext cx="1768475" cy="400330"/>
          </a:xfrm>
          <a:prstGeom prst="ellipse">
            <a:avLst/>
          </a:prstGeom>
        </p:spPr>
        <p:txBody>
          <a:bodyPr/>
          <a:lstStyle/>
          <a:p>
            <a:endParaRPr lang="en-US"/>
          </a:p>
        </p:txBody>
      </p:sp>
      <p:sp>
        <p:nvSpPr>
          <p:cNvPr id="16" name="Picture Placeholder 13"/>
          <p:cNvSpPr>
            <a:spLocks noGrp="1"/>
          </p:cNvSpPr>
          <p:nvPr>
            <p:ph type="pic" sz="quarter" idx="14"/>
          </p:nvPr>
        </p:nvSpPr>
        <p:spPr>
          <a:xfrm>
            <a:off x="4884003" y="2877151"/>
            <a:ext cx="1768475" cy="400330"/>
          </a:xfrm>
          <a:prstGeom prst="ellipse">
            <a:avLst/>
          </a:prstGeom>
        </p:spPr>
        <p:txBody>
          <a:bodyPr/>
          <a:lstStyle/>
          <a:p>
            <a:endParaRPr lang="en-US"/>
          </a:p>
        </p:txBody>
      </p:sp>
      <p:sp>
        <p:nvSpPr>
          <p:cNvPr id="8" name="Title 2"/>
          <p:cNvSpPr>
            <a:spLocks noGrp="1"/>
          </p:cNvSpPr>
          <p:nvPr>
            <p:ph type="title"/>
          </p:nvPr>
        </p:nvSpPr>
        <p:spPr>
          <a:xfrm>
            <a:off x="214950" y="1"/>
            <a:ext cx="7615954" cy="623888"/>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187594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0448" y="651010"/>
            <a:ext cx="4206240" cy="289310"/>
          </a:xfrm>
          <a:prstGeom prst="rect">
            <a:avLst/>
          </a:prstGeom>
          <a:noFill/>
          <a:ln w="9525">
            <a:noFill/>
            <a:miter lim="800000"/>
            <a:headEnd/>
            <a:tailEnd/>
          </a:ln>
          <a:effectLst/>
        </p:spPr>
        <p:txBody>
          <a:bodyPr vert="horz" wrap="square" lIns="34289" tIns="13716" rIns="13716" bIns="13716" numCol="1" rtlCol="0" anchor="b" anchorCtr="0" compatLnSpc="1">
            <a:prstTxWarp prst="textNoShape">
              <a:avLst/>
            </a:prstTxWarp>
            <a:spAutoFit/>
          </a:bodyPr>
          <a:lstStyle>
            <a:lvl1pPr>
              <a:defRPr lang="en-US" sz="1700" smtClean="0">
                <a:solidFill>
                  <a:schemeClr val="tx2">
                    <a:lumMod val="75000"/>
                    <a:lumOff val="25000"/>
                  </a:schemeClr>
                </a:solidFill>
                <a:latin typeface="+mj-lt"/>
              </a:defRPr>
            </a:lvl1pPr>
          </a:lstStyle>
          <a:p>
            <a:pPr marL="0" lvl="0" indent="0">
              <a:spcBef>
                <a:spcPts val="300"/>
              </a:spcBef>
            </a:pPr>
            <a:r>
              <a:rPr lang="en-US"/>
              <a:t>Click to edit Master text styles</a:t>
            </a:r>
          </a:p>
        </p:txBody>
      </p:sp>
      <p:sp>
        <p:nvSpPr>
          <p:cNvPr id="5" name="Text Placeholder 4"/>
          <p:cNvSpPr>
            <a:spLocks noGrp="1"/>
          </p:cNvSpPr>
          <p:nvPr>
            <p:ph type="body" sz="quarter" idx="3"/>
          </p:nvPr>
        </p:nvSpPr>
        <p:spPr>
          <a:xfrm>
            <a:off x="4629823" y="651010"/>
            <a:ext cx="4206240" cy="289310"/>
          </a:xfrm>
          <a:prstGeom prst="rect">
            <a:avLst/>
          </a:prstGeom>
          <a:noFill/>
          <a:ln w="9525">
            <a:noFill/>
            <a:miter lim="800000"/>
            <a:headEnd/>
            <a:tailEnd/>
          </a:ln>
          <a:effectLst/>
        </p:spPr>
        <p:txBody>
          <a:bodyPr vert="horz" wrap="square" lIns="34289" tIns="13716" rIns="13716" bIns="13716" numCol="1" anchor="b" anchorCtr="0" compatLnSpc="1">
            <a:prstTxWarp prst="textNoShape">
              <a:avLst/>
            </a:prstTxWarp>
            <a:spAutoFit/>
          </a:bodyPr>
          <a:lstStyle>
            <a:lvl1pPr marL="0" indent="0">
              <a:buNone/>
              <a:defRPr lang="en-US" sz="1700" dirty="0" smtClean="0">
                <a:solidFill>
                  <a:schemeClr val="tx2">
                    <a:lumMod val="75000"/>
                    <a:lumOff val="25000"/>
                  </a:schemeClr>
                </a:solidFill>
                <a:latin typeface="+mj-lt"/>
                <a:ea typeface="+mn-ea"/>
                <a:cs typeface="Arial" pitchFamily="34" charset="0"/>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marL="0" lvl="0" indent="0" algn="l" rtl="0" eaLnBrk="1" fontAlgn="base" hangingPunct="1">
              <a:lnSpc>
                <a:spcPct val="100000"/>
              </a:lnSpc>
              <a:spcBef>
                <a:spcPts val="300"/>
              </a:spcBef>
              <a:spcAft>
                <a:spcPts val="300"/>
              </a:spcAft>
              <a:buClr>
                <a:schemeClr val="accent5">
                  <a:lumMod val="50000"/>
                </a:schemeClr>
              </a:buClr>
              <a:buFont typeface="Webdings" pitchFamily="18" charset="2"/>
              <a:buNone/>
            </a:pPr>
            <a:r>
              <a:rPr lang="en-US"/>
              <a:t>Click to edit Master text styles</a:t>
            </a:r>
          </a:p>
        </p:txBody>
      </p:sp>
      <p:sp>
        <p:nvSpPr>
          <p:cNvPr id="7" name="Slide Number Placeholder 6"/>
          <p:cNvSpPr>
            <a:spLocks noGrp="1"/>
          </p:cNvSpPr>
          <p:nvPr>
            <p:ph type="sldNum" sz="quarter" idx="10"/>
          </p:nvPr>
        </p:nvSpPr>
        <p:spPr/>
        <p:txBody>
          <a:bodyPr/>
          <a:lstStyle>
            <a:lvl1pPr>
              <a:defRPr/>
            </a:lvl1pPr>
          </a:lstStyle>
          <a:p>
            <a:pPr>
              <a:buClr>
                <a:srgbClr val="000000"/>
              </a:buClr>
            </a:pPr>
            <a:fld id="{83255CA8-44C3-4DC8-9820-DE998EF472CC}" type="slidenum">
              <a:rPr lang="en-US">
                <a:solidFill>
                  <a:srgbClr val="FFFFFF"/>
                </a:solidFill>
              </a:rPr>
              <a:pPr>
                <a:buClr>
                  <a:srgbClr val="000000"/>
                </a:buClr>
              </a:pPr>
              <a:t>‹#›</a:t>
            </a:fld>
            <a:endParaRPr lang="en-US" dirty="0">
              <a:solidFill>
                <a:srgbClr val="FFFFFF"/>
              </a:solidFill>
            </a:endParaRPr>
          </a:p>
        </p:txBody>
      </p:sp>
      <p:sp>
        <p:nvSpPr>
          <p:cNvPr id="4" name="Text Placeholder 3"/>
          <p:cNvSpPr>
            <a:spLocks noGrp="1"/>
          </p:cNvSpPr>
          <p:nvPr>
            <p:ph type="body" sz="quarter" idx="11"/>
          </p:nvPr>
        </p:nvSpPr>
        <p:spPr>
          <a:xfrm>
            <a:off x="237479" y="1017081"/>
            <a:ext cx="4206240" cy="1249058"/>
          </a:xfrm>
        </p:spPr>
        <p:txBody>
          <a:bodyPr/>
          <a:lstStyle>
            <a:lvl1pPr>
              <a:defRPr>
                <a:solidFill>
                  <a:schemeClr val="tx2">
                    <a:lumMod val="75000"/>
                    <a:lumOff val="25000"/>
                  </a:schemeClr>
                </a:solidFill>
                <a:latin typeface="+mn-lt"/>
              </a:defRPr>
            </a:lvl1pPr>
            <a:lvl2pPr>
              <a:defRPr>
                <a:solidFill>
                  <a:schemeClr val="tx2">
                    <a:lumMod val="75000"/>
                    <a:lumOff val="25000"/>
                  </a:schemeClr>
                </a:solidFill>
                <a:latin typeface="+mn-lt"/>
              </a:defRPr>
            </a:lvl2pPr>
            <a:lvl3pPr>
              <a:defRPr>
                <a:solidFill>
                  <a:schemeClr val="tx2">
                    <a:lumMod val="75000"/>
                    <a:lumOff val="25000"/>
                  </a:schemeClr>
                </a:solidFill>
                <a:latin typeface="+mn-lt"/>
              </a:defRPr>
            </a:lvl3pPr>
            <a:lvl4pPr>
              <a:defRPr>
                <a:solidFill>
                  <a:schemeClr val="tx2">
                    <a:lumMod val="75000"/>
                    <a:lumOff val="25000"/>
                  </a:schemeClr>
                </a:solidFill>
                <a:latin typeface="+mn-lt"/>
              </a:defRPr>
            </a:lvl4pPr>
            <a:lvl5pPr>
              <a:defRPr>
                <a:solidFill>
                  <a:schemeClr val="tx2">
                    <a:lumMod val="75000"/>
                    <a:lumOff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2"/>
          </p:nvPr>
        </p:nvSpPr>
        <p:spPr>
          <a:xfrm>
            <a:off x="4629823" y="1017081"/>
            <a:ext cx="4206240" cy="1249058"/>
          </a:xfrm>
        </p:spPr>
        <p:txBody>
          <a:bodyPr/>
          <a:lstStyle>
            <a:lvl1pPr>
              <a:defRPr>
                <a:solidFill>
                  <a:schemeClr val="tx2">
                    <a:lumMod val="75000"/>
                    <a:lumOff val="25000"/>
                  </a:schemeClr>
                </a:solidFill>
                <a:latin typeface="+mn-lt"/>
              </a:defRPr>
            </a:lvl1pPr>
            <a:lvl2pPr>
              <a:defRPr>
                <a:solidFill>
                  <a:schemeClr val="tx2">
                    <a:lumMod val="75000"/>
                    <a:lumOff val="25000"/>
                  </a:schemeClr>
                </a:solidFill>
                <a:latin typeface="+mn-lt"/>
              </a:defRPr>
            </a:lvl2pPr>
            <a:lvl3pPr>
              <a:defRPr>
                <a:solidFill>
                  <a:schemeClr val="tx2">
                    <a:lumMod val="75000"/>
                    <a:lumOff val="25000"/>
                  </a:schemeClr>
                </a:solidFill>
                <a:latin typeface="+mn-lt"/>
              </a:defRPr>
            </a:lvl3pPr>
            <a:lvl4pPr>
              <a:defRPr>
                <a:solidFill>
                  <a:schemeClr val="tx2">
                    <a:lumMod val="75000"/>
                    <a:lumOff val="25000"/>
                  </a:schemeClr>
                </a:solidFill>
                <a:latin typeface="+mn-lt"/>
              </a:defRPr>
            </a:lvl4pPr>
            <a:lvl5pPr>
              <a:defRPr>
                <a:solidFill>
                  <a:schemeClr val="tx2">
                    <a:lumMod val="75000"/>
                    <a:lumOff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14950" y="-69594"/>
            <a:ext cx="7615954" cy="623888"/>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3189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pPr>
              <a:buClr>
                <a:srgbClr val="000000"/>
              </a:buClr>
            </a:pPr>
            <a:fld id="{E4F94C26-2A70-4961-AAB1-3557AEA8AC57}" type="slidenum">
              <a:rPr lang="en-US">
                <a:solidFill>
                  <a:srgbClr val="FFFFFF"/>
                </a:solidFill>
              </a:rPr>
              <a:pPr>
                <a:buClr>
                  <a:srgbClr val="000000"/>
                </a:buClr>
              </a:pPr>
              <a:t>‹#›</a:t>
            </a:fld>
            <a:endParaRPr lang="en-US" dirty="0">
              <a:solidFill>
                <a:srgbClr val="FFFFFF"/>
              </a:solidFill>
            </a:endParaRPr>
          </a:p>
        </p:txBody>
      </p:sp>
      <p:sp>
        <p:nvSpPr>
          <p:cNvPr id="4" name="Title 3"/>
          <p:cNvSpPr>
            <a:spLocks noGrp="1"/>
          </p:cNvSpPr>
          <p:nvPr>
            <p:ph type="title"/>
          </p:nvPr>
        </p:nvSpPr>
        <p:spPr>
          <a:xfrm>
            <a:off x="214950" y="-54093"/>
            <a:ext cx="7615954" cy="623888"/>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85743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0" y="0"/>
            <a:ext cx="9144000" cy="51435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83"/>
            <a:endParaRPr lang="en-US">
              <a:solidFill>
                <a:srgbClr val="000000"/>
              </a:solidFill>
            </a:endParaRPr>
          </a:p>
        </p:txBody>
      </p:sp>
      <p:sp>
        <p:nvSpPr>
          <p:cNvPr id="3" name="Slide Number Placeholder 2"/>
          <p:cNvSpPr>
            <a:spLocks noGrp="1"/>
          </p:cNvSpPr>
          <p:nvPr>
            <p:ph type="sldNum" sz="quarter" idx="10"/>
          </p:nvPr>
        </p:nvSpPr>
        <p:spPr/>
        <p:txBody>
          <a:bodyPr/>
          <a:lstStyle>
            <a:lvl1pPr>
              <a:defRPr/>
            </a:lvl1pPr>
          </a:lstStyle>
          <a:p>
            <a:pPr>
              <a:buClr>
                <a:srgbClr val="000000"/>
              </a:buClr>
            </a:pPr>
            <a:fld id="{E4F94C26-2A70-4961-AAB1-3557AEA8AC57}" type="slidenum">
              <a:rPr lang="en-US">
                <a:solidFill>
                  <a:srgbClr val="FFFFFF"/>
                </a:solidFill>
              </a:rPr>
              <a:pPr>
                <a:buClr>
                  <a:srgbClr val="000000"/>
                </a:buClr>
              </a:pPr>
              <a:t>‹#›</a:t>
            </a:fld>
            <a:endParaRPr lang="en-US" dirty="0">
              <a:solidFill>
                <a:srgbClr val="FFFFFF"/>
              </a:solidFill>
            </a:endParaRPr>
          </a:p>
        </p:txBody>
      </p:sp>
      <p:sp>
        <p:nvSpPr>
          <p:cNvPr id="4" name="Title 3"/>
          <p:cNvSpPr>
            <a:spLocks noGrp="1"/>
          </p:cNvSpPr>
          <p:nvPr>
            <p:ph type="title"/>
          </p:nvPr>
        </p:nvSpPr>
        <p:spPr>
          <a:xfrm>
            <a:off x="199451" y="-69742"/>
            <a:ext cx="7615954" cy="623888"/>
          </a:xfrm>
        </p:spPr>
        <p:txBody>
          <a:bodyPr/>
          <a:lstStyle>
            <a:lvl1pPr>
              <a:defRPr>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33247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buClr>
                <a:srgbClr val="000000"/>
              </a:buClr>
            </a:pPr>
            <a:fld id="{9C87F15E-2A6C-4686-9A7F-9B81C9148D0D}" type="slidenum">
              <a:rPr lang="en-US">
                <a:solidFill>
                  <a:srgbClr val="FFFFFF"/>
                </a:solidFill>
              </a:rPr>
              <a:pPr>
                <a:buClr>
                  <a:srgbClr val="000000"/>
                </a:buClr>
              </a:pPr>
              <a:t>‹#›</a:t>
            </a:fld>
            <a:endParaRPr lang="en-US" dirty="0">
              <a:solidFill>
                <a:srgbClr val="FFFFFF"/>
              </a:solidFill>
            </a:endParaRPr>
          </a:p>
        </p:txBody>
      </p:sp>
    </p:spTree>
    <p:extLst>
      <p:ext uri="{BB962C8B-B14F-4D97-AF65-F5344CB8AC3E}">
        <p14:creationId xmlns:p14="http://schemas.microsoft.com/office/powerpoint/2010/main" val="138594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buClr>
                <a:srgbClr val="000000"/>
              </a:buClr>
            </a:pPr>
            <a:fld id="{9C87F15E-2A6C-4686-9A7F-9B81C9148D0D}" type="slidenum">
              <a:rPr lang="en-US">
                <a:solidFill>
                  <a:srgbClr val="FFFFFF"/>
                </a:solidFill>
              </a:rPr>
              <a:pPr>
                <a:buClr>
                  <a:srgbClr val="000000"/>
                </a:buClr>
              </a:pPr>
              <a:t>‹#›</a:t>
            </a:fld>
            <a:endParaRPr lang="en-US" dirty="0">
              <a:solidFill>
                <a:srgbClr val="FFFFFF"/>
              </a:solidFill>
            </a:endParaRPr>
          </a:p>
        </p:txBody>
      </p:sp>
    </p:spTree>
    <p:extLst>
      <p:ext uri="{BB962C8B-B14F-4D97-AF65-F5344CB8AC3E}">
        <p14:creationId xmlns:p14="http://schemas.microsoft.com/office/powerpoint/2010/main" val="2992191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CBAF0F-93E7-45F0-BF10-2F8F4A1573A6}" type="datetimeFigureOut">
              <a:rPr lang="en-US" smtClean="0">
                <a:solidFill>
                  <a:prstClr val="black">
                    <a:tint val="75000"/>
                  </a:prstClr>
                </a:solidFill>
              </a:rPr>
              <a:pPr/>
              <a:t>5/24/2017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E5447A-21D7-4B5E-B856-32B9C2A127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1052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CBAF0F-93E7-45F0-BF10-2F8F4A1573A6}" type="datetimeFigureOut">
              <a:rPr lang="en-US" smtClean="0">
                <a:solidFill>
                  <a:prstClr val="black">
                    <a:tint val="75000"/>
                  </a:prstClr>
                </a:solidFill>
              </a:rPr>
              <a:pPr/>
              <a:t>5/24/2017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E5447A-21D7-4B5E-B856-32B9C2A127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8011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22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CBAF0F-93E7-45F0-BF10-2F8F4A1573A6}" type="datetimeFigureOut">
              <a:rPr lang="en-US" smtClean="0">
                <a:solidFill>
                  <a:prstClr val="black">
                    <a:tint val="75000"/>
                  </a:prstClr>
                </a:solidFill>
              </a:rPr>
              <a:pPr/>
              <a:t>5/24/2017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E5447A-21D7-4B5E-B856-32B9C2A127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4220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5"/>
          <p:cNvSpPr>
            <a:spLocks noChangeArrowheads="1"/>
          </p:cNvSpPr>
          <p:nvPr userDrawn="1"/>
        </p:nvSpPr>
        <p:spPr bwMode="auto">
          <a:xfrm>
            <a:off x="1143" y="0"/>
            <a:ext cx="9141714" cy="5143500"/>
          </a:xfrm>
          <a:prstGeom prst="rect">
            <a:avLst/>
          </a:prstGeom>
          <a:solidFill>
            <a:schemeClr val="bg1">
              <a:lumMod val="85000"/>
            </a:schemeClr>
          </a:solidFill>
          <a:ln>
            <a:noFill/>
          </a:ln>
        </p:spPr>
        <p:txBody>
          <a:bodyPr vert="horz" wrap="square" lIns="68579" tIns="34289" rIns="68579" bIns="34289" numCol="1" anchor="t" anchorCtr="0" compatLnSpc="1">
            <a:prstTxWarp prst="textNoShape">
              <a:avLst/>
            </a:prstTxWarp>
          </a:bodyPr>
          <a:lstStyle/>
          <a:p>
            <a:endParaRPr lang="en-US"/>
          </a:p>
        </p:txBody>
      </p:sp>
      <p:grpSp>
        <p:nvGrpSpPr>
          <p:cNvPr id="94" name="Group 93"/>
          <p:cNvGrpSpPr/>
          <p:nvPr userDrawn="1"/>
        </p:nvGrpSpPr>
        <p:grpSpPr>
          <a:xfrm>
            <a:off x="6899999" y="715804"/>
            <a:ext cx="2244021" cy="1867019"/>
            <a:chOff x="6824664" y="771525"/>
            <a:chExt cx="4157664" cy="3459163"/>
          </a:xfrm>
        </p:grpSpPr>
        <p:grpSp>
          <p:nvGrpSpPr>
            <p:cNvPr id="95" name="Group 55"/>
            <p:cNvGrpSpPr>
              <a:grpSpLocks noChangeAspect="1"/>
            </p:cNvGrpSpPr>
            <p:nvPr userDrawn="1"/>
          </p:nvGrpSpPr>
          <p:grpSpPr bwMode="auto">
            <a:xfrm>
              <a:off x="6824664" y="771525"/>
              <a:ext cx="2159001" cy="3459163"/>
              <a:chOff x="4299" y="486"/>
              <a:chExt cx="1360" cy="2179"/>
            </a:xfrm>
          </p:grpSpPr>
          <p:sp>
            <p:nvSpPr>
              <p:cNvPr id="100" name="Freeform 56"/>
              <p:cNvSpPr>
                <a:spLocks/>
              </p:cNvSpPr>
              <p:nvPr userDrawn="1"/>
            </p:nvSpPr>
            <p:spPr bwMode="auto">
              <a:xfrm>
                <a:off x="4299" y="486"/>
                <a:ext cx="1360" cy="2179"/>
              </a:xfrm>
              <a:custGeom>
                <a:avLst/>
                <a:gdLst>
                  <a:gd name="T0" fmla="*/ 1771 w 1771"/>
                  <a:gd name="T1" fmla="*/ 1262 h 2841"/>
                  <a:gd name="T2" fmla="*/ 797 w 1771"/>
                  <a:gd name="T3" fmla="*/ 287 h 2841"/>
                  <a:gd name="T4" fmla="*/ 797 w 1771"/>
                  <a:gd name="T5" fmla="*/ 287 h 2841"/>
                  <a:gd name="T6" fmla="*/ 378 w 1771"/>
                  <a:gd name="T7" fmla="*/ 127 h 2841"/>
                  <a:gd name="T8" fmla="*/ 440 w 1771"/>
                  <a:gd name="T9" fmla="*/ 65 h 2841"/>
                  <a:gd name="T10" fmla="*/ 430 w 1771"/>
                  <a:gd name="T11" fmla="*/ 38 h 2841"/>
                  <a:gd name="T12" fmla="*/ 31 w 1771"/>
                  <a:gd name="T13" fmla="*/ 2 h 2841"/>
                  <a:gd name="T14" fmla="*/ 1 w 1771"/>
                  <a:gd name="T15" fmla="*/ 32 h 2841"/>
                  <a:gd name="T16" fmla="*/ 38 w 1771"/>
                  <a:gd name="T17" fmla="*/ 431 h 2841"/>
                  <a:gd name="T18" fmla="*/ 64 w 1771"/>
                  <a:gd name="T19" fmla="*/ 441 h 2841"/>
                  <a:gd name="T20" fmla="*/ 132 w 1771"/>
                  <a:gd name="T21" fmla="*/ 373 h 2841"/>
                  <a:gd name="T22" fmla="*/ 797 w 1771"/>
                  <a:gd name="T23" fmla="*/ 635 h 2841"/>
                  <a:gd name="T24" fmla="*/ 797 w 1771"/>
                  <a:gd name="T25" fmla="*/ 635 h 2841"/>
                  <a:gd name="T26" fmla="*/ 1424 w 1771"/>
                  <a:gd name="T27" fmla="*/ 1262 h 2841"/>
                  <a:gd name="T28" fmla="*/ 1424 w 1771"/>
                  <a:gd name="T29" fmla="*/ 2841 h 2841"/>
                  <a:gd name="T30" fmla="*/ 1771 w 1771"/>
                  <a:gd name="T31" fmla="*/ 2841 h 2841"/>
                  <a:gd name="T32" fmla="*/ 1771 w 1771"/>
                  <a:gd name="T33" fmla="*/ 1262 h 2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1" h="2841">
                    <a:moveTo>
                      <a:pt x="1771" y="1262"/>
                    </a:moveTo>
                    <a:cubicBezTo>
                      <a:pt x="1771" y="724"/>
                      <a:pt x="1335" y="287"/>
                      <a:pt x="797" y="287"/>
                    </a:cubicBezTo>
                    <a:cubicBezTo>
                      <a:pt x="797" y="287"/>
                      <a:pt x="797" y="287"/>
                      <a:pt x="797" y="287"/>
                    </a:cubicBezTo>
                    <a:cubicBezTo>
                      <a:pt x="636" y="287"/>
                      <a:pt x="489" y="226"/>
                      <a:pt x="378" y="127"/>
                    </a:cubicBezTo>
                    <a:cubicBezTo>
                      <a:pt x="440" y="65"/>
                      <a:pt x="440" y="65"/>
                      <a:pt x="440" y="65"/>
                    </a:cubicBezTo>
                    <a:cubicBezTo>
                      <a:pt x="453" y="52"/>
                      <a:pt x="448" y="40"/>
                      <a:pt x="430" y="38"/>
                    </a:cubicBezTo>
                    <a:cubicBezTo>
                      <a:pt x="31" y="2"/>
                      <a:pt x="31" y="2"/>
                      <a:pt x="31" y="2"/>
                    </a:cubicBezTo>
                    <a:cubicBezTo>
                      <a:pt x="13" y="0"/>
                      <a:pt x="0" y="14"/>
                      <a:pt x="1" y="32"/>
                    </a:cubicBezTo>
                    <a:cubicBezTo>
                      <a:pt x="38" y="431"/>
                      <a:pt x="38" y="431"/>
                      <a:pt x="38" y="431"/>
                    </a:cubicBezTo>
                    <a:cubicBezTo>
                      <a:pt x="39" y="449"/>
                      <a:pt x="51" y="453"/>
                      <a:pt x="64" y="441"/>
                    </a:cubicBezTo>
                    <a:cubicBezTo>
                      <a:pt x="132" y="373"/>
                      <a:pt x="132" y="373"/>
                      <a:pt x="132" y="373"/>
                    </a:cubicBezTo>
                    <a:cubicBezTo>
                      <a:pt x="306" y="535"/>
                      <a:pt x="540" y="635"/>
                      <a:pt x="797" y="635"/>
                    </a:cubicBezTo>
                    <a:cubicBezTo>
                      <a:pt x="797" y="635"/>
                      <a:pt x="797" y="635"/>
                      <a:pt x="797" y="635"/>
                    </a:cubicBezTo>
                    <a:cubicBezTo>
                      <a:pt x="1143" y="635"/>
                      <a:pt x="1424" y="916"/>
                      <a:pt x="1424" y="1262"/>
                    </a:cubicBezTo>
                    <a:cubicBezTo>
                      <a:pt x="1424" y="2841"/>
                      <a:pt x="1424" y="2841"/>
                      <a:pt x="1424" y="2841"/>
                    </a:cubicBezTo>
                    <a:cubicBezTo>
                      <a:pt x="1771" y="2841"/>
                      <a:pt x="1771" y="2841"/>
                      <a:pt x="1771" y="2841"/>
                    </a:cubicBezTo>
                    <a:cubicBezTo>
                      <a:pt x="1771" y="1262"/>
                      <a:pt x="1771" y="1262"/>
                      <a:pt x="1771" y="1262"/>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01" name="Freeform 57"/>
              <p:cNvSpPr>
                <a:spLocks noEditPoints="1"/>
              </p:cNvSpPr>
              <p:nvPr userDrawn="1"/>
            </p:nvSpPr>
            <p:spPr bwMode="auto">
              <a:xfrm>
                <a:off x="4466" y="638"/>
                <a:ext cx="1074" cy="2002"/>
              </a:xfrm>
              <a:custGeom>
                <a:avLst/>
                <a:gdLst>
                  <a:gd name="T0" fmla="*/ 61 w 1399"/>
                  <a:gd name="T1" fmla="*/ 68 h 2611"/>
                  <a:gd name="T2" fmla="*/ 15 w 1399"/>
                  <a:gd name="T3" fmla="*/ 0 h 2611"/>
                  <a:gd name="T4" fmla="*/ 116 w 1399"/>
                  <a:gd name="T5" fmla="*/ 109 h 2611"/>
                  <a:gd name="T6" fmla="*/ 195 w 1399"/>
                  <a:gd name="T7" fmla="*/ 133 h 2611"/>
                  <a:gd name="T8" fmla="*/ 116 w 1399"/>
                  <a:gd name="T9" fmla="*/ 109 h 2611"/>
                  <a:gd name="T10" fmla="*/ 315 w 1399"/>
                  <a:gd name="T11" fmla="*/ 220 h 2611"/>
                  <a:gd name="T12" fmla="*/ 253 w 1399"/>
                  <a:gd name="T13" fmla="*/ 166 h 2611"/>
                  <a:gd name="T14" fmla="*/ 378 w 1399"/>
                  <a:gd name="T15" fmla="*/ 245 h 2611"/>
                  <a:gd name="T16" fmla="*/ 461 w 1399"/>
                  <a:gd name="T17" fmla="*/ 249 h 2611"/>
                  <a:gd name="T18" fmla="*/ 378 w 1399"/>
                  <a:gd name="T19" fmla="*/ 245 h 2611"/>
                  <a:gd name="T20" fmla="*/ 599 w 1399"/>
                  <a:gd name="T21" fmla="*/ 302 h 2611"/>
                  <a:gd name="T22" fmla="*/ 525 w 1399"/>
                  <a:gd name="T23" fmla="*/ 266 h 2611"/>
                  <a:gd name="T24" fmla="*/ 667 w 1399"/>
                  <a:gd name="T25" fmla="*/ 310 h 2611"/>
                  <a:gd name="T26" fmla="*/ 747 w 1399"/>
                  <a:gd name="T27" fmla="*/ 292 h 2611"/>
                  <a:gd name="T28" fmla="*/ 667 w 1399"/>
                  <a:gd name="T29" fmla="*/ 310 h 2611"/>
                  <a:gd name="T30" fmla="*/ 878 w 1399"/>
                  <a:gd name="T31" fmla="*/ 341 h 2611"/>
                  <a:gd name="T32" fmla="*/ 804 w 1399"/>
                  <a:gd name="T33" fmla="*/ 305 h 2611"/>
                  <a:gd name="T34" fmla="*/ 940 w 1399"/>
                  <a:gd name="T35" fmla="*/ 363 h 2611"/>
                  <a:gd name="T36" fmla="*/ 1021 w 1399"/>
                  <a:gd name="T37" fmla="*/ 380 h 2611"/>
                  <a:gd name="T38" fmla="*/ 940 w 1399"/>
                  <a:gd name="T39" fmla="*/ 363 h 2611"/>
                  <a:gd name="T40" fmla="*/ 1123 w 1399"/>
                  <a:gd name="T41" fmla="*/ 487 h 2611"/>
                  <a:gd name="T42" fmla="*/ 1077 w 1399"/>
                  <a:gd name="T43" fmla="*/ 418 h 2611"/>
                  <a:gd name="T44" fmla="*/ 1168 w 1399"/>
                  <a:gd name="T45" fmla="*/ 535 h 2611"/>
                  <a:gd name="T46" fmla="*/ 1235 w 1399"/>
                  <a:gd name="T47" fmla="*/ 584 h 2611"/>
                  <a:gd name="T48" fmla="*/ 1168 w 1399"/>
                  <a:gd name="T49" fmla="*/ 535 h 2611"/>
                  <a:gd name="T50" fmla="*/ 1291 w 1399"/>
                  <a:gd name="T51" fmla="*/ 722 h 2611"/>
                  <a:gd name="T52" fmla="*/ 1273 w 1399"/>
                  <a:gd name="T53" fmla="*/ 641 h 2611"/>
                  <a:gd name="T54" fmla="*/ 1318 w 1399"/>
                  <a:gd name="T55" fmla="*/ 782 h 2611"/>
                  <a:gd name="T56" fmla="*/ 1366 w 1399"/>
                  <a:gd name="T57" fmla="*/ 850 h 2611"/>
                  <a:gd name="T58" fmla="*/ 1318 w 1399"/>
                  <a:gd name="T59" fmla="*/ 782 h 2611"/>
                  <a:gd name="T60" fmla="*/ 1373 w 1399"/>
                  <a:gd name="T61" fmla="*/ 998 h 2611"/>
                  <a:gd name="T62" fmla="*/ 1382 w 1399"/>
                  <a:gd name="T63" fmla="*/ 916 h 2611"/>
                  <a:gd name="T64" fmla="*/ 1377 w 1399"/>
                  <a:gd name="T65" fmla="*/ 1064 h 2611"/>
                  <a:gd name="T66" fmla="*/ 1377 w 1399"/>
                  <a:gd name="T67" fmla="*/ 1143 h 2611"/>
                  <a:gd name="T68" fmla="*/ 1399 w 1399"/>
                  <a:gd name="T69" fmla="*/ 1069 h 2611"/>
                  <a:gd name="T70" fmla="*/ 1377 w 1399"/>
                  <a:gd name="T71" fmla="*/ 1064 h 2611"/>
                  <a:gd name="T72" fmla="*/ 1399 w 1399"/>
                  <a:gd name="T73" fmla="*/ 1290 h 2611"/>
                  <a:gd name="T74" fmla="*/ 1377 w 1399"/>
                  <a:gd name="T75" fmla="*/ 1211 h 2611"/>
                  <a:gd name="T76" fmla="*/ 1377 w 1399"/>
                  <a:gd name="T77" fmla="*/ 1437 h 2611"/>
                  <a:gd name="T78" fmla="*/ 1399 w 1399"/>
                  <a:gd name="T79" fmla="*/ 1357 h 2611"/>
                  <a:gd name="T80" fmla="*/ 1377 w 1399"/>
                  <a:gd name="T81" fmla="*/ 1437 h 2611"/>
                  <a:gd name="T82" fmla="*/ 1399 w 1399"/>
                  <a:gd name="T83" fmla="*/ 1584 h 2611"/>
                  <a:gd name="T84" fmla="*/ 1377 w 1399"/>
                  <a:gd name="T85" fmla="*/ 1504 h 2611"/>
                  <a:gd name="T86" fmla="*/ 1377 w 1399"/>
                  <a:gd name="T87" fmla="*/ 1731 h 2611"/>
                  <a:gd name="T88" fmla="*/ 1399 w 1399"/>
                  <a:gd name="T89" fmla="*/ 1651 h 2611"/>
                  <a:gd name="T90" fmla="*/ 1377 w 1399"/>
                  <a:gd name="T91" fmla="*/ 1731 h 2611"/>
                  <a:gd name="T92" fmla="*/ 1399 w 1399"/>
                  <a:gd name="T93" fmla="*/ 1877 h 2611"/>
                  <a:gd name="T94" fmla="*/ 1377 w 1399"/>
                  <a:gd name="T95" fmla="*/ 1798 h 2611"/>
                  <a:gd name="T96" fmla="*/ 1377 w 1399"/>
                  <a:gd name="T97" fmla="*/ 2024 h 2611"/>
                  <a:gd name="T98" fmla="*/ 1399 w 1399"/>
                  <a:gd name="T99" fmla="*/ 1945 h 2611"/>
                  <a:gd name="T100" fmla="*/ 1377 w 1399"/>
                  <a:gd name="T101" fmla="*/ 2024 h 2611"/>
                  <a:gd name="T102" fmla="*/ 1399 w 1399"/>
                  <a:gd name="T103" fmla="*/ 2171 h 2611"/>
                  <a:gd name="T104" fmla="*/ 1377 w 1399"/>
                  <a:gd name="T105" fmla="*/ 2091 h 2611"/>
                  <a:gd name="T106" fmla="*/ 1377 w 1399"/>
                  <a:gd name="T107" fmla="*/ 2318 h 2611"/>
                  <a:gd name="T108" fmla="*/ 1399 w 1399"/>
                  <a:gd name="T109" fmla="*/ 2238 h 2611"/>
                  <a:gd name="T110" fmla="*/ 1377 w 1399"/>
                  <a:gd name="T111" fmla="*/ 2318 h 2611"/>
                  <a:gd name="T112" fmla="*/ 1399 w 1399"/>
                  <a:gd name="T113" fmla="*/ 2465 h 2611"/>
                  <a:gd name="T114" fmla="*/ 1377 w 1399"/>
                  <a:gd name="T115" fmla="*/ 2385 h 2611"/>
                  <a:gd name="T116" fmla="*/ 1377 w 1399"/>
                  <a:gd name="T117" fmla="*/ 2611 h 2611"/>
                  <a:gd name="T118" fmla="*/ 1399 w 1399"/>
                  <a:gd name="T119" fmla="*/ 2532 h 2611"/>
                  <a:gd name="T120" fmla="*/ 1377 w 1399"/>
                  <a:gd name="T121" fmla="*/ 2611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9" h="2611">
                    <a:moveTo>
                      <a:pt x="0" y="17"/>
                    </a:moveTo>
                    <a:cubicBezTo>
                      <a:pt x="20" y="35"/>
                      <a:pt x="40" y="52"/>
                      <a:pt x="61" y="68"/>
                    </a:cubicBezTo>
                    <a:cubicBezTo>
                      <a:pt x="75" y="51"/>
                      <a:pt x="75" y="51"/>
                      <a:pt x="75" y="51"/>
                    </a:cubicBezTo>
                    <a:cubicBezTo>
                      <a:pt x="55" y="35"/>
                      <a:pt x="34" y="18"/>
                      <a:pt x="15" y="0"/>
                    </a:cubicBezTo>
                    <a:lnTo>
                      <a:pt x="0" y="17"/>
                    </a:lnTo>
                    <a:close/>
                    <a:moveTo>
                      <a:pt x="116" y="109"/>
                    </a:moveTo>
                    <a:cubicBezTo>
                      <a:pt x="138" y="124"/>
                      <a:pt x="161" y="138"/>
                      <a:pt x="184" y="152"/>
                    </a:cubicBezTo>
                    <a:cubicBezTo>
                      <a:pt x="195" y="133"/>
                      <a:pt x="195" y="133"/>
                      <a:pt x="195" y="133"/>
                    </a:cubicBezTo>
                    <a:cubicBezTo>
                      <a:pt x="173" y="120"/>
                      <a:pt x="150" y="105"/>
                      <a:pt x="129" y="90"/>
                    </a:cubicBezTo>
                    <a:lnTo>
                      <a:pt x="116" y="109"/>
                    </a:lnTo>
                    <a:close/>
                    <a:moveTo>
                      <a:pt x="243" y="185"/>
                    </a:moveTo>
                    <a:cubicBezTo>
                      <a:pt x="266" y="198"/>
                      <a:pt x="291" y="209"/>
                      <a:pt x="315" y="220"/>
                    </a:cubicBezTo>
                    <a:cubicBezTo>
                      <a:pt x="324" y="200"/>
                      <a:pt x="324" y="200"/>
                      <a:pt x="324" y="200"/>
                    </a:cubicBezTo>
                    <a:cubicBezTo>
                      <a:pt x="300" y="189"/>
                      <a:pt x="276" y="178"/>
                      <a:pt x="253" y="166"/>
                    </a:cubicBezTo>
                    <a:lnTo>
                      <a:pt x="243" y="185"/>
                    </a:lnTo>
                    <a:close/>
                    <a:moveTo>
                      <a:pt x="378" y="245"/>
                    </a:moveTo>
                    <a:cubicBezTo>
                      <a:pt x="403" y="255"/>
                      <a:pt x="429" y="263"/>
                      <a:pt x="455" y="271"/>
                    </a:cubicBezTo>
                    <a:cubicBezTo>
                      <a:pt x="461" y="249"/>
                      <a:pt x="461" y="249"/>
                      <a:pt x="461" y="249"/>
                    </a:cubicBezTo>
                    <a:cubicBezTo>
                      <a:pt x="435" y="242"/>
                      <a:pt x="410" y="234"/>
                      <a:pt x="386" y="224"/>
                    </a:cubicBezTo>
                    <a:lnTo>
                      <a:pt x="378" y="245"/>
                    </a:lnTo>
                    <a:close/>
                    <a:moveTo>
                      <a:pt x="520" y="287"/>
                    </a:moveTo>
                    <a:cubicBezTo>
                      <a:pt x="546" y="293"/>
                      <a:pt x="573" y="298"/>
                      <a:pt x="599" y="302"/>
                    </a:cubicBezTo>
                    <a:cubicBezTo>
                      <a:pt x="603" y="280"/>
                      <a:pt x="603" y="280"/>
                      <a:pt x="603" y="280"/>
                    </a:cubicBezTo>
                    <a:cubicBezTo>
                      <a:pt x="577" y="276"/>
                      <a:pt x="551" y="271"/>
                      <a:pt x="525" y="266"/>
                    </a:cubicBezTo>
                    <a:lnTo>
                      <a:pt x="520" y="287"/>
                    </a:lnTo>
                    <a:close/>
                    <a:moveTo>
                      <a:pt x="667" y="310"/>
                    </a:moveTo>
                    <a:cubicBezTo>
                      <a:pt x="693" y="312"/>
                      <a:pt x="720" y="314"/>
                      <a:pt x="747" y="314"/>
                    </a:cubicBezTo>
                    <a:cubicBezTo>
                      <a:pt x="747" y="292"/>
                      <a:pt x="747" y="292"/>
                      <a:pt x="747" y="292"/>
                    </a:cubicBezTo>
                    <a:cubicBezTo>
                      <a:pt x="721" y="291"/>
                      <a:pt x="695" y="290"/>
                      <a:pt x="668" y="288"/>
                    </a:cubicBezTo>
                    <a:cubicBezTo>
                      <a:pt x="667" y="310"/>
                      <a:pt x="667" y="310"/>
                      <a:pt x="667" y="310"/>
                    </a:cubicBezTo>
                    <a:close/>
                    <a:moveTo>
                      <a:pt x="802" y="327"/>
                    </a:moveTo>
                    <a:cubicBezTo>
                      <a:pt x="828" y="330"/>
                      <a:pt x="853" y="335"/>
                      <a:pt x="878" y="341"/>
                    </a:cubicBezTo>
                    <a:cubicBezTo>
                      <a:pt x="884" y="320"/>
                      <a:pt x="884" y="320"/>
                      <a:pt x="884" y="320"/>
                    </a:cubicBezTo>
                    <a:cubicBezTo>
                      <a:pt x="858" y="313"/>
                      <a:pt x="831" y="308"/>
                      <a:pt x="804" y="305"/>
                    </a:cubicBezTo>
                    <a:lnTo>
                      <a:pt x="802" y="327"/>
                    </a:lnTo>
                    <a:close/>
                    <a:moveTo>
                      <a:pt x="940" y="363"/>
                    </a:moveTo>
                    <a:cubicBezTo>
                      <a:pt x="964" y="373"/>
                      <a:pt x="987" y="385"/>
                      <a:pt x="1009" y="399"/>
                    </a:cubicBezTo>
                    <a:cubicBezTo>
                      <a:pt x="1021" y="380"/>
                      <a:pt x="1021" y="380"/>
                      <a:pt x="1021" y="380"/>
                    </a:cubicBezTo>
                    <a:cubicBezTo>
                      <a:pt x="997" y="366"/>
                      <a:pt x="973" y="353"/>
                      <a:pt x="949" y="343"/>
                    </a:cubicBezTo>
                    <a:lnTo>
                      <a:pt x="940" y="363"/>
                    </a:lnTo>
                    <a:close/>
                    <a:moveTo>
                      <a:pt x="1063" y="436"/>
                    </a:moveTo>
                    <a:cubicBezTo>
                      <a:pt x="1084" y="452"/>
                      <a:pt x="1104" y="469"/>
                      <a:pt x="1123" y="487"/>
                    </a:cubicBezTo>
                    <a:cubicBezTo>
                      <a:pt x="1138" y="471"/>
                      <a:pt x="1138" y="471"/>
                      <a:pt x="1138" y="471"/>
                    </a:cubicBezTo>
                    <a:cubicBezTo>
                      <a:pt x="1119" y="452"/>
                      <a:pt x="1098" y="435"/>
                      <a:pt x="1077" y="418"/>
                    </a:cubicBezTo>
                    <a:lnTo>
                      <a:pt x="1063" y="436"/>
                    </a:lnTo>
                    <a:close/>
                    <a:moveTo>
                      <a:pt x="1168" y="535"/>
                    </a:moveTo>
                    <a:cubicBezTo>
                      <a:pt x="1185" y="555"/>
                      <a:pt x="1202" y="576"/>
                      <a:pt x="1217" y="597"/>
                    </a:cubicBezTo>
                    <a:cubicBezTo>
                      <a:pt x="1235" y="584"/>
                      <a:pt x="1235" y="584"/>
                      <a:pt x="1235" y="584"/>
                    </a:cubicBezTo>
                    <a:cubicBezTo>
                      <a:pt x="1219" y="562"/>
                      <a:pt x="1203" y="541"/>
                      <a:pt x="1185" y="521"/>
                    </a:cubicBezTo>
                    <a:lnTo>
                      <a:pt x="1168" y="535"/>
                    </a:lnTo>
                    <a:close/>
                    <a:moveTo>
                      <a:pt x="1253" y="652"/>
                    </a:moveTo>
                    <a:cubicBezTo>
                      <a:pt x="1267" y="675"/>
                      <a:pt x="1280" y="698"/>
                      <a:pt x="1291" y="722"/>
                    </a:cubicBezTo>
                    <a:cubicBezTo>
                      <a:pt x="1311" y="712"/>
                      <a:pt x="1311" y="712"/>
                      <a:pt x="1311" y="712"/>
                    </a:cubicBezTo>
                    <a:cubicBezTo>
                      <a:pt x="1299" y="687"/>
                      <a:pt x="1286" y="664"/>
                      <a:pt x="1273" y="641"/>
                    </a:cubicBezTo>
                    <a:lnTo>
                      <a:pt x="1253" y="652"/>
                    </a:lnTo>
                    <a:close/>
                    <a:moveTo>
                      <a:pt x="1318" y="782"/>
                    </a:moveTo>
                    <a:cubicBezTo>
                      <a:pt x="1328" y="807"/>
                      <a:pt x="1337" y="831"/>
                      <a:pt x="1344" y="856"/>
                    </a:cubicBezTo>
                    <a:cubicBezTo>
                      <a:pt x="1366" y="850"/>
                      <a:pt x="1366" y="850"/>
                      <a:pt x="1366" y="850"/>
                    </a:cubicBezTo>
                    <a:cubicBezTo>
                      <a:pt x="1358" y="824"/>
                      <a:pt x="1349" y="799"/>
                      <a:pt x="1339" y="774"/>
                    </a:cubicBezTo>
                    <a:lnTo>
                      <a:pt x="1318" y="782"/>
                    </a:lnTo>
                    <a:close/>
                    <a:moveTo>
                      <a:pt x="1361" y="920"/>
                    </a:moveTo>
                    <a:cubicBezTo>
                      <a:pt x="1366" y="946"/>
                      <a:pt x="1370" y="972"/>
                      <a:pt x="1373" y="998"/>
                    </a:cubicBezTo>
                    <a:cubicBezTo>
                      <a:pt x="1395" y="996"/>
                      <a:pt x="1395" y="996"/>
                      <a:pt x="1395" y="996"/>
                    </a:cubicBezTo>
                    <a:cubicBezTo>
                      <a:pt x="1392" y="969"/>
                      <a:pt x="1388" y="942"/>
                      <a:pt x="1382" y="916"/>
                    </a:cubicBezTo>
                    <a:lnTo>
                      <a:pt x="1361" y="920"/>
                    </a:lnTo>
                    <a:close/>
                    <a:moveTo>
                      <a:pt x="1377" y="1064"/>
                    </a:moveTo>
                    <a:cubicBezTo>
                      <a:pt x="1377" y="1065"/>
                      <a:pt x="1377" y="1067"/>
                      <a:pt x="1377" y="1069"/>
                    </a:cubicBezTo>
                    <a:cubicBezTo>
                      <a:pt x="1377" y="1143"/>
                      <a:pt x="1377" y="1143"/>
                      <a:pt x="1377" y="1143"/>
                    </a:cubicBezTo>
                    <a:cubicBezTo>
                      <a:pt x="1399" y="1143"/>
                      <a:pt x="1399" y="1143"/>
                      <a:pt x="1399" y="1143"/>
                    </a:cubicBezTo>
                    <a:cubicBezTo>
                      <a:pt x="1399" y="1069"/>
                      <a:pt x="1399" y="1069"/>
                      <a:pt x="1399" y="1069"/>
                    </a:cubicBezTo>
                    <a:cubicBezTo>
                      <a:pt x="1399" y="1067"/>
                      <a:pt x="1399" y="1065"/>
                      <a:pt x="1399" y="1064"/>
                    </a:cubicBezTo>
                    <a:cubicBezTo>
                      <a:pt x="1377" y="1064"/>
                      <a:pt x="1377" y="1064"/>
                      <a:pt x="1377" y="1064"/>
                    </a:cubicBezTo>
                    <a:close/>
                    <a:moveTo>
                      <a:pt x="1377" y="1290"/>
                    </a:moveTo>
                    <a:cubicBezTo>
                      <a:pt x="1399" y="1290"/>
                      <a:pt x="1399" y="1290"/>
                      <a:pt x="1399" y="1290"/>
                    </a:cubicBezTo>
                    <a:cubicBezTo>
                      <a:pt x="1399" y="1211"/>
                      <a:pt x="1399" y="1211"/>
                      <a:pt x="1399" y="1211"/>
                    </a:cubicBezTo>
                    <a:cubicBezTo>
                      <a:pt x="1377" y="1211"/>
                      <a:pt x="1377" y="1211"/>
                      <a:pt x="1377" y="1211"/>
                    </a:cubicBezTo>
                    <a:lnTo>
                      <a:pt x="1377" y="1290"/>
                    </a:lnTo>
                    <a:close/>
                    <a:moveTo>
                      <a:pt x="1377" y="1437"/>
                    </a:moveTo>
                    <a:cubicBezTo>
                      <a:pt x="1399" y="1437"/>
                      <a:pt x="1399" y="1437"/>
                      <a:pt x="1399" y="1437"/>
                    </a:cubicBezTo>
                    <a:cubicBezTo>
                      <a:pt x="1399" y="1357"/>
                      <a:pt x="1399" y="1357"/>
                      <a:pt x="1399" y="1357"/>
                    </a:cubicBezTo>
                    <a:cubicBezTo>
                      <a:pt x="1377" y="1357"/>
                      <a:pt x="1377" y="1357"/>
                      <a:pt x="1377" y="1357"/>
                    </a:cubicBezTo>
                    <a:lnTo>
                      <a:pt x="1377" y="1437"/>
                    </a:lnTo>
                    <a:close/>
                    <a:moveTo>
                      <a:pt x="1377" y="1584"/>
                    </a:moveTo>
                    <a:cubicBezTo>
                      <a:pt x="1399" y="1584"/>
                      <a:pt x="1399" y="1584"/>
                      <a:pt x="1399" y="1584"/>
                    </a:cubicBezTo>
                    <a:cubicBezTo>
                      <a:pt x="1399" y="1504"/>
                      <a:pt x="1399" y="1504"/>
                      <a:pt x="1399" y="1504"/>
                    </a:cubicBezTo>
                    <a:cubicBezTo>
                      <a:pt x="1377" y="1504"/>
                      <a:pt x="1377" y="1504"/>
                      <a:pt x="1377" y="1504"/>
                    </a:cubicBezTo>
                    <a:lnTo>
                      <a:pt x="1377" y="1584"/>
                    </a:lnTo>
                    <a:close/>
                    <a:moveTo>
                      <a:pt x="1377" y="1731"/>
                    </a:moveTo>
                    <a:cubicBezTo>
                      <a:pt x="1399" y="1731"/>
                      <a:pt x="1399" y="1731"/>
                      <a:pt x="1399" y="1731"/>
                    </a:cubicBezTo>
                    <a:cubicBezTo>
                      <a:pt x="1399" y="1651"/>
                      <a:pt x="1399" y="1651"/>
                      <a:pt x="1399" y="1651"/>
                    </a:cubicBezTo>
                    <a:cubicBezTo>
                      <a:pt x="1377" y="1651"/>
                      <a:pt x="1377" y="1651"/>
                      <a:pt x="1377" y="1651"/>
                    </a:cubicBezTo>
                    <a:lnTo>
                      <a:pt x="1377" y="1731"/>
                    </a:lnTo>
                    <a:close/>
                    <a:moveTo>
                      <a:pt x="1377" y="1877"/>
                    </a:moveTo>
                    <a:cubicBezTo>
                      <a:pt x="1399" y="1877"/>
                      <a:pt x="1399" y="1877"/>
                      <a:pt x="1399" y="1877"/>
                    </a:cubicBezTo>
                    <a:cubicBezTo>
                      <a:pt x="1399" y="1798"/>
                      <a:pt x="1399" y="1798"/>
                      <a:pt x="1399" y="1798"/>
                    </a:cubicBezTo>
                    <a:cubicBezTo>
                      <a:pt x="1377" y="1798"/>
                      <a:pt x="1377" y="1798"/>
                      <a:pt x="1377" y="1798"/>
                    </a:cubicBezTo>
                    <a:lnTo>
                      <a:pt x="1377" y="1877"/>
                    </a:lnTo>
                    <a:close/>
                    <a:moveTo>
                      <a:pt x="1377" y="2024"/>
                    </a:moveTo>
                    <a:cubicBezTo>
                      <a:pt x="1399" y="2024"/>
                      <a:pt x="1399" y="2024"/>
                      <a:pt x="1399" y="2024"/>
                    </a:cubicBezTo>
                    <a:cubicBezTo>
                      <a:pt x="1399" y="1945"/>
                      <a:pt x="1399" y="1945"/>
                      <a:pt x="1399" y="1945"/>
                    </a:cubicBezTo>
                    <a:cubicBezTo>
                      <a:pt x="1377" y="1945"/>
                      <a:pt x="1377" y="1945"/>
                      <a:pt x="1377" y="1945"/>
                    </a:cubicBezTo>
                    <a:lnTo>
                      <a:pt x="1377" y="2024"/>
                    </a:lnTo>
                    <a:close/>
                    <a:moveTo>
                      <a:pt x="1377" y="2171"/>
                    </a:moveTo>
                    <a:cubicBezTo>
                      <a:pt x="1399" y="2171"/>
                      <a:pt x="1399" y="2171"/>
                      <a:pt x="1399" y="2171"/>
                    </a:cubicBezTo>
                    <a:cubicBezTo>
                      <a:pt x="1399" y="2091"/>
                      <a:pt x="1399" y="2091"/>
                      <a:pt x="1399" y="2091"/>
                    </a:cubicBezTo>
                    <a:cubicBezTo>
                      <a:pt x="1377" y="2091"/>
                      <a:pt x="1377" y="2091"/>
                      <a:pt x="1377" y="2091"/>
                    </a:cubicBezTo>
                    <a:lnTo>
                      <a:pt x="1377" y="2171"/>
                    </a:lnTo>
                    <a:close/>
                    <a:moveTo>
                      <a:pt x="1377" y="2318"/>
                    </a:moveTo>
                    <a:cubicBezTo>
                      <a:pt x="1399" y="2318"/>
                      <a:pt x="1399" y="2318"/>
                      <a:pt x="1399" y="2318"/>
                    </a:cubicBezTo>
                    <a:cubicBezTo>
                      <a:pt x="1399" y="2238"/>
                      <a:pt x="1399" y="2238"/>
                      <a:pt x="1399" y="2238"/>
                    </a:cubicBezTo>
                    <a:cubicBezTo>
                      <a:pt x="1377" y="2238"/>
                      <a:pt x="1377" y="2238"/>
                      <a:pt x="1377" y="2238"/>
                    </a:cubicBezTo>
                    <a:lnTo>
                      <a:pt x="1377" y="2318"/>
                    </a:lnTo>
                    <a:close/>
                    <a:moveTo>
                      <a:pt x="1377" y="2465"/>
                    </a:moveTo>
                    <a:cubicBezTo>
                      <a:pt x="1399" y="2465"/>
                      <a:pt x="1399" y="2465"/>
                      <a:pt x="1399" y="2465"/>
                    </a:cubicBezTo>
                    <a:cubicBezTo>
                      <a:pt x="1399" y="2385"/>
                      <a:pt x="1399" y="2385"/>
                      <a:pt x="1399" y="2385"/>
                    </a:cubicBezTo>
                    <a:cubicBezTo>
                      <a:pt x="1377" y="2385"/>
                      <a:pt x="1377" y="2385"/>
                      <a:pt x="1377" y="2385"/>
                    </a:cubicBezTo>
                    <a:lnTo>
                      <a:pt x="1377" y="2465"/>
                    </a:lnTo>
                    <a:close/>
                    <a:moveTo>
                      <a:pt x="1377" y="2611"/>
                    </a:moveTo>
                    <a:cubicBezTo>
                      <a:pt x="1399" y="2611"/>
                      <a:pt x="1399" y="2611"/>
                      <a:pt x="1399" y="2611"/>
                    </a:cubicBezTo>
                    <a:cubicBezTo>
                      <a:pt x="1399" y="2532"/>
                      <a:pt x="1399" y="2532"/>
                      <a:pt x="1399" y="2532"/>
                    </a:cubicBezTo>
                    <a:cubicBezTo>
                      <a:pt x="1377" y="2532"/>
                      <a:pt x="1377" y="2532"/>
                      <a:pt x="1377" y="2532"/>
                    </a:cubicBezTo>
                    <a:lnTo>
                      <a:pt x="1377" y="2611"/>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96" name="Group 95"/>
            <p:cNvGrpSpPr/>
            <p:nvPr userDrawn="1"/>
          </p:nvGrpSpPr>
          <p:grpSpPr>
            <a:xfrm>
              <a:off x="8558215" y="1898651"/>
              <a:ext cx="2424113" cy="1960563"/>
              <a:chOff x="8558215" y="1898651"/>
              <a:chExt cx="2424113" cy="1960563"/>
            </a:xfrm>
          </p:grpSpPr>
          <p:sp>
            <p:nvSpPr>
              <p:cNvPr id="97" name="Freeform 61"/>
              <p:cNvSpPr>
                <a:spLocks/>
              </p:cNvSpPr>
              <p:nvPr userDrawn="1"/>
            </p:nvSpPr>
            <p:spPr bwMode="auto">
              <a:xfrm flipH="1">
                <a:off x="8558215" y="1898651"/>
                <a:ext cx="1146175" cy="1960563"/>
              </a:xfrm>
              <a:custGeom>
                <a:avLst/>
                <a:gdLst>
                  <a:gd name="T0" fmla="*/ 975 w 975"/>
                  <a:gd name="T1" fmla="*/ 975 h 1667"/>
                  <a:gd name="T2" fmla="*/ 0 w 975"/>
                  <a:gd name="T3" fmla="*/ 0 h 1667"/>
                  <a:gd name="T4" fmla="*/ 0 w 975"/>
                  <a:gd name="T5" fmla="*/ 348 h 1667"/>
                  <a:gd name="T6" fmla="*/ 627 w 975"/>
                  <a:gd name="T7" fmla="*/ 975 h 1667"/>
                  <a:gd name="T8" fmla="*/ 627 w 975"/>
                  <a:gd name="T9" fmla="*/ 1667 h 1667"/>
                  <a:gd name="T10" fmla="*/ 975 w 975"/>
                  <a:gd name="T11" fmla="*/ 1667 h 1667"/>
                  <a:gd name="T12" fmla="*/ 975 w 975"/>
                  <a:gd name="T13" fmla="*/ 975 h 1667"/>
                </a:gdLst>
                <a:ahLst/>
                <a:cxnLst>
                  <a:cxn ang="0">
                    <a:pos x="T0" y="T1"/>
                  </a:cxn>
                  <a:cxn ang="0">
                    <a:pos x="T2" y="T3"/>
                  </a:cxn>
                  <a:cxn ang="0">
                    <a:pos x="T4" y="T5"/>
                  </a:cxn>
                  <a:cxn ang="0">
                    <a:pos x="T6" y="T7"/>
                  </a:cxn>
                  <a:cxn ang="0">
                    <a:pos x="T8" y="T9"/>
                  </a:cxn>
                  <a:cxn ang="0">
                    <a:pos x="T10" y="T11"/>
                  </a:cxn>
                  <a:cxn ang="0">
                    <a:pos x="T12" y="T13"/>
                  </a:cxn>
                </a:cxnLst>
                <a:rect l="0" t="0" r="r" b="b"/>
                <a:pathLst>
                  <a:path w="975" h="1667">
                    <a:moveTo>
                      <a:pt x="975" y="975"/>
                    </a:moveTo>
                    <a:cubicBezTo>
                      <a:pt x="975" y="437"/>
                      <a:pt x="539" y="0"/>
                      <a:pt x="0" y="0"/>
                    </a:cubicBezTo>
                    <a:cubicBezTo>
                      <a:pt x="0" y="348"/>
                      <a:pt x="0" y="348"/>
                      <a:pt x="0" y="348"/>
                    </a:cubicBezTo>
                    <a:cubicBezTo>
                      <a:pt x="347" y="348"/>
                      <a:pt x="627" y="629"/>
                      <a:pt x="627" y="975"/>
                    </a:cubicBezTo>
                    <a:cubicBezTo>
                      <a:pt x="627" y="1667"/>
                      <a:pt x="627" y="1667"/>
                      <a:pt x="627" y="1667"/>
                    </a:cubicBezTo>
                    <a:cubicBezTo>
                      <a:pt x="975" y="1667"/>
                      <a:pt x="975" y="1667"/>
                      <a:pt x="975" y="1667"/>
                    </a:cubicBezTo>
                    <a:cubicBezTo>
                      <a:pt x="975" y="975"/>
                      <a:pt x="975" y="975"/>
                      <a:pt x="975" y="975"/>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98" name="Freeform 62"/>
              <p:cNvSpPr>
                <a:spLocks/>
              </p:cNvSpPr>
              <p:nvPr userDrawn="1"/>
            </p:nvSpPr>
            <p:spPr bwMode="auto">
              <a:xfrm flipH="1">
                <a:off x="9704390" y="1900239"/>
                <a:ext cx="1277938" cy="1552575"/>
              </a:xfrm>
              <a:custGeom>
                <a:avLst/>
                <a:gdLst>
                  <a:gd name="T0" fmla="*/ 112 w 1087"/>
                  <a:gd name="T1" fmla="*/ 973 h 1320"/>
                  <a:gd name="T2" fmla="*/ 23 w 1087"/>
                  <a:gd name="T3" fmla="*/ 973 h 1320"/>
                  <a:gd name="T4" fmla="*/ 11 w 1087"/>
                  <a:gd name="T5" fmla="*/ 999 h 1320"/>
                  <a:gd name="T6" fmla="*/ 268 w 1087"/>
                  <a:gd name="T7" fmla="*/ 1306 h 1320"/>
                  <a:gd name="T8" fmla="*/ 310 w 1087"/>
                  <a:gd name="T9" fmla="*/ 1306 h 1320"/>
                  <a:gd name="T10" fmla="*/ 567 w 1087"/>
                  <a:gd name="T11" fmla="*/ 999 h 1320"/>
                  <a:gd name="T12" fmla="*/ 555 w 1087"/>
                  <a:gd name="T13" fmla="*/ 973 h 1320"/>
                  <a:gd name="T14" fmla="*/ 460 w 1087"/>
                  <a:gd name="T15" fmla="*/ 973 h 1320"/>
                  <a:gd name="T16" fmla="*/ 1087 w 1087"/>
                  <a:gd name="T17" fmla="*/ 347 h 1320"/>
                  <a:gd name="T18" fmla="*/ 1087 w 1087"/>
                  <a:gd name="T19" fmla="*/ 347 h 1320"/>
                  <a:gd name="T20" fmla="*/ 1087 w 1087"/>
                  <a:gd name="T21" fmla="*/ 0 h 1320"/>
                  <a:gd name="T22" fmla="*/ 112 w 1087"/>
                  <a:gd name="T23" fmla="*/ 97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1320">
                    <a:moveTo>
                      <a:pt x="112" y="973"/>
                    </a:moveTo>
                    <a:cubicBezTo>
                      <a:pt x="23" y="973"/>
                      <a:pt x="23" y="973"/>
                      <a:pt x="23" y="973"/>
                    </a:cubicBezTo>
                    <a:cubicBezTo>
                      <a:pt x="5" y="973"/>
                      <a:pt x="0" y="985"/>
                      <a:pt x="11" y="999"/>
                    </a:cubicBezTo>
                    <a:cubicBezTo>
                      <a:pt x="268" y="1306"/>
                      <a:pt x="268" y="1306"/>
                      <a:pt x="268" y="1306"/>
                    </a:cubicBezTo>
                    <a:cubicBezTo>
                      <a:pt x="279" y="1320"/>
                      <a:pt x="299" y="1320"/>
                      <a:pt x="310" y="1306"/>
                    </a:cubicBezTo>
                    <a:cubicBezTo>
                      <a:pt x="567" y="999"/>
                      <a:pt x="567" y="999"/>
                      <a:pt x="567" y="999"/>
                    </a:cubicBezTo>
                    <a:cubicBezTo>
                      <a:pt x="578" y="985"/>
                      <a:pt x="573" y="973"/>
                      <a:pt x="555" y="973"/>
                    </a:cubicBezTo>
                    <a:cubicBezTo>
                      <a:pt x="460" y="973"/>
                      <a:pt x="460" y="973"/>
                      <a:pt x="460" y="973"/>
                    </a:cubicBezTo>
                    <a:cubicBezTo>
                      <a:pt x="461" y="627"/>
                      <a:pt x="741" y="347"/>
                      <a:pt x="1087" y="347"/>
                    </a:cubicBezTo>
                    <a:cubicBezTo>
                      <a:pt x="1087" y="347"/>
                      <a:pt x="1087" y="347"/>
                      <a:pt x="1087" y="347"/>
                    </a:cubicBezTo>
                    <a:cubicBezTo>
                      <a:pt x="1087" y="0"/>
                      <a:pt x="1087" y="0"/>
                      <a:pt x="1087" y="0"/>
                    </a:cubicBezTo>
                    <a:cubicBezTo>
                      <a:pt x="549" y="0"/>
                      <a:pt x="113" y="435"/>
                      <a:pt x="112" y="973"/>
                    </a:cubicBezTo>
                    <a:close/>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99" name="Freeform 63"/>
              <p:cNvSpPr>
                <a:spLocks noEditPoints="1"/>
              </p:cNvSpPr>
              <p:nvPr userDrawn="1"/>
            </p:nvSpPr>
            <p:spPr bwMode="auto">
              <a:xfrm flipH="1">
                <a:off x="8740778" y="2103439"/>
                <a:ext cx="1911350" cy="1755775"/>
              </a:xfrm>
              <a:custGeom>
                <a:avLst/>
                <a:gdLst>
                  <a:gd name="T0" fmla="*/ 22 w 1626"/>
                  <a:gd name="T1" fmla="*/ 816 h 1492"/>
                  <a:gd name="T2" fmla="*/ 0 w 1626"/>
                  <a:gd name="T3" fmla="*/ 816 h 1492"/>
                  <a:gd name="T4" fmla="*/ 23 w 1626"/>
                  <a:gd name="T5" fmla="*/ 886 h 1492"/>
                  <a:gd name="T6" fmla="*/ 7 w 1626"/>
                  <a:gd name="T7" fmla="*/ 658 h 1492"/>
                  <a:gd name="T8" fmla="*/ 39 w 1626"/>
                  <a:gd name="T9" fmla="*/ 595 h 1492"/>
                  <a:gd name="T10" fmla="*/ 17 w 1626"/>
                  <a:gd name="T11" fmla="*/ 591 h 1492"/>
                  <a:gd name="T12" fmla="*/ 121 w 1626"/>
                  <a:gd name="T13" fmla="*/ 390 h 1492"/>
                  <a:gd name="T14" fmla="*/ 84 w 1626"/>
                  <a:gd name="T15" fmla="*/ 459 h 1492"/>
                  <a:gd name="T16" fmla="*/ 193 w 1626"/>
                  <a:gd name="T17" fmla="*/ 260 h 1492"/>
                  <a:gd name="T18" fmla="*/ 256 w 1626"/>
                  <a:gd name="T19" fmla="*/ 229 h 1492"/>
                  <a:gd name="T20" fmla="*/ 241 w 1626"/>
                  <a:gd name="T21" fmla="*/ 212 h 1492"/>
                  <a:gd name="T22" fmla="*/ 374 w 1626"/>
                  <a:gd name="T23" fmla="*/ 142 h 1492"/>
                  <a:gd name="T24" fmla="*/ 363 w 1626"/>
                  <a:gd name="T25" fmla="*/ 123 h 1492"/>
                  <a:gd name="T26" fmla="*/ 502 w 1626"/>
                  <a:gd name="T27" fmla="*/ 79 h 1492"/>
                  <a:gd name="T28" fmla="*/ 494 w 1626"/>
                  <a:gd name="T29" fmla="*/ 58 h 1492"/>
                  <a:gd name="T30" fmla="*/ 719 w 1626"/>
                  <a:gd name="T31" fmla="*/ 27 h 1492"/>
                  <a:gd name="T32" fmla="*/ 641 w 1626"/>
                  <a:gd name="T33" fmla="*/ 39 h 1492"/>
                  <a:gd name="T34" fmla="*/ 864 w 1626"/>
                  <a:gd name="T35" fmla="*/ 24 h 1492"/>
                  <a:gd name="T36" fmla="*/ 784 w 1626"/>
                  <a:gd name="T37" fmla="*/ 0 h 1492"/>
                  <a:gd name="T38" fmla="*/ 1007 w 1626"/>
                  <a:gd name="T39" fmla="*/ 44 h 1492"/>
                  <a:gd name="T40" fmla="*/ 930 w 1626"/>
                  <a:gd name="T41" fmla="*/ 30 h 1492"/>
                  <a:gd name="T42" fmla="*/ 1153 w 1626"/>
                  <a:gd name="T43" fmla="*/ 68 h 1492"/>
                  <a:gd name="T44" fmla="*/ 1205 w 1626"/>
                  <a:gd name="T45" fmla="*/ 116 h 1492"/>
                  <a:gd name="T46" fmla="*/ 1215 w 1626"/>
                  <a:gd name="T47" fmla="*/ 97 h 1492"/>
                  <a:gd name="T48" fmla="*/ 1371 w 1626"/>
                  <a:gd name="T49" fmla="*/ 231 h 1492"/>
                  <a:gd name="T50" fmla="*/ 1386 w 1626"/>
                  <a:gd name="T51" fmla="*/ 215 h 1492"/>
                  <a:gd name="T52" fmla="*/ 1432 w 1626"/>
                  <a:gd name="T53" fmla="*/ 293 h 1492"/>
                  <a:gd name="T54" fmla="*/ 1449 w 1626"/>
                  <a:gd name="T55" fmla="*/ 278 h 1492"/>
                  <a:gd name="T56" fmla="*/ 1550 w 1626"/>
                  <a:gd name="T57" fmla="*/ 481 h 1492"/>
                  <a:gd name="T58" fmla="*/ 1515 w 1626"/>
                  <a:gd name="T59" fmla="*/ 411 h 1492"/>
                  <a:gd name="T60" fmla="*/ 1614 w 1626"/>
                  <a:gd name="T61" fmla="*/ 615 h 1492"/>
                  <a:gd name="T62" fmla="*/ 1600 w 1626"/>
                  <a:gd name="T63" fmla="*/ 684 h 1492"/>
                  <a:gd name="T64" fmla="*/ 1623 w 1626"/>
                  <a:gd name="T65" fmla="*/ 682 h 1492"/>
                  <a:gd name="T66" fmla="*/ 1602 w 1626"/>
                  <a:gd name="T67" fmla="*/ 894 h 1492"/>
                  <a:gd name="T68" fmla="*/ 1625 w 1626"/>
                  <a:gd name="T69" fmla="*/ 894 h 1492"/>
                  <a:gd name="T70" fmla="*/ 1602 w 1626"/>
                  <a:gd name="T71" fmla="*/ 1057 h 1492"/>
                  <a:gd name="T72" fmla="*/ 1602 w 1626"/>
                  <a:gd name="T73" fmla="*/ 977 h 1492"/>
                  <a:gd name="T74" fmla="*/ 1625 w 1626"/>
                  <a:gd name="T75" fmla="*/ 1203 h 1492"/>
                  <a:gd name="T76" fmla="*/ 1602 w 1626"/>
                  <a:gd name="T77" fmla="*/ 1203 h 1492"/>
                  <a:gd name="T78" fmla="*/ 1625 w 1626"/>
                  <a:gd name="T79" fmla="*/ 1271 h 1492"/>
                  <a:gd name="T80" fmla="*/ 1602 w 1626"/>
                  <a:gd name="T81" fmla="*/ 1417 h 1492"/>
                  <a:gd name="T82" fmla="*/ 1625 w 1626"/>
                  <a:gd name="T83" fmla="*/ 1492 h 1492"/>
                  <a:gd name="T84" fmla="*/ 1602 w 1626"/>
                  <a:gd name="T85" fmla="*/ 141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6" h="1492">
                    <a:moveTo>
                      <a:pt x="23" y="886"/>
                    </a:moveTo>
                    <a:cubicBezTo>
                      <a:pt x="23" y="885"/>
                      <a:pt x="23" y="885"/>
                      <a:pt x="23" y="885"/>
                    </a:cubicBezTo>
                    <a:cubicBezTo>
                      <a:pt x="23" y="862"/>
                      <a:pt x="22" y="839"/>
                      <a:pt x="22" y="816"/>
                    </a:cubicBezTo>
                    <a:cubicBezTo>
                      <a:pt x="22" y="813"/>
                      <a:pt x="22" y="809"/>
                      <a:pt x="22" y="806"/>
                    </a:cubicBezTo>
                    <a:cubicBezTo>
                      <a:pt x="0" y="806"/>
                      <a:pt x="0" y="806"/>
                      <a:pt x="0" y="806"/>
                    </a:cubicBezTo>
                    <a:cubicBezTo>
                      <a:pt x="0" y="809"/>
                      <a:pt x="0" y="813"/>
                      <a:pt x="0" y="816"/>
                    </a:cubicBezTo>
                    <a:cubicBezTo>
                      <a:pt x="0" y="839"/>
                      <a:pt x="0" y="862"/>
                      <a:pt x="0" y="885"/>
                    </a:cubicBezTo>
                    <a:cubicBezTo>
                      <a:pt x="0" y="886"/>
                      <a:pt x="0" y="886"/>
                      <a:pt x="0" y="886"/>
                    </a:cubicBezTo>
                    <a:lnTo>
                      <a:pt x="23" y="886"/>
                    </a:lnTo>
                    <a:close/>
                    <a:moveTo>
                      <a:pt x="23" y="739"/>
                    </a:moveTo>
                    <a:cubicBezTo>
                      <a:pt x="24" y="713"/>
                      <a:pt x="26" y="687"/>
                      <a:pt x="29" y="661"/>
                    </a:cubicBezTo>
                    <a:cubicBezTo>
                      <a:pt x="7" y="658"/>
                      <a:pt x="7" y="658"/>
                      <a:pt x="7" y="658"/>
                    </a:cubicBezTo>
                    <a:cubicBezTo>
                      <a:pt x="4" y="685"/>
                      <a:pt x="2" y="712"/>
                      <a:pt x="1" y="739"/>
                    </a:cubicBezTo>
                    <a:lnTo>
                      <a:pt x="23" y="739"/>
                    </a:lnTo>
                    <a:close/>
                    <a:moveTo>
                      <a:pt x="39" y="595"/>
                    </a:moveTo>
                    <a:cubicBezTo>
                      <a:pt x="44" y="570"/>
                      <a:pt x="51" y="545"/>
                      <a:pt x="59" y="520"/>
                    </a:cubicBezTo>
                    <a:cubicBezTo>
                      <a:pt x="38" y="513"/>
                      <a:pt x="38" y="513"/>
                      <a:pt x="38" y="513"/>
                    </a:cubicBezTo>
                    <a:cubicBezTo>
                      <a:pt x="29" y="539"/>
                      <a:pt x="22" y="565"/>
                      <a:pt x="17" y="591"/>
                    </a:cubicBezTo>
                    <a:lnTo>
                      <a:pt x="39" y="595"/>
                    </a:lnTo>
                    <a:close/>
                    <a:moveTo>
                      <a:pt x="84" y="459"/>
                    </a:moveTo>
                    <a:cubicBezTo>
                      <a:pt x="95" y="435"/>
                      <a:pt x="108" y="412"/>
                      <a:pt x="121" y="390"/>
                    </a:cubicBezTo>
                    <a:cubicBezTo>
                      <a:pt x="102" y="378"/>
                      <a:pt x="102" y="378"/>
                      <a:pt x="102" y="378"/>
                    </a:cubicBezTo>
                    <a:cubicBezTo>
                      <a:pt x="88" y="401"/>
                      <a:pt x="75" y="425"/>
                      <a:pt x="64" y="449"/>
                    </a:cubicBezTo>
                    <a:lnTo>
                      <a:pt x="84" y="459"/>
                    </a:lnTo>
                    <a:close/>
                    <a:moveTo>
                      <a:pt x="159" y="335"/>
                    </a:moveTo>
                    <a:cubicBezTo>
                      <a:pt x="174" y="315"/>
                      <a:pt x="191" y="295"/>
                      <a:pt x="209" y="275"/>
                    </a:cubicBezTo>
                    <a:cubicBezTo>
                      <a:pt x="193" y="260"/>
                      <a:pt x="193" y="260"/>
                      <a:pt x="193" y="260"/>
                    </a:cubicBezTo>
                    <a:cubicBezTo>
                      <a:pt x="174" y="280"/>
                      <a:pt x="157" y="300"/>
                      <a:pt x="141" y="322"/>
                    </a:cubicBezTo>
                    <a:lnTo>
                      <a:pt x="159" y="335"/>
                    </a:lnTo>
                    <a:close/>
                    <a:moveTo>
                      <a:pt x="256" y="229"/>
                    </a:moveTo>
                    <a:cubicBezTo>
                      <a:pt x="276" y="212"/>
                      <a:pt x="296" y="195"/>
                      <a:pt x="317" y="180"/>
                    </a:cubicBezTo>
                    <a:cubicBezTo>
                      <a:pt x="304" y="162"/>
                      <a:pt x="304" y="162"/>
                      <a:pt x="304" y="162"/>
                    </a:cubicBezTo>
                    <a:cubicBezTo>
                      <a:pt x="282" y="177"/>
                      <a:pt x="262" y="194"/>
                      <a:pt x="241" y="212"/>
                    </a:cubicBezTo>
                    <a:lnTo>
                      <a:pt x="256" y="229"/>
                    </a:lnTo>
                    <a:close/>
                    <a:moveTo>
                      <a:pt x="372" y="143"/>
                    </a:moveTo>
                    <a:cubicBezTo>
                      <a:pt x="373" y="143"/>
                      <a:pt x="374" y="142"/>
                      <a:pt x="374" y="142"/>
                    </a:cubicBezTo>
                    <a:cubicBezTo>
                      <a:pt x="396" y="129"/>
                      <a:pt x="419" y="117"/>
                      <a:pt x="442" y="106"/>
                    </a:cubicBezTo>
                    <a:cubicBezTo>
                      <a:pt x="432" y="85"/>
                      <a:pt x="432" y="85"/>
                      <a:pt x="432" y="85"/>
                    </a:cubicBezTo>
                    <a:cubicBezTo>
                      <a:pt x="408" y="97"/>
                      <a:pt x="385" y="109"/>
                      <a:pt x="363" y="123"/>
                    </a:cubicBezTo>
                    <a:cubicBezTo>
                      <a:pt x="362" y="123"/>
                      <a:pt x="361" y="123"/>
                      <a:pt x="361" y="124"/>
                    </a:cubicBezTo>
                    <a:lnTo>
                      <a:pt x="372" y="143"/>
                    </a:lnTo>
                    <a:close/>
                    <a:moveTo>
                      <a:pt x="502" y="79"/>
                    </a:moveTo>
                    <a:cubicBezTo>
                      <a:pt x="527" y="70"/>
                      <a:pt x="552" y="62"/>
                      <a:pt x="577" y="55"/>
                    </a:cubicBezTo>
                    <a:cubicBezTo>
                      <a:pt x="571" y="33"/>
                      <a:pt x="571" y="33"/>
                      <a:pt x="571" y="33"/>
                    </a:cubicBezTo>
                    <a:cubicBezTo>
                      <a:pt x="545" y="40"/>
                      <a:pt x="519" y="49"/>
                      <a:pt x="494" y="58"/>
                    </a:cubicBezTo>
                    <a:lnTo>
                      <a:pt x="502" y="79"/>
                    </a:lnTo>
                    <a:close/>
                    <a:moveTo>
                      <a:pt x="641" y="39"/>
                    </a:moveTo>
                    <a:cubicBezTo>
                      <a:pt x="667" y="34"/>
                      <a:pt x="693" y="30"/>
                      <a:pt x="719" y="27"/>
                    </a:cubicBezTo>
                    <a:cubicBezTo>
                      <a:pt x="717" y="5"/>
                      <a:pt x="717" y="5"/>
                      <a:pt x="717" y="5"/>
                    </a:cubicBezTo>
                    <a:cubicBezTo>
                      <a:pt x="690" y="8"/>
                      <a:pt x="663" y="12"/>
                      <a:pt x="637" y="17"/>
                    </a:cubicBezTo>
                    <a:lnTo>
                      <a:pt x="641" y="39"/>
                    </a:lnTo>
                    <a:close/>
                    <a:moveTo>
                      <a:pt x="785" y="23"/>
                    </a:moveTo>
                    <a:cubicBezTo>
                      <a:pt x="794" y="22"/>
                      <a:pt x="804" y="22"/>
                      <a:pt x="813" y="22"/>
                    </a:cubicBezTo>
                    <a:cubicBezTo>
                      <a:pt x="830" y="22"/>
                      <a:pt x="847" y="23"/>
                      <a:pt x="864" y="24"/>
                    </a:cubicBezTo>
                    <a:cubicBezTo>
                      <a:pt x="865" y="1"/>
                      <a:pt x="865" y="1"/>
                      <a:pt x="865" y="1"/>
                    </a:cubicBezTo>
                    <a:cubicBezTo>
                      <a:pt x="848" y="0"/>
                      <a:pt x="830" y="0"/>
                      <a:pt x="813" y="0"/>
                    </a:cubicBezTo>
                    <a:cubicBezTo>
                      <a:pt x="804" y="0"/>
                      <a:pt x="794" y="0"/>
                      <a:pt x="784" y="0"/>
                    </a:cubicBezTo>
                    <a:lnTo>
                      <a:pt x="785" y="23"/>
                    </a:lnTo>
                    <a:close/>
                    <a:moveTo>
                      <a:pt x="930" y="30"/>
                    </a:moveTo>
                    <a:cubicBezTo>
                      <a:pt x="956" y="33"/>
                      <a:pt x="982" y="38"/>
                      <a:pt x="1007" y="44"/>
                    </a:cubicBezTo>
                    <a:cubicBezTo>
                      <a:pt x="1012" y="22"/>
                      <a:pt x="1012" y="22"/>
                      <a:pt x="1012" y="22"/>
                    </a:cubicBezTo>
                    <a:cubicBezTo>
                      <a:pt x="986" y="16"/>
                      <a:pt x="959" y="11"/>
                      <a:pt x="933" y="8"/>
                    </a:cubicBezTo>
                    <a:lnTo>
                      <a:pt x="930" y="30"/>
                    </a:lnTo>
                    <a:close/>
                    <a:moveTo>
                      <a:pt x="1071" y="61"/>
                    </a:moveTo>
                    <a:cubicBezTo>
                      <a:pt x="1096" y="69"/>
                      <a:pt x="1121" y="78"/>
                      <a:pt x="1145" y="88"/>
                    </a:cubicBezTo>
                    <a:cubicBezTo>
                      <a:pt x="1153" y="68"/>
                      <a:pt x="1153" y="68"/>
                      <a:pt x="1153" y="68"/>
                    </a:cubicBezTo>
                    <a:cubicBezTo>
                      <a:pt x="1129" y="57"/>
                      <a:pt x="1103" y="48"/>
                      <a:pt x="1078" y="40"/>
                    </a:cubicBezTo>
                    <a:cubicBezTo>
                      <a:pt x="1071" y="61"/>
                      <a:pt x="1071" y="61"/>
                      <a:pt x="1071" y="61"/>
                    </a:cubicBezTo>
                    <a:close/>
                    <a:moveTo>
                      <a:pt x="1205" y="116"/>
                    </a:moveTo>
                    <a:cubicBezTo>
                      <a:pt x="1228" y="128"/>
                      <a:pt x="1251" y="142"/>
                      <a:pt x="1273" y="156"/>
                    </a:cubicBezTo>
                    <a:cubicBezTo>
                      <a:pt x="1285" y="137"/>
                      <a:pt x="1285" y="137"/>
                      <a:pt x="1285" y="137"/>
                    </a:cubicBezTo>
                    <a:cubicBezTo>
                      <a:pt x="1262" y="122"/>
                      <a:pt x="1239" y="109"/>
                      <a:pt x="1215" y="97"/>
                    </a:cubicBezTo>
                    <a:lnTo>
                      <a:pt x="1205" y="116"/>
                    </a:lnTo>
                    <a:close/>
                    <a:moveTo>
                      <a:pt x="1327" y="194"/>
                    </a:moveTo>
                    <a:cubicBezTo>
                      <a:pt x="1342" y="206"/>
                      <a:pt x="1357" y="218"/>
                      <a:pt x="1371" y="231"/>
                    </a:cubicBezTo>
                    <a:cubicBezTo>
                      <a:pt x="1376" y="236"/>
                      <a:pt x="1381" y="241"/>
                      <a:pt x="1386" y="245"/>
                    </a:cubicBezTo>
                    <a:cubicBezTo>
                      <a:pt x="1402" y="229"/>
                      <a:pt x="1402" y="229"/>
                      <a:pt x="1402" y="229"/>
                    </a:cubicBezTo>
                    <a:cubicBezTo>
                      <a:pt x="1397" y="224"/>
                      <a:pt x="1392" y="220"/>
                      <a:pt x="1386" y="215"/>
                    </a:cubicBezTo>
                    <a:cubicBezTo>
                      <a:pt x="1371" y="201"/>
                      <a:pt x="1356" y="189"/>
                      <a:pt x="1340" y="176"/>
                    </a:cubicBezTo>
                    <a:lnTo>
                      <a:pt x="1327" y="194"/>
                    </a:lnTo>
                    <a:close/>
                    <a:moveTo>
                      <a:pt x="1432" y="293"/>
                    </a:moveTo>
                    <a:cubicBezTo>
                      <a:pt x="1449" y="313"/>
                      <a:pt x="1465" y="333"/>
                      <a:pt x="1480" y="355"/>
                    </a:cubicBezTo>
                    <a:cubicBezTo>
                      <a:pt x="1498" y="342"/>
                      <a:pt x="1498" y="342"/>
                      <a:pt x="1498" y="342"/>
                    </a:cubicBezTo>
                    <a:cubicBezTo>
                      <a:pt x="1483" y="320"/>
                      <a:pt x="1466" y="299"/>
                      <a:pt x="1449" y="278"/>
                    </a:cubicBezTo>
                    <a:lnTo>
                      <a:pt x="1432" y="293"/>
                    </a:lnTo>
                    <a:close/>
                    <a:moveTo>
                      <a:pt x="1515" y="411"/>
                    </a:moveTo>
                    <a:cubicBezTo>
                      <a:pt x="1528" y="434"/>
                      <a:pt x="1540" y="457"/>
                      <a:pt x="1550" y="481"/>
                    </a:cubicBezTo>
                    <a:cubicBezTo>
                      <a:pt x="1571" y="472"/>
                      <a:pt x="1571" y="472"/>
                      <a:pt x="1571" y="472"/>
                    </a:cubicBezTo>
                    <a:cubicBezTo>
                      <a:pt x="1560" y="447"/>
                      <a:pt x="1548" y="423"/>
                      <a:pt x="1535" y="400"/>
                    </a:cubicBezTo>
                    <a:cubicBezTo>
                      <a:pt x="1515" y="411"/>
                      <a:pt x="1515" y="411"/>
                      <a:pt x="1515" y="411"/>
                    </a:cubicBezTo>
                    <a:close/>
                    <a:moveTo>
                      <a:pt x="1573" y="543"/>
                    </a:moveTo>
                    <a:cubicBezTo>
                      <a:pt x="1581" y="568"/>
                      <a:pt x="1587" y="593"/>
                      <a:pt x="1592" y="619"/>
                    </a:cubicBezTo>
                    <a:cubicBezTo>
                      <a:pt x="1614" y="615"/>
                      <a:pt x="1614" y="615"/>
                      <a:pt x="1614" y="615"/>
                    </a:cubicBezTo>
                    <a:cubicBezTo>
                      <a:pt x="1609" y="588"/>
                      <a:pt x="1602" y="562"/>
                      <a:pt x="1594" y="536"/>
                    </a:cubicBezTo>
                    <a:cubicBezTo>
                      <a:pt x="1573" y="543"/>
                      <a:pt x="1573" y="543"/>
                      <a:pt x="1573" y="543"/>
                    </a:cubicBezTo>
                    <a:close/>
                    <a:moveTo>
                      <a:pt x="1600" y="684"/>
                    </a:moveTo>
                    <a:cubicBezTo>
                      <a:pt x="1602" y="710"/>
                      <a:pt x="1603" y="737"/>
                      <a:pt x="1603" y="763"/>
                    </a:cubicBezTo>
                    <a:cubicBezTo>
                      <a:pt x="1626" y="763"/>
                      <a:pt x="1626" y="763"/>
                      <a:pt x="1626" y="763"/>
                    </a:cubicBezTo>
                    <a:cubicBezTo>
                      <a:pt x="1626" y="736"/>
                      <a:pt x="1625" y="709"/>
                      <a:pt x="1623" y="682"/>
                    </a:cubicBezTo>
                    <a:lnTo>
                      <a:pt x="1600" y="684"/>
                    </a:lnTo>
                    <a:close/>
                    <a:moveTo>
                      <a:pt x="1603" y="830"/>
                    </a:moveTo>
                    <a:cubicBezTo>
                      <a:pt x="1603" y="851"/>
                      <a:pt x="1602" y="873"/>
                      <a:pt x="1602" y="894"/>
                    </a:cubicBezTo>
                    <a:cubicBezTo>
                      <a:pt x="1602" y="910"/>
                      <a:pt x="1602" y="910"/>
                      <a:pt x="1602" y="910"/>
                    </a:cubicBezTo>
                    <a:cubicBezTo>
                      <a:pt x="1625" y="910"/>
                      <a:pt x="1625" y="910"/>
                      <a:pt x="1625" y="910"/>
                    </a:cubicBezTo>
                    <a:cubicBezTo>
                      <a:pt x="1625" y="894"/>
                      <a:pt x="1625" y="894"/>
                      <a:pt x="1625" y="894"/>
                    </a:cubicBezTo>
                    <a:cubicBezTo>
                      <a:pt x="1625" y="873"/>
                      <a:pt x="1625" y="852"/>
                      <a:pt x="1625" y="830"/>
                    </a:cubicBezTo>
                    <a:lnTo>
                      <a:pt x="1603" y="830"/>
                    </a:lnTo>
                    <a:close/>
                    <a:moveTo>
                      <a:pt x="1602" y="1057"/>
                    </a:moveTo>
                    <a:cubicBezTo>
                      <a:pt x="1625" y="1057"/>
                      <a:pt x="1625" y="1057"/>
                      <a:pt x="1625" y="1057"/>
                    </a:cubicBezTo>
                    <a:cubicBezTo>
                      <a:pt x="1625" y="977"/>
                      <a:pt x="1625" y="977"/>
                      <a:pt x="1625" y="977"/>
                    </a:cubicBezTo>
                    <a:cubicBezTo>
                      <a:pt x="1602" y="977"/>
                      <a:pt x="1602" y="977"/>
                      <a:pt x="1602" y="977"/>
                    </a:cubicBezTo>
                    <a:lnTo>
                      <a:pt x="1602" y="1057"/>
                    </a:lnTo>
                    <a:close/>
                    <a:moveTo>
                      <a:pt x="1602" y="1203"/>
                    </a:moveTo>
                    <a:cubicBezTo>
                      <a:pt x="1625" y="1203"/>
                      <a:pt x="1625" y="1203"/>
                      <a:pt x="1625" y="1203"/>
                    </a:cubicBezTo>
                    <a:cubicBezTo>
                      <a:pt x="1625" y="1124"/>
                      <a:pt x="1625" y="1124"/>
                      <a:pt x="1625" y="1124"/>
                    </a:cubicBezTo>
                    <a:cubicBezTo>
                      <a:pt x="1602" y="1124"/>
                      <a:pt x="1602" y="1124"/>
                      <a:pt x="1602" y="1124"/>
                    </a:cubicBezTo>
                    <a:lnTo>
                      <a:pt x="1602" y="1203"/>
                    </a:lnTo>
                    <a:close/>
                    <a:moveTo>
                      <a:pt x="1602" y="1350"/>
                    </a:moveTo>
                    <a:cubicBezTo>
                      <a:pt x="1625" y="1350"/>
                      <a:pt x="1625" y="1350"/>
                      <a:pt x="1625" y="1350"/>
                    </a:cubicBezTo>
                    <a:cubicBezTo>
                      <a:pt x="1625" y="1271"/>
                      <a:pt x="1625" y="1271"/>
                      <a:pt x="1625" y="1271"/>
                    </a:cubicBezTo>
                    <a:cubicBezTo>
                      <a:pt x="1602" y="1271"/>
                      <a:pt x="1602" y="1271"/>
                      <a:pt x="1602" y="1271"/>
                    </a:cubicBezTo>
                    <a:lnTo>
                      <a:pt x="1602" y="1350"/>
                    </a:lnTo>
                    <a:close/>
                    <a:moveTo>
                      <a:pt x="1602" y="1417"/>
                    </a:moveTo>
                    <a:cubicBezTo>
                      <a:pt x="1602" y="1492"/>
                      <a:pt x="1602" y="1492"/>
                      <a:pt x="1602" y="1492"/>
                    </a:cubicBezTo>
                    <a:cubicBezTo>
                      <a:pt x="1602" y="1492"/>
                      <a:pt x="1602" y="1492"/>
                      <a:pt x="1602" y="1492"/>
                    </a:cubicBezTo>
                    <a:cubicBezTo>
                      <a:pt x="1625" y="1492"/>
                      <a:pt x="1625" y="1492"/>
                      <a:pt x="1625" y="1492"/>
                    </a:cubicBezTo>
                    <a:cubicBezTo>
                      <a:pt x="1625" y="1492"/>
                      <a:pt x="1625" y="1492"/>
                      <a:pt x="1625" y="1492"/>
                    </a:cubicBezTo>
                    <a:cubicBezTo>
                      <a:pt x="1625" y="1417"/>
                      <a:pt x="1625" y="1417"/>
                      <a:pt x="1625" y="1417"/>
                    </a:cubicBezTo>
                    <a:lnTo>
                      <a:pt x="1602" y="1417"/>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grpSp>
      <p:grpSp>
        <p:nvGrpSpPr>
          <p:cNvPr id="91" name="Group 90"/>
          <p:cNvGrpSpPr/>
          <p:nvPr userDrawn="1"/>
        </p:nvGrpSpPr>
        <p:grpSpPr>
          <a:xfrm rot="5400000" flipH="1" flipV="1">
            <a:off x="6666061" y="1206547"/>
            <a:ext cx="799416" cy="1968980"/>
            <a:chOff x="11439525" y="-2438400"/>
            <a:chExt cx="1481137" cy="3648075"/>
          </a:xfrm>
        </p:grpSpPr>
        <p:sp>
          <p:nvSpPr>
            <p:cNvPr id="92" name="Freeform 9"/>
            <p:cNvSpPr>
              <a:spLocks/>
            </p:cNvSpPr>
            <p:nvPr userDrawn="1"/>
          </p:nvSpPr>
          <p:spPr bwMode="auto">
            <a:xfrm>
              <a:off x="11439525" y="-2438400"/>
              <a:ext cx="1481137" cy="3648075"/>
            </a:xfrm>
            <a:custGeom>
              <a:avLst/>
              <a:gdLst>
                <a:gd name="T0" fmla="*/ 1302 w 1316"/>
                <a:gd name="T1" fmla="*/ 268 h 3248"/>
                <a:gd name="T2" fmla="*/ 994 w 1316"/>
                <a:gd name="T3" fmla="*/ 11 h 3248"/>
                <a:gd name="T4" fmla="*/ 969 w 1316"/>
                <a:gd name="T5" fmla="*/ 23 h 3248"/>
                <a:gd name="T6" fmla="*/ 969 w 1316"/>
                <a:gd name="T7" fmla="*/ 113 h 3248"/>
                <a:gd name="T8" fmla="*/ 0 w 1316"/>
                <a:gd name="T9" fmla="*/ 1088 h 3248"/>
                <a:gd name="T10" fmla="*/ 0 w 1316"/>
                <a:gd name="T11" fmla="*/ 1088 h 3248"/>
                <a:gd name="T12" fmla="*/ 0 w 1316"/>
                <a:gd name="T13" fmla="*/ 3248 h 3248"/>
                <a:gd name="T14" fmla="*/ 348 w 1316"/>
                <a:gd name="T15" fmla="*/ 3248 h 3248"/>
                <a:gd name="T16" fmla="*/ 348 w 1316"/>
                <a:gd name="T17" fmla="*/ 1088 h 3248"/>
                <a:gd name="T18" fmla="*/ 969 w 1316"/>
                <a:gd name="T19" fmla="*/ 461 h 3248"/>
                <a:gd name="T20" fmla="*/ 969 w 1316"/>
                <a:gd name="T21" fmla="*/ 555 h 3248"/>
                <a:gd name="T22" fmla="*/ 994 w 1316"/>
                <a:gd name="T23" fmla="*/ 567 h 3248"/>
                <a:gd name="T24" fmla="*/ 1302 w 1316"/>
                <a:gd name="T25" fmla="*/ 310 h 3248"/>
                <a:gd name="T26" fmla="*/ 1302 w 1316"/>
                <a:gd name="T27" fmla="*/ 268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6" h="3248">
                  <a:moveTo>
                    <a:pt x="1302" y="268"/>
                  </a:moveTo>
                  <a:cubicBezTo>
                    <a:pt x="994" y="11"/>
                    <a:pt x="994" y="11"/>
                    <a:pt x="994" y="11"/>
                  </a:cubicBezTo>
                  <a:cubicBezTo>
                    <a:pt x="980" y="0"/>
                    <a:pt x="969" y="5"/>
                    <a:pt x="969" y="23"/>
                  </a:cubicBezTo>
                  <a:cubicBezTo>
                    <a:pt x="969" y="113"/>
                    <a:pt x="969" y="113"/>
                    <a:pt x="969" y="113"/>
                  </a:cubicBezTo>
                  <a:cubicBezTo>
                    <a:pt x="433" y="117"/>
                    <a:pt x="0" y="552"/>
                    <a:pt x="0" y="1088"/>
                  </a:cubicBezTo>
                  <a:cubicBezTo>
                    <a:pt x="0" y="1088"/>
                    <a:pt x="0" y="1088"/>
                    <a:pt x="0" y="1088"/>
                  </a:cubicBezTo>
                  <a:cubicBezTo>
                    <a:pt x="0" y="3248"/>
                    <a:pt x="0" y="3248"/>
                    <a:pt x="0" y="3248"/>
                  </a:cubicBezTo>
                  <a:cubicBezTo>
                    <a:pt x="348" y="3248"/>
                    <a:pt x="348" y="3248"/>
                    <a:pt x="348" y="3248"/>
                  </a:cubicBezTo>
                  <a:cubicBezTo>
                    <a:pt x="348" y="1088"/>
                    <a:pt x="348" y="1088"/>
                    <a:pt x="348" y="1088"/>
                  </a:cubicBezTo>
                  <a:cubicBezTo>
                    <a:pt x="348" y="744"/>
                    <a:pt x="625" y="464"/>
                    <a:pt x="969" y="461"/>
                  </a:cubicBezTo>
                  <a:cubicBezTo>
                    <a:pt x="969" y="555"/>
                    <a:pt x="969" y="555"/>
                    <a:pt x="969" y="555"/>
                  </a:cubicBezTo>
                  <a:cubicBezTo>
                    <a:pt x="969" y="573"/>
                    <a:pt x="980" y="578"/>
                    <a:pt x="994" y="567"/>
                  </a:cubicBezTo>
                  <a:cubicBezTo>
                    <a:pt x="1302" y="310"/>
                    <a:pt x="1302" y="310"/>
                    <a:pt x="1302" y="310"/>
                  </a:cubicBezTo>
                  <a:cubicBezTo>
                    <a:pt x="1316" y="299"/>
                    <a:pt x="1316" y="280"/>
                    <a:pt x="1302" y="268"/>
                  </a:cubicBezTo>
                </a:path>
              </a:pathLst>
            </a:cu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93" name="Freeform 11"/>
            <p:cNvSpPr>
              <a:spLocks noEditPoints="1"/>
            </p:cNvSpPr>
            <p:nvPr userDrawn="1"/>
          </p:nvSpPr>
          <p:spPr bwMode="auto">
            <a:xfrm>
              <a:off x="11618912" y="-2139950"/>
              <a:ext cx="1063625" cy="3349625"/>
            </a:xfrm>
            <a:custGeom>
              <a:avLst/>
              <a:gdLst>
                <a:gd name="T0" fmla="*/ 0 w 946"/>
                <a:gd name="T1" fmla="*/ 2903 h 2982"/>
                <a:gd name="T2" fmla="*/ 22 w 946"/>
                <a:gd name="T3" fmla="*/ 2836 h 2982"/>
                <a:gd name="T4" fmla="*/ 0 w 946"/>
                <a:gd name="T5" fmla="*/ 2836 h 2982"/>
                <a:gd name="T6" fmla="*/ 22 w 946"/>
                <a:gd name="T7" fmla="*/ 2609 h 2982"/>
                <a:gd name="T8" fmla="*/ 23 w 946"/>
                <a:gd name="T9" fmla="*/ 2689 h 2982"/>
                <a:gd name="T10" fmla="*/ 0 w 946"/>
                <a:gd name="T11" fmla="*/ 2462 h 2982"/>
                <a:gd name="T12" fmla="*/ 22 w 946"/>
                <a:gd name="T13" fmla="*/ 2395 h 2982"/>
                <a:gd name="T14" fmla="*/ 0 w 946"/>
                <a:gd name="T15" fmla="*/ 2395 h 2982"/>
                <a:gd name="T16" fmla="*/ 22 w 946"/>
                <a:gd name="T17" fmla="*/ 2169 h 2982"/>
                <a:gd name="T18" fmla="*/ 22 w 946"/>
                <a:gd name="T19" fmla="*/ 2248 h 2982"/>
                <a:gd name="T20" fmla="*/ 0 w 946"/>
                <a:gd name="T21" fmla="*/ 2022 h 2982"/>
                <a:gd name="T22" fmla="*/ 22 w 946"/>
                <a:gd name="T23" fmla="*/ 1955 h 2982"/>
                <a:gd name="T24" fmla="*/ 0 w 946"/>
                <a:gd name="T25" fmla="*/ 1875 h 2982"/>
                <a:gd name="T26" fmla="*/ 22 w 946"/>
                <a:gd name="T27" fmla="*/ 1955 h 2982"/>
                <a:gd name="T28" fmla="*/ 0 w 946"/>
                <a:gd name="T29" fmla="*/ 1728 h 2982"/>
                <a:gd name="T30" fmla="*/ 22 w 946"/>
                <a:gd name="T31" fmla="*/ 1661 h 2982"/>
                <a:gd name="T32" fmla="*/ 0 w 946"/>
                <a:gd name="T33" fmla="*/ 1661 h 2982"/>
                <a:gd name="T34" fmla="*/ 23 w 946"/>
                <a:gd name="T35" fmla="*/ 1435 h 2982"/>
                <a:gd name="T36" fmla="*/ 23 w 946"/>
                <a:gd name="T37" fmla="*/ 1514 h 2982"/>
                <a:gd name="T38" fmla="*/ 1 w 946"/>
                <a:gd name="T39" fmla="*/ 1288 h 2982"/>
                <a:gd name="T40" fmla="*/ 24 w 946"/>
                <a:gd name="T41" fmla="*/ 1221 h 2982"/>
                <a:gd name="T42" fmla="*/ 2 w 946"/>
                <a:gd name="T43" fmla="*/ 1221 h 2982"/>
                <a:gd name="T44" fmla="*/ 26 w 946"/>
                <a:gd name="T45" fmla="*/ 994 h 2982"/>
                <a:gd name="T46" fmla="*/ 25 w 946"/>
                <a:gd name="T47" fmla="*/ 1074 h 2982"/>
                <a:gd name="T48" fmla="*/ 5 w 946"/>
                <a:gd name="T49" fmla="*/ 847 h 2982"/>
                <a:gd name="T50" fmla="*/ 29 w 946"/>
                <a:gd name="T51" fmla="*/ 781 h 2982"/>
                <a:gd name="T52" fmla="*/ 29 w 946"/>
                <a:gd name="T53" fmla="*/ 751 h 2982"/>
                <a:gd name="T54" fmla="*/ 7 w 946"/>
                <a:gd name="T55" fmla="*/ 751 h 2982"/>
                <a:gd name="T56" fmla="*/ 6 w 946"/>
                <a:gd name="T57" fmla="*/ 780 h 2982"/>
                <a:gd name="T58" fmla="*/ 53 w 946"/>
                <a:gd name="T59" fmla="*/ 559 h 2982"/>
                <a:gd name="T60" fmla="*/ 37 w 946"/>
                <a:gd name="T61" fmla="*/ 636 h 2982"/>
                <a:gd name="T62" fmla="*/ 68 w 946"/>
                <a:gd name="T63" fmla="*/ 488 h 2982"/>
                <a:gd name="T64" fmla="*/ 88 w 946"/>
                <a:gd name="T65" fmla="*/ 416 h 2982"/>
                <a:gd name="T66" fmla="*/ 58 w 946"/>
                <a:gd name="T67" fmla="*/ 484 h 2982"/>
                <a:gd name="T68" fmla="*/ 141 w 946"/>
                <a:gd name="T69" fmla="*/ 369 h 2982"/>
                <a:gd name="T70" fmla="*/ 123 w 946"/>
                <a:gd name="T71" fmla="*/ 356 h 2982"/>
                <a:gd name="T72" fmla="*/ 292 w 946"/>
                <a:gd name="T73" fmla="*/ 206 h 2982"/>
                <a:gd name="T74" fmla="*/ 233 w 946"/>
                <a:gd name="T75" fmla="*/ 258 h 2982"/>
                <a:gd name="T76" fmla="*/ 349 w 946"/>
                <a:gd name="T77" fmla="*/ 167 h 2982"/>
                <a:gd name="T78" fmla="*/ 359 w 946"/>
                <a:gd name="T79" fmla="*/ 142 h 2982"/>
                <a:gd name="T80" fmla="*/ 402 w 946"/>
                <a:gd name="T81" fmla="*/ 106 h 2982"/>
                <a:gd name="T82" fmla="*/ 351 w 946"/>
                <a:gd name="T83" fmla="*/ 134 h 2982"/>
                <a:gd name="T84" fmla="*/ 337 w 946"/>
                <a:gd name="T85" fmla="*/ 149 h 2982"/>
                <a:gd name="T86" fmla="*/ 472 w 946"/>
                <a:gd name="T87" fmla="*/ 99 h 2982"/>
                <a:gd name="T88" fmla="*/ 464 w 946"/>
                <a:gd name="T89" fmla="*/ 78 h 2982"/>
                <a:gd name="T90" fmla="*/ 687 w 946"/>
                <a:gd name="T91" fmla="*/ 39 h 2982"/>
                <a:gd name="T92" fmla="*/ 610 w 946"/>
                <a:gd name="T93" fmla="*/ 55 h 2982"/>
                <a:gd name="T94" fmla="*/ 831 w 946"/>
                <a:gd name="T95" fmla="*/ 2 h 2982"/>
                <a:gd name="T96" fmla="*/ 899 w 946"/>
                <a:gd name="T97" fmla="*/ 23 h 2982"/>
                <a:gd name="T98" fmla="*/ 946 w 946"/>
                <a:gd name="T99" fmla="*/ 1 h 2982"/>
                <a:gd name="T100" fmla="*/ 899 w 946"/>
                <a:gd name="T101" fmla="*/ 23 h 2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 h="2982">
                  <a:moveTo>
                    <a:pt x="22" y="2982"/>
                  </a:moveTo>
                  <a:cubicBezTo>
                    <a:pt x="22" y="2956"/>
                    <a:pt x="22" y="2929"/>
                    <a:pt x="22" y="2903"/>
                  </a:cubicBezTo>
                  <a:cubicBezTo>
                    <a:pt x="0" y="2903"/>
                    <a:pt x="0" y="2903"/>
                    <a:pt x="0" y="2903"/>
                  </a:cubicBezTo>
                  <a:cubicBezTo>
                    <a:pt x="0" y="2929"/>
                    <a:pt x="0" y="2956"/>
                    <a:pt x="0" y="2982"/>
                  </a:cubicBezTo>
                  <a:lnTo>
                    <a:pt x="22" y="2982"/>
                  </a:lnTo>
                  <a:close/>
                  <a:moveTo>
                    <a:pt x="22" y="2836"/>
                  </a:moveTo>
                  <a:cubicBezTo>
                    <a:pt x="22" y="2809"/>
                    <a:pt x="22" y="2783"/>
                    <a:pt x="23" y="2756"/>
                  </a:cubicBezTo>
                  <a:cubicBezTo>
                    <a:pt x="0" y="2756"/>
                    <a:pt x="0" y="2756"/>
                    <a:pt x="0" y="2756"/>
                  </a:cubicBezTo>
                  <a:cubicBezTo>
                    <a:pt x="0" y="2783"/>
                    <a:pt x="0" y="2809"/>
                    <a:pt x="0" y="2836"/>
                  </a:cubicBezTo>
                  <a:lnTo>
                    <a:pt x="22" y="2836"/>
                  </a:lnTo>
                  <a:close/>
                  <a:moveTo>
                    <a:pt x="23" y="2689"/>
                  </a:moveTo>
                  <a:cubicBezTo>
                    <a:pt x="23" y="2662"/>
                    <a:pt x="22" y="2636"/>
                    <a:pt x="22" y="2609"/>
                  </a:cubicBezTo>
                  <a:cubicBezTo>
                    <a:pt x="0" y="2609"/>
                    <a:pt x="0" y="2609"/>
                    <a:pt x="0" y="2609"/>
                  </a:cubicBezTo>
                  <a:cubicBezTo>
                    <a:pt x="0" y="2636"/>
                    <a:pt x="0" y="2662"/>
                    <a:pt x="0" y="2689"/>
                  </a:cubicBezTo>
                  <a:lnTo>
                    <a:pt x="23" y="2689"/>
                  </a:lnTo>
                  <a:close/>
                  <a:moveTo>
                    <a:pt x="22" y="2542"/>
                  </a:moveTo>
                  <a:cubicBezTo>
                    <a:pt x="22" y="2515"/>
                    <a:pt x="22" y="2489"/>
                    <a:pt x="22" y="2462"/>
                  </a:cubicBezTo>
                  <a:cubicBezTo>
                    <a:pt x="0" y="2462"/>
                    <a:pt x="0" y="2462"/>
                    <a:pt x="0" y="2462"/>
                  </a:cubicBezTo>
                  <a:cubicBezTo>
                    <a:pt x="0" y="2489"/>
                    <a:pt x="0" y="2515"/>
                    <a:pt x="0" y="2542"/>
                  </a:cubicBezTo>
                  <a:lnTo>
                    <a:pt x="22" y="2542"/>
                  </a:lnTo>
                  <a:close/>
                  <a:moveTo>
                    <a:pt x="22" y="2395"/>
                  </a:moveTo>
                  <a:cubicBezTo>
                    <a:pt x="22" y="2369"/>
                    <a:pt x="22" y="2342"/>
                    <a:pt x="22" y="2316"/>
                  </a:cubicBezTo>
                  <a:cubicBezTo>
                    <a:pt x="0" y="2316"/>
                    <a:pt x="0" y="2316"/>
                    <a:pt x="0" y="2316"/>
                  </a:cubicBezTo>
                  <a:cubicBezTo>
                    <a:pt x="0" y="2342"/>
                    <a:pt x="0" y="2369"/>
                    <a:pt x="0" y="2395"/>
                  </a:cubicBezTo>
                  <a:lnTo>
                    <a:pt x="22" y="2395"/>
                  </a:lnTo>
                  <a:close/>
                  <a:moveTo>
                    <a:pt x="22" y="2248"/>
                  </a:moveTo>
                  <a:cubicBezTo>
                    <a:pt x="22" y="2222"/>
                    <a:pt x="22" y="2195"/>
                    <a:pt x="22" y="2169"/>
                  </a:cubicBezTo>
                  <a:cubicBezTo>
                    <a:pt x="0" y="2169"/>
                    <a:pt x="0" y="2169"/>
                    <a:pt x="0" y="2169"/>
                  </a:cubicBezTo>
                  <a:cubicBezTo>
                    <a:pt x="0" y="2195"/>
                    <a:pt x="0" y="2222"/>
                    <a:pt x="0" y="2248"/>
                  </a:cubicBezTo>
                  <a:lnTo>
                    <a:pt x="22" y="2248"/>
                  </a:lnTo>
                  <a:close/>
                  <a:moveTo>
                    <a:pt x="22" y="2102"/>
                  </a:moveTo>
                  <a:cubicBezTo>
                    <a:pt x="22" y="2075"/>
                    <a:pt x="22" y="2049"/>
                    <a:pt x="22" y="2022"/>
                  </a:cubicBezTo>
                  <a:cubicBezTo>
                    <a:pt x="0" y="2022"/>
                    <a:pt x="0" y="2022"/>
                    <a:pt x="0" y="2022"/>
                  </a:cubicBezTo>
                  <a:cubicBezTo>
                    <a:pt x="0" y="2049"/>
                    <a:pt x="0" y="2075"/>
                    <a:pt x="0" y="2102"/>
                  </a:cubicBezTo>
                  <a:lnTo>
                    <a:pt x="22" y="2102"/>
                  </a:lnTo>
                  <a:close/>
                  <a:moveTo>
                    <a:pt x="22" y="1955"/>
                  </a:moveTo>
                  <a:cubicBezTo>
                    <a:pt x="22" y="1950"/>
                    <a:pt x="22" y="1950"/>
                    <a:pt x="22" y="1950"/>
                  </a:cubicBezTo>
                  <a:cubicBezTo>
                    <a:pt x="22" y="1925"/>
                    <a:pt x="22" y="1900"/>
                    <a:pt x="22" y="1875"/>
                  </a:cubicBezTo>
                  <a:cubicBezTo>
                    <a:pt x="0" y="1875"/>
                    <a:pt x="0" y="1875"/>
                    <a:pt x="0" y="1875"/>
                  </a:cubicBezTo>
                  <a:cubicBezTo>
                    <a:pt x="0" y="1900"/>
                    <a:pt x="0" y="1925"/>
                    <a:pt x="0" y="1950"/>
                  </a:cubicBezTo>
                  <a:cubicBezTo>
                    <a:pt x="0" y="1955"/>
                    <a:pt x="0" y="1955"/>
                    <a:pt x="0" y="1955"/>
                  </a:cubicBezTo>
                  <a:lnTo>
                    <a:pt x="22" y="1955"/>
                  </a:lnTo>
                  <a:close/>
                  <a:moveTo>
                    <a:pt x="22" y="1808"/>
                  </a:moveTo>
                  <a:cubicBezTo>
                    <a:pt x="22" y="1781"/>
                    <a:pt x="22" y="1755"/>
                    <a:pt x="22" y="1728"/>
                  </a:cubicBezTo>
                  <a:cubicBezTo>
                    <a:pt x="0" y="1728"/>
                    <a:pt x="0" y="1728"/>
                    <a:pt x="0" y="1728"/>
                  </a:cubicBezTo>
                  <a:cubicBezTo>
                    <a:pt x="0" y="1755"/>
                    <a:pt x="0" y="1781"/>
                    <a:pt x="0" y="1808"/>
                  </a:cubicBezTo>
                  <a:lnTo>
                    <a:pt x="22" y="1808"/>
                  </a:lnTo>
                  <a:close/>
                  <a:moveTo>
                    <a:pt x="22" y="1661"/>
                  </a:moveTo>
                  <a:cubicBezTo>
                    <a:pt x="22" y="1635"/>
                    <a:pt x="22" y="1608"/>
                    <a:pt x="22" y="1582"/>
                  </a:cubicBezTo>
                  <a:cubicBezTo>
                    <a:pt x="0" y="1582"/>
                    <a:pt x="0" y="1582"/>
                    <a:pt x="0" y="1582"/>
                  </a:cubicBezTo>
                  <a:cubicBezTo>
                    <a:pt x="0" y="1608"/>
                    <a:pt x="0" y="1635"/>
                    <a:pt x="0" y="1661"/>
                  </a:cubicBezTo>
                  <a:lnTo>
                    <a:pt x="22" y="1661"/>
                  </a:lnTo>
                  <a:close/>
                  <a:moveTo>
                    <a:pt x="23" y="1514"/>
                  </a:moveTo>
                  <a:cubicBezTo>
                    <a:pt x="23" y="1488"/>
                    <a:pt x="23" y="1461"/>
                    <a:pt x="23" y="1435"/>
                  </a:cubicBezTo>
                  <a:cubicBezTo>
                    <a:pt x="1" y="1435"/>
                    <a:pt x="1" y="1435"/>
                    <a:pt x="1" y="1435"/>
                  </a:cubicBezTo>
                  <a:cubicBezTo>
                    <a:pt x="0" y="1461"/>
                    <a:pt x="0" y="1488"/>
                    <a:pt x="0" y="1514"/>
                  </a:cubicBezTo>
                  <a:lnTo>
                    <a:pt x="23" y="1514"/>
                  </a:lnTo>
                  <a:close/>
                  <a:moveTo>
                    <a:pt x="23" y="1368"/>
                  </a:moveTo>
                  <a:cubicBezTo>
                    <a:pt x="23" y="1341"/>
                    <a:pt x="24" y="1315"/>
                    <a:pt x="24" y="1288"/>
                  </a:cubicBezTo>
                  <a:cubicBezTo>
                    <a:pt x="1" y="1288"/>
                    <a:pt x="1" y="1288"/>
                    <a:pt x="1" y="1288"/>
                  </a:cubicBezTo>
                  <a:cubicBezTo>
                    <a:pt x="1" y="1314"/>
                    <a:pt x="1" y="1341"/>
                    <a:pt x="1" y="1368"/>
                  </a:cubicBezTo>
                  <a:lnTo>
                    <a:pt x="23" y="1368"/>
                  </a:lnTo>
                  <a:close/>
                  <a:moveTo>
                    <a:pt x="24" y="1221"/>
                  </a:moveTo>
                  <a:cubicBezTo>
                    <a:pt x="24" y="1194"/>
                    <a:pt x="25" y="1168"/>
                    <a:pt x="25" y="1141"/>
                  </a:cubicBezTo>
                  <a:cubicBezTo>
                    <a:pt x="2" y="1141"/>
                    <a:pt x="2" y="1141"/>
                    <a:pt x="2" y="1141"/>
                  </a:cubicBezTo>
                  <a:cubicBezTo>
                    <a:pt x="2" y="1168"/>
                    <a:pt x="2" y="1194"/>
                    <a:pt x="2" y="1221"/>
                  </a:cubicBezTo>
                  <a:lnTo>
                    <a:pt x="24" y="1221"/>
                  </a:lnTo>
                  <a:close/>
                  <a:moveTo>
                    <a:pt x="25" y="1074"/>
                  </a:moveTo>
                  <a:cubicBezTo>
                    <a:pt x="26" y="1048"/>
                    <a:pt x="26" y="1021"/>
                    <a:pt x="26" y="994"/>
                  </a:cubicBezTo>
                  <a:cubicBezTo>
                    <a:pt x="4" y="994"/>
                    <a:pt x="4" y="994"/>
                    <a:pt x="4" y="994"/>
                  </a:cubicBezTo>
                  <a:cubicBezTo>
                    <a:pt x="3" y="1021"/>
                    <a:pt x="3" y="1047"/>
                    <a:pt x="3" y="1074"/>
                  </a:cubicBezTo>
                  <a:lnTo>
                    <a:pt x="25" y="1074"/>
                  </a:lnTo>
                  <a:close/>
                  <a:moveTo>
                    <a:pt x="27" y="927"/>
                  </a:moveTo>
                  <a:cubicBezTo>
                    <a:pt x="27" y="901"/>
                    <a:pt x="28" y="874"/>
                    <a:pt x="28" y="848"/>
                  </a:cubicBezTo>
                  <a:cubicBezTo>
                    <a:pt x="5" y="847"/>
                    <a:pt x="5" y="847"/>
                    <a:pt x="5" y="847"/>
                  </a:cubicBezTo>
                  <a:cubicBezTo>
                    <a:pt x="5" y="874"/>
                    <a:pt x="5" y="901"/>
                    <a:pt x="4" y="927"/>
                  </a:cubicBezTo>
                  <a:lnTo>
                    <a:pt x="27" y="927"/>
                  </a:lnTo>
                  <a:close/>
                  <a:moveTo>
                    <a:pt x="29" y="781"/>
                  </a:moveTo>
                  <a:cubicBezTo>
                    <a:pt x="29" y="771"/>
                    <a:pt x="29" y="761"/>
                    <a:pt x="29" y="751"/>
                  </a:cubicBezTo>
                  <a:cubicBezTo>
                    <a:pt x="29" y="751"/>
                    <a:pt x="29" y="751"/>
                    <a:pt x="29" y="751"/>
                  </a:cubicBezTo>
                  <a:cubicBezTo>
                    <a:pt x="29" y="751"/>
                    <a:pt x="29" y="751"/>
                    <a:pt x="29" y="751"/>
                  </a:cubicBezTo>
                  <a:cubicBezTo>
                    <a:pt x="29" y="734"/>
                    <a:pt x="30" y="718"/>
                    <a:pt x="30" y="701"/>
                  </a:cubicBezTo>
                  <a:cubicBezTo>
                    <a:pt x="8" y="700"/>
                    <a:pt x="8" y="700"/>
                    <a:pt x="8" y="700"/>
                  </a:cubicBezTo>
                  <a:cubicBezTo>
                    <a:pt x="7" y="717"/>
                    <a:pt x="7" y="734"/>
                    <a:pt x="7" y="751"/>
                  </a:cubicBezTo>
                  <a:cubicBezTo>
                    <a:pt x="18" y="751"/>
                    <a:pt x="18" y="751"/>
                    <a:pt x="18" y="751"/>
                  </a:cubicBezTo>
                  <a:cubicBezTo>
                    <a:pt x="7" y="751"/>
                    <a:pt x="7" y="751"/>
                    <a:pt x="7" y="751"/>
                  </a:cubicBezTo>
                  <a:cubicBezTo>
                    <a:pt x="7" y="761"/>
                    <a:pt x="7" y="771"/>
                    <a:pt x="6" y="780"/>
                  </a:cubicBezTo>
                  <a:cubicBezTo>
                    <a:pt x="29" y="781"/>
                    <a:pt x="29" y="781"/>
                    <a:pt x="29" y="781"/>
                  </a:cubicBezTo>
                  <a:close/>
                  <a:moveTo>
                    <a:pt x="37" y="636"/>
                  </a:moveTo>
                  <a:cubicBezTo>
                    <a:pt x="41" y="610"/>
                    <a:pt x="46" y="584"/>
                    <a:pt x="53" y="559"/>
                  </a:cubicBezTo>
                  <a:cubicBezTo>
                    <a:pt x="32" y="553"/>
                    <a:pt x="32" y="553"/>
                    <a:pt x="32" y="553"/>
                  </a:cubicBezTo>
                  <a:cubicBezTo>
                    <a:pt x="24" y="579"/>
                    <a:pt x="19" y="606"/>
                    <a:pt x="15" y="632"/>
                  </a:cubicBezTo>
                  <a:lnTo>
                    <a:pt x="37" y="636"/>
                  </a:lnTo>
                  <a:close/>
                  <a:moveTo>
                    <a:pt x="76" y="498"/>
                  </a:moveTo>
                  <a:cubicBezTo>
                    <a:pt x="77" y="496"/>
                    <a:pt x="78" y="495"/>
                    <a:pt x="78" y="493"/>
                  </a:cubicBezTo>
                  <a:cubicBezTo>
                    <a:pt x="68" y="488"/>
                    <a:pt x="68" y="488"/>
                    <a:pt x="68" y="488"/>
                  </a:cubicBezTo>
                  <a:cubicBezTo>
                    <a:pt x="78" y="493"/>
                    <a:pt x="78" y="493"/>
                    <a:pt x="78" y="493"/>
                  </a:cubicBezTo>
                  <a:cubicBezTo>
                    <a:pt x="89" y="471"/>
                    <a:pt x="98" y="447"/>
                    <a:pt x="108" y="425"/>
                  </a:cubicBezTo>
                  <a:cubicBezTo>
                    <a:pt x="88" y="416"/>
                    <a:pt x="88" y="416"/>
                    <a:pt x="88" y="416"/>
                  </a:cubicBezTo>
                  <a:cubicBezTo>
                    <a:pt x="77" y="439"/>
                    <a:pt x="69" y="463"/>
                    <a:pt x="58" y="483"/>
                  </a:cubicBezTo>
                  <a:cubicBezTo>
                    <a:pt x="58" y="483"/>
                    <a:pt x="58" y="483"/>
                    <a:pt x="58" y="483"/>
                  </a:cubicBezTo>
                  <a:cubicBezTo>
                    <a:pt x="58" y="484"/>
                    <a:pt x="58" y="484"/>
                    <a:pt x="58" y="484"/>
                  </a:cubicBezTo>
                  <a:cubicBezTo>
                    <a:pt x="57" y="485"/>
                    <a:pt x="57" y="487"/>
                    <a:pt x="56" y="489"/>
                  </a:cubicBezTo>
                  <a:lnTo>
                    <a:pt x="76" y="498"/>
                  </a:lnTo>
                  <a:close/>
                  <a:moveTo>
                    <a:pt x="141" y="369"/>
                  </a:moveTo>
                  <a:cubicBezTo>
                    <a:pt x="157" y="348"/>
                    <a:pt x="173" y="327"/>
                    <a:pt x="189" y="307"/>
                  </a:cubicBezTo>
                  <a:cubicBezTo>
                    <a:pt x="172" y="292"/>
                    <a:pt x="172" y="292"/>
                    <a:pt x="172" y="292"/>
                  </a:cubicBezTo>
                  <a:cubicBezTo>
                    <a:pt x="155" y="313"/>
                    <a:pt x="139" y="334"/>
                    <a:pt x="123" y="356"/>
                  </a:cubicBezTo>
                  <a:lnTo>
                    <a:pt x="141" y="369"/>
                  </a:lnTo>
                  <a:close/>
                  <a:moveTo>
                    <a:pt x="233" y="258"/>
                  </a:moveTo>
                  <a:cubicBezTo>
                    <a:pt x="252" y="239"/>
                    <a:pt x="271" y="222"/>
                    <a:pt x="292" y="206"/>
                  </a:cubicBezTo>
                  <a:cubicBezTo>
                    <a:pt x="278" y="188"/>
                    <a:pt x="278" y="188"/>
                    <a:pt x="278" y="188"/>
                  </a:cubicBezTo>
                  <a:cubicBezTo>
                    <a:pt x="257" y="205"/>
                    <a:pt x="237" y="223"/>
                    <a:pt x="218" y="242"/>
                  </a:cubicBezTo>
                  <a:lnTo>
                    <a:pt x="233" y="258"/>
                  </a:lnTo>
                  <a:close/>
                  <a:moveTo>
                    <a:pt x="346" y="169"/>
                  </a:moveTo>
                  <a:cubicBezTo>
                    <a:pt x="347" y="169"/>
                    <a:pt x="347" y="168"/>
                    <a:pt x="348" y="168"/>
                  </a:cubicBezTo>
                  <a:cubicBezTo>
                    <a:pt x="349" y="167"/>
                    <a:pt x="349" y="167"/>
                    <a:pt x="349" y="167"/>
                  </a:cubicBezTo>
                  <a:cubicBezTo>
                    <a:pt x="350" y="166"/>
                    <a:pt x="350" y="166"/>
                    <a:pt x="350" y="166"/>
                  </a:cubicBezTo>
                  <a:cubicBezTo>
                    <a:pt x="356" y="161"/>
                    <a:pt x="361" y="155"/>
                    <a:pt x="367" y="149"/>
                  </a:cubicBezTo>
                  <a:cubicBezTo>
                    <a:pt x="359" y="142"/>
                    <a:pt x="359" y="142"/>
                    <a:pt x="359" y="142"/>
                  </a:cubicBezTo>
                  <a:cubicBezTo>
                    <a:pt x="365" y="151"/>
                    <a:pt x="365" y="151"/>
                    <a:pt x="365" y="151"/>
                  </a:cubicBezTo>
                  <a:cubicBezTo>
                    <a:pt x="380" y="142"/>
                    <a:pt x="396" y="134"/>
                    <a:pt x="412" y="126"/>
                  </a:cubicBezTo>
                  <a:cubicBezTo>
                    <a:pt x="402" y="106"/>
                    <a:pt x="402" y="106"/>
                    <a:pt x="402" y="106"/>
                  </a:cubicBezTo>
                  <a:cubicBezTo>
                    <a:pt x="386" y="114"/>
                    <a:pt x="370" y="123"/>
                    <a:pt x="354" y="132"/>
                  </a:cubicBezTo>
                  <a:cubicBezTo>
                    <a:pt x="352" y="133"/>
                    <a:pt x="352" y="133"/>
                    <a:pt x="352" y="133"/>
                  </a:cubicBezTo>
                  <a:cubicBezTo>
                    <a:pt x="351" y="134"/>
                    <a:pt x="351" y="134"/>
                    <a:pt x="351" y="134"/>
                  </a:cubicBezTo>
                  <a:cubicBezTo>
                    <a:pt x="346" y="139"/>
                    <a:pt x="340" y="145"/>
                    <a:pt x="334" y="150"/>
                  </a:cubicBezTo>
                  <a:cubicBezTo>
                    <a:pt x="342" y="158"/>
                    <a:pt x="342" y="158"/>
                    <a:pt x="342" y="158"/>
                  </a:cubicBezTo>
                  <a:cubicBezTo>
                    <a:pt x="337" y="149"/>
                    <a:pt x="337" y="149"/>
                    <a:pt x="337" y="149"/>
                  </a:cubicBezTo>
                  <a:cubicBezTo>
                    <a:pt x="336" y="149"/>
                    <a:pt x="336" y="149"/>
                    <a:pt x="335" y="150"/>
                  </a:cubicBezTo>
                  <a:lnTo>
                    <a:pt x="346" y="169"/>
                  </a:lnTo>
                  <a:close/>
                  <a:moveTo>
                    <a:pt x="472" y="99"/>
                  </a:moveTo>
                  <a:cubicBezTo>
                    <a:pt x="497" y="89"/>
                    <a:pt x="521" y="80"/>
                    <a:pt x="546" y="72"/>
                  </a:cubicBezTo>
                  <a:cubicBezTo>
                    <a:pt x="539" y="51"/>
                    <a:pt x="539" y="51"/>
                    <a:pt x="539" y="51"/>
                  </a:cubicBezTo>
                  <a:cubicBezTo>
                    <a:pt x="514" y="59"/>
                    <a:pt x="489" y="68"/>
                    <a:pt x="464" y="78"/>
                  </a:cubicBezTo>
                  <a:lnTo>
                    <a:pt x="472" y="99"/>
                  </a:lnTo>
                  <a:close/>
                  <a:moveTo>
                    <a:pt x="610" y="55"/>
                  </a:moveTo>
                  <a:cubicBezTo>
                    <a:pt x="636" y="48"/>
                    <a:pt x="662" y="43"/>
                    <a:pt x="687" y="39"/>
                  </a:cubicBezTo>
                  <a:cubicBezTo>
                    <a:pt x="684" y="17"/>
                    <a:pt x="684" y="17"/>
                    <a:pt x="684" y="17"/>
                  </a:cubicBezTo>
                  <a:cubicBezTo>
                    <a:pt x="657" y="21"/>
                    <a:pt x="631" y="27"/>
                    <a:pt x="605" y="33"/>
                  </a:cubicBezTo>
                  <a:lnTo>
                    <a:pt x="610" y="55"/>
                  </a:lnTo>
                  <a:close/>
                  <a:moveTo>
                    <a:pt x="753" y="30"/>
                  </a:moveTo>
                  <a:cubicBezTo>
                    <a:pt x="779" y="28"/>
                    <a:pt x="806" y="26"/>
                    <a:pt x="832" y="24"/>
                  </a:cubicBezTo>
                  <a:cubicBezTo>
                    <a:pt x="831" y="2"/>
                    <a:pt x="831" y="2"/>
                    <a:pt x="831" y="2"/>
                  </a:cubicBezTo>
                  <a:cubicBezTo>
                    <a:pt x="804" y="3"/>
                    <a:pt x="778" y="5"/>
                    <a:pt x="751" y="8"/>
                  </a:cubicBezTo>
                  <a:lnTo>
                    <a:pt x="753" y="30"/>
                  </a:lnTo>
                  <a:close/>
                  <a:moveTo>
                    <a:pt x="899" y="23"/>
                  </a:moveTo>
                  <a:cubicBezTo>
                    <a:pt x="900" y="23"/>
                    <a:pt x="902" y="23"/>
                    <a:pt x="904" y="23"/>
                  </a:cubicBezTo>
                  <a:cubicBezTo>
                    <a:pt x="918" y="23"/>
                    <a:pt x="932" y="23"/>
                    <a:pt x="946" y="23"/>
                  </a:cubicBezTo>
                  <a:cubicBezTo>
                    <a:pt x="946" y="1"/>
                    <a:pt x="946" y="1"/>
                    <a:pt x="946" y="1"/>
                  </a:cubicBezTo>
                  <a:cubicBezTo>
                    <a:pt x="932" y="1"/>
                    <a:pt x="918" y="0"/>
                    <a:pt x="904" y="0"/>
                  </a:cubicBezTo>
                  <a:cubicBezTo>
                    <a:pt x="902" y="0"/>
                    <a:pt x="900" y="0"/>
                    <a:pt x="899" y="0"/>
                  </a:cubicBezTo>
                  <a:lnTo>
                    <a:pt x="899" y="23"/>
                  </a:lnTo>
                  <a:close/>
                </a:path>
              </a:pathLst>
            </a:custGeom>
            <a:solidFill>
              <a:srgbClr val="987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grpSp>
      <p:sp>
        <p:nvSpPr>
          <p:cNvPr id="53" name="Rectangle 15"/>
          <p:cNvSpPr>
            <a:spLocks noChangeArrowheads="1"/>
          </p:cNvSpPr>
          <p:nvPr userDrawn="1"/>
        </p:nvSpPr>
        <p:spPr bwMode="auto">
          <a:xfrm>
            <a:off x="2388" y="2598682"/>
            <a:ext cx="9140429" cy="15930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sp>
        <p:nvSpPr>
          <p:cNvPr id="54" name="Rectangle 16"/>
          <p:cNvSpPr>
            <a:spLocks noChangeArrowheads="1"/>
          </p:cNvSpPr>
          <p:nvPr userDrawn="1"/>
        </p:nvSpPr>
        <p:spPr bwMode="auto">
          <a:xfrm>
            <a:off x="2393" y="2598682"/>
            <a:ext cx="6729413"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sp>
        <p:nvSpPr>
          <p:cNvPr id="89" name="Oval 51"/>
          <p:cNvSpPr>
            <a:spLocks noChangeArrowheads="1"/>
          </p:cNvSpPr>
          <p:nvPr userDrawn="1"/>
        </p:nvSpPr>
        <p:spPr bwMode="auto">
          <a:xfrm>
            <a:off x="7019925" y="2467712"/>
            <a:ext cx="1853804" cy="18573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endParaRPr lang="en-US"/>
          </a:p>
        </p:txBody>
      </p:sp>
      <p:sp>
        <p:nvSpPr>
          <p:cNvPr id="90" name="Freeform 52"/>
          <p:cNvSpPr>
            <a:spLocks/>
          </p:cNvSpPr>
          <p:nvPr userDrawn="1"/>
        </p:nvSpPr>
        <p:spPr bwMode="auto">
          <a:xfrm>
            <a:off x="7155679" y="2603464"/>
            <a:ext cx="1582341" cy="1585913"/>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rgbClr val="EE8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1244" y="3198186"/>
            <a:ext cx="1375478" cy="394048"/>
          </a:xfrm>
          <a:prstGeom prst="rect">
            <a:avLst/>
          </a:prstGeom>
        </p:spPr>
      </p:pic>
      <p:sp>
        <p:nvSpPr>
          <p:cNvPr id="2" name="Title 1"/>
          <p:cNvSpPr>
            <a:spLocks noGrp="1"/>
          </p:cNvSpPr>
          <p:nvPr>
            <p:ph type="title"/>
          </p:nvPr>
        </p:nvSpPr>
        <p:spPr>
          <a:xfrm>
            <a:off x="290577" y="3361186"/>
            <a:ext cx="6576967" cy="443196"/>
          </a:xfrm>
        </p:spPr>
        <p:txBody>
          <a:bodyPr wrap="square" lIns="0" tIns="34289" rIns="34289" bIns="34289" anchor="t">
            <a:spAutoFit/>
          </a:bodyPr>
          <a:lstStyle>
            <a:lvl1pPr algn="l">
              <a:defRPr sz="2700" b="0" cap="all">
                <a:solidFill>
                  <a:schemeClr val="bg1"/>
                </a:solidFill>
                <a:latin typeface="+mj-lt"/>
              </a:defRPr>
            </a:lvl1pPr>
          </a:lstStyle>
          <a:p>
            <a:r>
              <a:rPr lang="en-US" dirty="0"/>
              <a:t>Click to edit Master title style</a:t>
            </a:r>
          </a:p>
        </p:txBody>
      </p:sp>
      <p:sp>
        <p:nvSpPr>
          <p:cNvPr id="3" name="Text Placeholder 2"/>
          <p:cNvSpPr>
            <a:spLocks noGrp="1"/>
          </p:cNvSpPr>
          <p:nvPr>
            <p:ph type="body" idx="1"/>
          </p:nvPr>
        </p:nvSpPr>
        <p:spPr>
          <a:xfrm>
            <a:off x="290577" y="3048104"/>
            <a:ext cx="6576967" cy="346247"/>
          </a:xfrm>
          <a:prstGeom prst="rect">
            <a:avLst/>
          </a:prstGeom>
        </p:spPr>
        <p:txBody>
          <a:bodyPr tIns="34289" rIns="34289" bIns="34289" anchor="b"/>
          <a:lstStyle>
            <a:lvl1pPr marL="0" indent="0">
              <a:buNone/>
              <a:defRPr sz="1800">
                <a:solidFill>
                  <a:schemeClr val="bg1"/>
                </a:solidFill>
                <a:latin typeface="+mj-lt"/>
              </a:defRPr>
            </a:lvl1pPr>
            <a:lvl2pPr marL="342892" indent="0">
              <a:buNone/>
              <a:defRPr sz="1400"/>
            </a:lvl2pPr>
            <a:lvl3pPr marL="685783" indent="0">
              <a:buNone/>
              <a:defRPr sz="1200"/>
            </a:lvl3pPr>
            <a:lvl4pPr marL="1028675" indent="0">
              <a:buNone/>
              <a:defRPr sz="1100"/>
            </a:lvl4pPr>
            <a:lvl5pPr marL="1371566" indent="0">
              <a:buNone/>
              <a:defRPr sz="1100"/>
            </a:lvl5pPr>
            <a:lvl6pPr marL="1714457" indent="0">
              <a:buNone/>
              <a:defRPr sz="1100"/>
            </a:lvl6pPr>
            <a:lvl7pPr marL="2057348" indent="0">
              <a:buNone/>
              <a:defRPr sz="1100"/>
            </a:lvl7pPr>
            <a:lvl8pPr marL="2400240" indent="0">
              <a:buNone/>
              <a:defRPr sz="1100"/>
            </a:lvl8pPr>
            <a:lvl9pPr marL="2743132" indent="0">
              <a:buNone/>
              <a:defRPr sz="1100"/>
            </a:lvl9pPr>
          </a:lstStyle>
          <a:p>
            <a:pPr lvl="0"/>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1" y="1600200"/>
            <a:ext cx="3009900" cy="4525566"/>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1" y="1600200"/>
            <a:ext cx="3009900" cy="4525566"/>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CBAF0F-93E7-45F0-BF10-2F8F4A1573A6}" type="datetimeFigureOut">
              <a:rPr lang="en-US" smtClean="0">
                <a:solidFill>
                  <a:prstClr val="black">
                    <a:tint val="75000"/>
                  </a:prstClr>
                </a:solidFill>
              </a:rPr>
              <a:pPr/>
              <a:t>5/24/2017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4E5447A-21D7-4B5E-B856-32B9C2A127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75237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151334"/>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CBAF0F-93E7-45F0-BF10-2F8F4A1573A6}" type="datetimeFigureOut">
              <a:rPr lang="en-US" smtClean="0">
                <a:solidFill>
                  <a:prstClr val="black">
                    <a:tint val="75000"/>
                  </a:prstClr>
                </a:solidFill>
              </a:rPr>
              <a:pPr/>
              <a:t>5/24/2017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4E5447A-21D7-4B5E-B856-32B9C2A127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09003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CBAF0F-93E7-45F0-BF10-2F8F4A1573A6}" type="datetimeFigureOut">
              <a:rPr lang="en-US" smtClean="0">
                <a:solidFill>
                  <a:prstClr val="black">
                    <a:tint val="75000"/>
                  </a:prstClr>
                </a:solidFill>
              </a:rPr>
              <a:pPr/>
              <a:t>5/24/2017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4E5447A-21D7-4B5E-B856-32B9C2A127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5402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CBAF0F-93E7-45F0-BF10-2F8F4A1573A6}" type="datetimeFigureOut">
              <a:rPr lang="en-US" smtClean="0">
                <a:solidFill>
                  <a:prstClr val="black">
                    <a:tint val="75000"/>
                  </a:prstClr>
                </a:solidFill>
              </a:rPr>
              <a:pPr/>
              <a:t>5/24/2017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4E5447A-21D7-4B5E-B856-32B9C2A127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370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125"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CBAF0F-93E7-45F0-BF10-2F8F4A1573A6}" type="datetimeFigureOut">
              <a:rPr lang="en-US" smtClean="0">
                <a:solidFill>
                  <a:prstClr val="black">
                    <a:tint val="75000"/>
                  </a:prstClr>
                </a:solidFill>
              </a:rPr>
              <a:pPr/>
              <a:t>5/24/2017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4E5447A-21D7-4B5E-B856-32B9C2A127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433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125"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p:cNvSpPr>
            <a:spLocks noGrp="1"/>
          </p:cNvSpPr>
          <p:nvPr>
            <p:ph type="body" sz="half" idx="2"/>
          </p:nvPr>
        </p:nvSpPr>
        <p:spPr>
          <a:xfrm>
            <a:off x="1792288" y="4025504"/>
            <a:ext cx="5486400" cy="603646"/>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CBAF0F-93E7-45F0-BF10-2F8F4A1573A6}" type="datetimeFigureOut">
              <a:rPr lang="en-US" smtClean="0">
                <a:solidFill>
                  <a:prstClr val="black">
                    <a:tint val="75000"/>
                  </a:prstClr>
                </a:solidFill>
              </a:rPr>
              <a:pPr/>
              <a:t>5/24/2017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4E5447A-21D7-4B5E-B856-32B9C2A127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7293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CBAF0F-93E7-45F0-BF10-2F8F4A1573A6}" type="datetimeFigureOut">
              <a:rPr lang="en-US" smtClean="0">
                <a:solidFill>
                  <a:prstClr val="black">
                    <a:tint val="75000"/>
                  </a:prstClr>
                </a:solidFill>
              </a:rPr>
              <a:pPr/>
              <a:t>5/24/2017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E5447A-21D7-4B5E-B856-32B9C2A127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8968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275035"/>
            <a:ext cx="1543051" cy="5850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1" y="275035"/>
            <a:ext cx="4476751" cy="5850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CBAF0F-93E7-45F0-BF10-2F8F4A1573A6}" type="datetimeFigureOut">
              <a:rPr lang="en-US" smtClean="0">
                <a:solidFill>
                  <a:prstClr val="black">
                    <a:tint val="75000"/>
                  </a:prstClr>
                </a:solidFill>
              </a:rPr>
              <a:pPr/>
              <a:t>5/24/2017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E5447A-21D7-4B5E-B856-32B9C2A127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1730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F8480F06-4623-41B7-AED8-91A86F546A2E}" type="slidenum">
              <a:rPr lang="en-US"/>
              <a:pPr/>
              <a:t>‹#›</a:t>
            </a:fld>
            <a:endParaRPr lang="en-US" dirty="0"/>
          </a:p>
        </p:txBody>
      </p:sp>
      <p:sp>
        <p:nvSpPr>
          <p:cNvPr id="4" name="Text Placeholder 3"/>
          <p:cNvSpPr>
            <a:spLocks noGrp="1"/>
          </p:cNvSpPr>
          <p:nvPr>
            <p:ph type="body" sz="quarter" idx="11"/>
          </p:nvPr>
        </p:nvSpPr>
        <p:spPr>
          <a:xfrm>
            <a:off x="227955" y="731482"/>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2"/>
          </p:nvPr>
        </p:nvSpPr>
        <p:spPr>
          <a:xfrm>
            <a:off x="4598826" y="739231"/>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a:xfrm>
            <a:off x="214950" y="1"/>
            <a:ext cx="7615954" cy="623888"/>
          </a:xfrm>
        </p:spPr>
        <p:txBody>
          <a:bodyPr/>
          <a:lstStyle>
            <a:lvl1pPr>
              <a:defRPr>
                <a:latin typeface="+mj-lt"/>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0448" y="651010"/>
            <a:ext cx="4206240" cy="289310"/>
          </a:xfrm>
          <a:prstGeom prst="rect">
            <a:avLst/>
          </a:prstGeom>
          <a:noFill/>
          <a:ln w="9525">
            <a:noFill/>
            <a:miter lim="800000"/>
            <a:headEnd/>
            <a:tailEnd/>
          </a:ln>
          <a:effectLst/>
        </p:spPr>
        <p:txBody>
          <a:bodyPr vert="horz" wrap="square" lIns="34289" tIns="13716" rIns="13716" bIns="13716" numCol="1" rtlCol="0" anchor="b" anchorCtr="0" compatLnSpc="1">
            <a:prstTxWarp prst="textNoShape">
              <a:avLst/>
            </a:prstTxWarp>
            <a:spAutoFit/>
          </a:bodyPr>
          <a:lstStyle>
            <a:lvl1pPr>
              <a:defRPr lang="en-US" sz="1700" smtClean="0">
                <a:solidFill>
                  <a:schemeClr val="tx2">
                    <a:lumMod val="75000"/>
                    <a:lumOff val="25000"/>
                  </a:schemeClr>
                </a:solidFill>
                <a:latin typeface="+mj-lt"/>
              </a:defRPr>
            </a:lvl1pPr>
          </a:lstStyle>
          <a:p>
            <a:pPr marL="0" lvl="0" indent="0">
              <a:spcBef>
                <a:spcPts val="300"/>
              </a:spcBef>
            </a:pPr>
            <a:r>
              <a:rPr lang="en-US"/>
              <a:t>Click to edit Master text styles</a:t>
            </a:r>
          </a:p>
        </p:txBody>
      </p:sp>
      <p:sp>
        <p:nvSpPr>
          <p:cNvPr id="5" name="Text Placeholder 4"/>
          <p:cNvSpPr>
            <a:spLocks noGrp="1"/>
          </p:cNvSpPr>
          <p:nvPr>
            <p:ph type="body" sz="quarter" idx="3"/>
          </p:nvPr>
        </p:nvSpPr>
        <p:spPr>
          <a:xfrm>
            <a:off x="4629823" y="651010"/>
            <a:ext cx="4206240" cy="289310"/>
          </a:xfrm>
          <a:prstGeom prst="rect">
            <a:avLst/>
          </a:prstGeom>
          <a:noFill/>
          <a:ln w="9525">
            <a:noFill/>
            <a:miter lim="800000"/>
            <a:headEnd/>
            <a:tailEnd/>
          </a:ln>
          <a:effectLst/>
        </p:spPr>
        <p:txBody>
          <a:bodyPr vert="horz" wrap="square" lIns="34289" tIns="13716" rIns="13716" bIns="13716" numCol="1" anchor="b" anchorCtr="0" compatLnSpc="1">
            <a:prstTxWarp prst="textNoShape">
              <a:avLst/>
            </a:prstTxWarp>
            <a:spAutoFit/>
          </a:bodyPr>
          <a:lstStyle>
            <a:lvl1pPr marL="0" indent="0">
              <a:buNone/>
              <a:defRPr lang="en-US" sz="1700" dirty="0" smtClean="0">
                <a:solidFill>
                  <a:schemeClr val="tx2">
                    <a:lumMod val="75000"/>
                    <a:lumOff val="25000"/>
                  </a:schemeClr>
                </a:solidFill>
                <a:latin typeface="+mj-lt"/>
                <a:ea typeface="+mn-ea"/>
                <a:cs typeface="Arial" pitchFamily="34" charset="0"/>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marL="0" lvl="0" indent="0" algn="l" rtl="0" eaLnBrk="1" fontAlgn="base" hangingPunct="1">
              <a:lnSpc>
                <a:spcPct val="100000"/>
              </a:lnSpc>
              <a:spcBef>
                <a:spcPts val="300"/>
              </a:spcBef>
              <a:spcAft>
                <a:spcPts val="300"/>
              </a:spcAft>
              <a:buClr>
                <a:schemeClr val="accent5">
                  <a:lumMod val="50000"/>
                </a:schemeClr>
              </a:buClr>
              <a:buFont typeface="Webdings" pitchFamily="18" charset="2"/>
              <a:buNone/>
            </a:pPr>
            <a:r>
              <a:rPr lang="en-US"/>
              <a:t>Click to edit Master text styles</a:t>
            </a:r>
          </a:p>
        </p:txBody>
      </p:sp>
      <p:sp>
        <p:nvSpPr>
          <p:cNvPr id="7" name="Slide Number Placeholder 6"/>
          <p:cNvSpPr>
            <a:spLocks noGrp="1"/>
          </p:cNvSpPr>
          <p:nvPr>
            <p:ph type="sldNum" sz="quarter" idx="10"/>
          </p:nvPr>
        </p:nvSpPr>
        <p:spPr/>
        <p:txBody>
          <a:bodyPr/>
          <a:lstStyle>
            <a:lvl1pPr>
              <a:defRPr/>
            </a:lvl1pPr>
          </a:lstStyle>
          <a:p>
            <a:fld id="{83255CA8-44C3-4DC8-9820-DE998EF472CC}" type="slidenum">
              <a:rPr lang="en-US"/>
              <a:pPr/>
              <a:t>‹#›</a:t>
            </a:fld>
            <a:endParaRPr lang="en-US" dirty="0"/>
          </a:p>
        </p:txBody>
      </p:sp>
      <p:sp>
        <p:nvSpPr>
          <p:cNvPr id="4" name="Text Placeholder 3"/>
          <p:cNvSpPr>
            <a:spLocks noGrp="1"/>
          </p:cNvSpPr>
          <p:nvPr>
            <p:ph type="body" sz="quarter" idx="11"/>
          </p:nvPr>
        </p:nvSpPr>
        <p:spPr>
          <a:xfrm>
            <a:off x="237479" y="1017081"/>
            <a:ext cx="4206240" cy="1249058"/>
          </a:xfrm>
        </p:spPr>
        <p:txBody>
          <a:bodyPr/>
          <a:lstStyle>
            <a:lvl1pPr>
              <a:defRPr>
                <a:solidFill>
                  <a:schemeClr val="tx2">
                    <a:lumMod val="75000"/>
                    <a:lumOff val="25000"/>
                  </a:schemeClr>
                </a:solidFill>
                <a:latin typeface="+mn-lt"/>
              </a:defRPr>
            </a:lvl1pPr>
            <a:lvl2pPr>
              <a:defRPr>
                <a:solidFill>
                  <a:schemeClr val="tx2">
                    <a:lumMod val="75000"/>
                    <a:lumOff val="25000"/>
                  </a:schemeClr>
                </a:solidFill>
                <a:latin typeface="+mn-lt"/>
              </a:defRPr>
            </a:lvl2pPr>
            <a:lvl3pPr>
              <a:defRPr>
                <a:solidFill>
                  <a:schemeClr val="tx2">
                    <a:lumMod val="75000"/>
                    <a:lumOff val="25000"/>
                  </a:schemeClr>
                </a:solidFill>
                <a:latin typeface="+mn-lt"/>
              </a:defRPr>
            </a:lvl3pPr>
            <a:lvl4pPr>
              <a:defRPr>
                <a:solidFill>
                  <a:schemeClr val="tx2">
                    <a:lumMod val="75000"/>
                    <a:lumOff val="25000"/>
                  </a:schemeClr>
                </a:solidFill>
                <a:latin typeface="+mn-lt"/>
              </a:defRPr>
            </a:lvl4pPr>
            <a:lvl5pPr>
              <a:defRPr>
                <a:solidFill>
                  <a:schemeClr val="tx2">
                    <a:lumMod val="75000"/>
                    <a:lumOff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2"/>
          </p:nvPr>
        </p:nvSpPr>
        <p:spPr>
          <a:xfrm>
            <a:off x="4629823" y="1017081"/>
            <a:ext cx="4206240" cy="1249058"/>
          </a:xfrm>
        </p:spPr>
        <p:txBody>
          <a:bodyPr/>
          <a:lstStyle>
            <a:lvl1pPr>
              <a:defRPr>
                <a:solidFill>
                  <a:schemeClr val="tx2">
                    <a:lumMod val="75000"/>
                    <a:lumOff val="25000"/>
                  </a:schemeClr>
                </a:solidFill>
                <a:latin typeface="+mn-lt"/>
              </a:defRPr>
            </a:lvl1pPr>
            <a:lvl2pPr>
              <a:defRPr>
                <a:solidFill>
                  <a:schemeClr val="tx2">
                    <a:lumMod val="75000"/>
                    <a:lumOff val="25000"/>
                  </a:schemeClr>
                </a:solidFill>
                <a:latin typeface="+mn-lt"/>
              </a:defRPr>
            </a:lvl2pPr>
            <a:lvl3pPr>
              <a:defRPr>
                <a:solidFill>
                  <a:schemeClr val="tx2">
                    <a:lumMod val="75000"/>
                    <a:lumOff val="25000"/>
                  </a:schemeClr>
                </a:solidFill>
                <a:latin typeface="+mn-lt"/>
              </a:defRPr>
            </a:lvl3pPr>
            <a:lvl4pPr>
              <a:defRPr>
                <a:solidFill>
                  <a:schemeClr val="tx2">
                    <a:lumMod val="75000"/>
                    <a:lumOff val="25000"/>
                  </a:schemeClr>
                </a:solidFill>
                <a:latin typeface="+mn-lt"/>
              </a:defRPr>
            </a:lvl4pPr>
            <a:lvl5pPr>
              <a:defRPr>
                <a:solidFill>
                  <a:schemeClr val="tx2">
                    <a:lumMod val="75000"/>
                    <a:lumOff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14950" y="-69594"/>
            <a:ext cx="7615954" cy="623888"/>
          </a:xfrm>
        </p:spPr>
        <p:txBody>
          <a:bodyPr/>
          <a:lstStyle>
            <a:lvl1pPr>
              <a:defRPr>
                <a:latin typeface="+mj-lt"/>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E4F94C26-2A70-4961-AAB1-3557AEA8AC57}" type="slidenum">
              <a:rPr lang="en-US"/>
              <a:pPr/>
              <a:t>‹#›</a:t>
            </a:fld>
            <a:endParaRPr lang="en-US" dirty="0"/>
          </a:p>
        </p:txBody>
      </p:sp>
      <p:sp>
        <p:nvSpPr>
          <p:cNvPr id="4" name="Title 3"/>
          <p:cNvSpPr>
            <a:spLocks noGrp="1"/>
          </p:cNvSpPr>
          <p:nvPr>
            <p:ph type="title"/>
          </p:nvPr>
        </p:nvSpPr>
        <p:spPr>
          <a:xfrm>
            <a:off x="214950" y="-54093"/>
            <a:ext cx="7615954" cy="623888"/>
          </a:xfrm>
        </p:spPr>
        <p:txBody>
          <a:bodyPr/>
          <a:lstStyle>
            <a:lvl1pPr>
              <a:defRPr>
                <a:latin typeface="+mj-lt"/>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358731" y="1292673"/>
            <a:ext cx="1768475" cy="400330"/>
          </a:xfrm>
          <a:prstGeom prst="ellipse">
            <a:avLst/>
          </a:prstGeom>
        </p:spPr>
        <p:txBody>
          <a:bodyPr/>
          <a:lstStyle/>
          <a:p>
            <a:endParaRPr lang="en-US"/>
          </a:p>
        </p:txBody>
      </p:sp>
      <p:sp>
        <p:nvSpPr>
          <p:cNvPr id="15" name="Picture Placeholder 13"/>
          <p:cNvSpPr>
            <a:spLocks noGrp="1"/>
          </p:cNvSpPr>
          <p:nvPr>
            <p:ph type="pic" sz="quarter" idx="11"/>
          </p:nvPr>
        </p:nvSpPr>
        <p:spPr>
          <a:xfrm>
            <a:off x="3686593" y="1292673"/>
            <a:ext cx="1768475" cy="400330"/>
          </a:xfrm>
          <a:prstGeom prst="ellipse">
            <a:avLst/>
          </a:prstGeom>
        </p:spPr>
        <p:txBody>
          <a:bodyPr/>
          <a:lstStyle/>
          <a:p>
            <a:endParaRPr lang="en-US"/>
          </a:p>
        </p:txBody>
      </p:sp>
      <p:sp>
        <p:nvSpPr>
          <p:cNvPr id="17" name="Picture Placeholder 13"/>
          <p:cNvSpPr>
            <a:spLocks noGrp="1"/>
          </p:cNvSpPr>
          <p:nvPr>
            <p:ph type="pic" sz="quarter" idx="12"/>
          </p:nvPr>
        </p:nvSpPr>
        <p:spPr>
          <a:xfrm>
            <a:off x="6014438" y="1292673"/>
            <a:ext cx="1768475" cy="400330"/>
          </a:xfrm>
          <a:prstGeom prst="ellipse">
            <a:avLst/>
          </a:prstGeom>
        </p:spPr>
        <p:txBody>
          <a:bodyPr/>
          <a:lstStyle/>
          <a:p>
            <a:endParaRPr lang="en-US"/>
          </a:p>
        </p:txBody>
      </p:sp>
      <p:sp>
        <p:nvSpPr>
          <p:cNvPr id="13" name="Picture Placeholder 13"/>
          <p:cNvSpPr>
            <a:spLocks noGrp="1"/>
          </p:cNvSpPr>
          <p:nvPr>
            <p:ph type="pic" sz="quarter" idx="13"/>
          </p:nvPr>
        </p:nvSpPr>
        <p:spPr>
          <a:xfrm>
            <a:off x="2556133" y="2877151"/>
            <a:ext cx="1768475" cy="400330"/>
          </a:xfrm>
          <a:prstGeom prst="ellipse">
            <a:avLst/>
          </a:prstGeom>
        </p:spPr>
        <p:txBody>
          <a:bodyPr/>
          <a:lstStyle/>
          <a:p>
            <a:endParaRPr lang="en-US"/>
          </a:p>
        </p:txBody>
      </p:sp>
      <p:sp>
        <p:nvSpPr>
          <p:cNvPr id="16" name="Picture Placeholder 13"/>
          <p:cNvSpPr>
            <a:spLocks noGrp="1"/>
          </p:cNvSpPr>
          <p:nvPr>
            <p:ph type="pic" sz="quarter" idx="14"/>
          </p:nvPr>
        </p:nvSpPr>
        <p:spPr>
          <a:xfrm>
            <a:off x="4884006" y="2877151"/>
            <a:ext cx="1768475" cy="400330"/>
          </a:xfrm>
          <a:prstGeom prst="ellipse">
            <a:avLst/>
          </a:prstGeom>
        </p:spPr>
        <p:txBody>
          <a:bodyPr/>
          <a:lstStyle/>
          <a:p>
            <a:endParaRPr lang="en-US"/>
          </a:p>
        </p:txBody>
      </p:sp>
      <p:sp>
        <p:nvSpPr>
          <p:cNvPr id="8" name="Title 3"/>
          <p:cNvSpPr>
            <a:spLocks noGrp="1"/>
          </p:cNvSpPr>
          <p:nvPr>
            <p:ph type="title"/>
          </p:nvPr>
        </p:nvSpPr>
        <p:spPr>
          <a:xfrm>
            <a:off x="214950" y="-54093"/>
            <a:ext cx="7615954" cy="623888"/>
          </a:xfrm>
        </p:spPr>
        <p:txBody>
          <a:bodyPr/>
          <a:lstStyle>
            <a:lvl1pPr>
              <a:defRPr>
                <a:latin typeface="+mj-lt"/>
              </a:defRPr>
            </a:lvl1pPr>
          </a:lstStyle>
          <a:p>
            <a:r>
              <a:rPr lang="en-US"/>
              <a:t>Click to edit Master title style</a:t>
            </a:r>
            <a:endParaRPr lang="en-US" dirty="0"/>
          </a:p>
        </p:txBody>
      </p:sp>
      <p:sp>
        <p:nvSpPr>
          <p:cNvPr id="9" name="Slide Number Placeholder 6"/>
          <p:cNvSpPr>
            <a:spLocks noGrp="1"/>
          </p:cNvSpPr>
          <p:nvPr>
            <p:ph type="sldNum" sz="quarter" idx="15"/>
          </p:nvPr>
        </p:nvSpPr>
        <p:spPr>
          <a:xfrm>
            <a:off x="8788267" y="4909700"/>
            <a:ext cx="359445" cy="150811"/>
          </a:xfrm>
        </p:spPr>
        <p:txBody>
          <a:bodyPr/>
          <a:lstStyle>
            <a:lvl1pPr>
              <a:defRPr/>
            </a:lvl1pPr>
          </a:lstStyle>
          <a:p>
            <a:fld id="{83255CA8-44C3-4DC8-9820-DE998EF472CC}" type="slidenum">
              <a:rPr lang="en-US"/>
              <a:pPr/>
              <a:t>‹#›</a:t>
            </a:fld>
            <a:endParaRPr lang="en-US" dirty="0"/>
          </a:p>
        </p:txBody>
      </p:sp>
    </p:spTree>
    <p:extLst>
      <p:ext uri="{BB962C8B-B14F-4D97-AF65-F5344CB8AC3E}">
        <p14:creationId xmlns:p14="http://schemas.microsoft.com/office/powerpoint/2010/main" val="22010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 y="4896398"/>
            <a:ext cx="8903970" cy="203767"/>
            <a:chOff x="121024" y="4412607"/>
            <a:chExt cx="11423276" cy="321184"/>
          </a:xfrm>
        </p:grpSpPr>
        <p:sp>
          <p:nvSpPr>
            <p:cNvPr id="11" name="Rectangle 5"/>
            <p:cNvSpPr>
              <a:spLocks noChangeArrowheads="1"/>
            </p:cNvSpPr>
            <p:nvPr userDrawn="1"/>
          </p:nvSpPr>
          <p:spPr bwMode="auto">
            <a:xfrm>
              <a:off x="121024" y="4412607"/>
              <a:ext cx="11423276" cy="321184"/>
            </a:xfrm>
            <a:prstGeom prst="rect">
              <a:avLst/>
            </a:pr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p:nvPr userDrawn="1"/>
          </p:nvSpPr>
          <p:spPr bwMode="auto">
            <a:xfrm>
              <a:off x="121024" y="4566387"/>
              <a:ext cx="11365992" cy="0"/>
            </a:xfrm>
            <a:custGeom>
              <a:avLst/>
              <a:gdLst>
                <a:gd name="connsiteX0" fmla="*/ 11391900 w 11391900"/>
                <a:gd name="connsiteY0" fmla="*/ 0 h 0"/>
                <a:gd name="connsiteX1" fmla="*/ 0 w 11391900"/>
                <a:gd name="connsiteY1" fmla="*/ 0 h 0"/>
              </a:gdLst>
              <a:ahLst/>
              <a:cxnLst>
                <a:cxn ang="0">
                  <a:pos x="connsiteX0" y="connsiteY0"/>
                </a:cxn>
                <a:cxn ang="0">
                  <a:pos x="connsiteX1" y="connsiteY1"/>
                </a:cxn>
              </a:cxnLst>
              <a:rect l="l" t="t" r="r" b="b"/>
              <a:pathLst>
                <a:path w="11391900">
                  <a:moveTo>
                    <a:pt x="11391900" y="0"/>
                  </a:moveTo>
                  <a:lnTo>
                    <a:pt x="0" y="0"/>
                  </a:lnTo>
                </a:path>
              </a:pathLst>
            </a:custGeom>
            <a:noFill/>
            <a:ln w="22225" cap="flat" cmpd="sng" algn="ctr">
              <a:solidFill>
                <a:srgbClr val="987E4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grpSp>
        <p:nvGrpSpPr>
          <p:cNvPr id="199695" name="Group 199694"/>
          <p:cNvGrpSpPr/>
          <p:nvPr userDrawn="1"/>
        </p:nvGrpSpPr>
        <p:grpSpPr>
          <a:xfrm>
            <a:off x="8827101" y="4840470"/>
            <a:ext cx="282116" cy="282660"/>
            <a:chOff x="7497763" y="3830638"/>
            <a:chExt cx="2471738" cy="2476500"/>
          </a:xfrm>
        </p:grpSpPr>
        <p:sp>
          <p:nvSpPr>
            <p:cNvPr id="199692" name="Oval 41"/>
            <p:cNvSpPr>
              <a:spLocks noChangeArrowheads="1"/>
            </p:cNvSpPr>
            <p:nvPr userDrawn="1"/>
          </p:nvSpPr>
          <p:spPr bwMode="auto">
            <a:xfrm>
              <a:off x="7497763" y="3830638"/>
              <a:ext cx="2471738" cy="2476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693" name="Freeform 42"/>
            <p:cNvSpPr>
              <a:spLocks/>
            </p:cNvSpPr>
            <p:nvPr userDrawn="1"/>
          </p:nvSpPr>
          <p:spPr bwMode="auto">
            <a:xfrm>
              <a:off x="7678738" y="4011613"/>
              <a:ext cx="2109788" cy="2114550"/>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9682" name="Rectangle 2"/>
          <p:cNvSpPr>
            <a:spLocks noGrp="1" noChangeArrowheads="1"/>
          </p:cNvSpPr>
          <p:nvPr userDrawn="1">
            <p:ph type="title"/>
          </p:nvPr>
        </p:nvSpPr>
        <p:spPr bwMode="auto">
          <a:xfrm>
            <a:off x="214950" y="85390"/>
            <a:ext cx="7615954" cy="623888"/>
          </a:xfrm>
          <a:prstGeom prst="rect">
            <a:avLst/>
          </a:prstGeom>
          <a:noFill/>
          <a:ln w="9525">
            <a:noFill/>
            <a:miter lim="800000"/>
            <a:headEnd/>
            <a:tailEnd/>
          </a:ln>
          <a:effectLst/>
        </p:spPr>
        <p:txBody>
          <a:bodyPr vert="horz" wrap="square" lIns="34289" tIns="34289" rIns="34289" bIns="0" numCol="1" anchor="b" anchorCtr="0" compatLnSpc="1">
            <a:prstTxWarp prst="textNoShape">
              <a:avLst/>
            </a:prstTxWarp>
          </a:bodyPr>
          <a:lstStyle/>
          <a:p>
            <a:pPr lvl="0"/>
            <a:r>
              <a:rPr lang="en-US" dirty="0"/>
              <a:t>Click to edit Master title style</a:t>
            </a:r>
          </a:p>
        </p:txBody>
      </p:sp>
      <p:sp>
        <p:nvSpPr>
          <p:cNvPr id="199684" name="Rectangle 4"/>
          <p:cNvSpPr>
            <a:spLocks noGrp="1" noChangeArrowheads="1"/>
          </p:cNvSpPr>
          <p:nvPr userDrawn="1">
            <p:ph type="sldNum" sz="quarter" idx="4"/>
          </p:nvPr>
        </p:nvSpPr>
        <p:spPr bwMode="auto">
          <a:xfrm>
            <a:off x="8788267" y="4909700"/>
            <a:ext cx="359445" cy="150811"/>
          </a:xfrm>
          <a:prstGeom prst="rect">
            <a:avLst/>
          </a:prstGeom>
          <a:noFill/>
          <a:ln w="9525">
            <a:noFill/>
            <a:miter lim="800000"/>
            <a:headEnd/>
            <a:tailEnd/>
          </a:ln>
          <a:effectLst/>
        </p:spPr>
        <p:txBody>
          <a:bodyPr vert="horz" wrap="square" lIns="13716" tIns="13716" rIns="13716" bIns="13716" numCol="1" anchor="t" anchorCtr="0" compatLnSpc="1">
            <a:prstTxWarp prst="textNoShape">
              <a:avLst/>
            </a:prstTxWarp>
            <a:spAutoFit/>
          </a:bodyPr>
          <a:lstStyle>
            <a:lvl1pPr algn="ctr">
              <a:spcBef>
                <a:spcPct val="20000"/>
              </a:spcBef>
              <a:buClr>
                <a:schemeClr val="tx1"/>
              </a:buClr>
              <a:buSzPct val="50000"/>
              <a:buFont typeface="Wingdings" pitchFamily="2" charset="2"/>
              <a:buNone/>
              <a:defRPr sz="800" b="0">
                <a:solidFill>
                  <a:schemeClr val="bg1"/>
                </a:solidFill>
                <a:effectLst/>
                <a:latin typeface="+mj-lt"/>
              </a:defRPr>
            </a:lvl1pPr>
          </a:lstStyle>
          <a:p>
            <a:fld id="{8022235C-F2BB-49F2-A307-DAF5D2C4A06C}" type="slidenum">
              <a:rPr lang="en-US" smtClean="0"/>
              <a:pPr/>
              <a:t>‹#›</a:t>
            </a:fld>
            <a:endParaRPr lang="en-US" dirty="0"/>
          </a:p>
        </p:txBody>
      </p:sp>
      <p:sp>
        <p:nvSpPr>
          <p:cNvPr id="6" name="Text Placeholder 5"/>
          <p:cNvSpPr>
            <a:spLocks noGrp="1"/>
          </p:cNvSpPr>
          <p:nvPr userDrawn="1">
            <p:ph type="body" idx="1"/>
          </p:nvPr>
        </p:nvSpPr>
        <p:spPr>
          <a:xfrm>
            <a:off x="243253" y="805956"/>
            <a:ext cx="8604504" cy="1249058"/>
          </a:xfrm>
          <a:prstGeom prst="rect">
            <a:avLst/>
          </a:prstGeom>
        </p:spPr>
        <p:txBody>
          <a:bodyPr vert="horz" lIns="34289" tIns="34289" rIns="34289" bIns="3428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393" y="3003949"/>
            <a:ext cx="6729413"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pic>
        <p:nvPicPr>
          <p:cNvPr id="199698" name="Picture 19969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103" y="4641487"/>
            <a:ext cx="654182" cy="187411"/>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16" r:id="rId2"/>
    <p:sldLayoutId id="2147483745" r:id="rId3"/>
    <p:sldLayoutId id="2147483710" r:id="rId4"/>
    <p:sldLayoutId id="2147483711" r:id="rId5"/>
    <p:sldLayoutId id="2147483712" r:id="rId6"/>
    <p:sldLayoutId id="2147483713" r:id="rId7"/>
    <p:sldLayoutId id="2147483714" r:id="rId8"/>
    <p:sldLayoutId id="2147483743" r:id="rId9"/>
    <p:sldLayoutId id="2147483717" r:id="rId10"/>
    <p:sldLayoutId id="2147483715" r:id="rId11"/>
    <p:sldLayoutId id="2147483718" r:id="rId12"/>
    <p:sldLayoutId id="214748377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3000" b="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1900" b="1">
          <a:solidFill>
            <a:srgbClr val="000000"/>
          </a:solidFill>
          <a:latin typeface="Arial" charset="0"/>
        </a:defRPr>
      </a:lvl2pPr>
      <a:lvl3pPr algn="l" rtl="0" eaLnBrk="1" fontAlgn="base" hangingPunct="1">
        <a:lnSpc>
          <a:spcPct val="90000"/>
        </a:lnSpc>
        <a:spcBef>
          <a:spcPct val="0"/>
        </a:spcBef>
        <a:spcAft>
          <a:spcPct val="0"/>
        </a:spcAft>
        <a:defRPr sz="1900" b="1">
          <a:solidFill>
            <a:srgbClr val="000000"/>
          </a:solidFill>
          <a:latin typeface="Arial" charset="0"/>
        </a:defRPr>
      </a:lvl3pPr>
      <a:lvl4pPr algn="l" rtl="0" eaLnBrk="1" fontAlgn="base" hangingPunct="1">
        <a:lnSpc>
          <a:spcPct val="90000"/>
        </a:lnSpc>
        <a:spcBef>
          <a:spcPct val="0"/>
        </a:spcBef>
        <a:spcAft>
          <a:spcPct val="0"/>
        </a:spcAft>
        <a:defRPr sz="1900" b="1">
          <a:solidFill>
            <a:srgbClr val="000000"/>
          </a:solidFill>
          <a:latin typeface="Arial" charset="0"/>
        </a:defRPr>
      </a:lvl4pPr>
      <a:lvl5pPr algn="l" rtl="0" eaLnBrk="1" fontAlgn="base" hangingPunct="1">
        <a:lnSpc>
          <a:spcPct val="90000"/>
        </a:lnSpc>
        <a:spcBef>
          <a:spcPct val="0"/>
        </a:spcBef>
        <a:spcAft>
          <a:spcPct val="0"/>
        </a:spcAft>
        <a:defRPr sz="1900" b="1">
          <a:solidFill>
            <a:srgbClr val="000000"/>
          </a:solidFill>
          <a:latin typeface="Arial" charset="0"/>
        </a:defRPr>
      </a:lvl5pPr>
      <a:lvl6pPr marL="342892" algn="l" rtl="0" eaLnBrk="1" fontAlgn="base" hangingPunct="1">
        <a:lnSpc>
          <a:spcPct val="90000"/>
        </a:lnSpc>
        <a:spcBef>
          <a:spcPct val="0"/>
        </a:spcBef>
        <a:spcAft>
          <a:spcPct val="0"/>
        </a:spcAft>
        <a:defRPr sz="1900" b="1">
          <a:solidFill>
            <a:srgbClr val="000000"/>
          </a:solidFill>
          <a:latin typeface="Arial" charset="0"/>
        </a:defRPr>
      </a:lvl6pPr>
      <a:lvl7pPr marL="685783" algn="l" rtl="0" eaLnBrk="1" fontAlgn="base" hangingPunct="1">
        <a:lnSpc>
          <a:spcPct val="90000"/>
        </a:lnSpc>
        <a:spcBef>
          <a:spcPct val="0"/>
        </a:spcBef>
        <a:spcAft>
          <a:spcPct val="0"/>
        </a:spcAft>
        <a:defRPr sz="1900" b="1">
          <a:solidFill>
            <a:srgbClr val="000000"/>
          </a:solidFill>
          <a:latin typeface="Arial" charset="0"/>
        </a:defRPr>
      </a:lvl7pPr>
      <a:lvl8pPr marL="1028675" algn="l" rtl="0" eaLnBrk="1" fontAlgn="base" hangingPunct="1">
        <a:lnSpc>
          <a:spcPct val="90000"/>
        </a:lnSpc>
        <a:spcBef>
          <a:spcPct val="0"/>
        </a:spcBef>
        <a:spcAft>
          <a:spcPct val="0"/>
        </a:spcAft>
        <a:defRPr sz="1900" b="1">
          <a:solidFill>
            <a:srgbClr val="000000"/>
          </a:solidFill>
          <a:latin typeface="Arial" charset="0"/>
        </a:defRPr>
      </a:lvl8pPr>
      <a:lvl9pPr marL="1371566" algn="l" rtl="0" eaLnBrk="1" fontAlgn="base" hangingPunct="1">
        <a:lnSpc>
          <a:spcPct val="90000"/>
        </a:lnSpc>
        <a:spcBef>
          <a:spcPct val="0"/>
        </a:spcBef>
        <a:spcAft>
          <a:spcPct val="0"/>
        </a:spcAft>
        <a:defRPr sz="1900" b="1">
          <a:solidFill>
            <a:srgbClr val="000000"/>
          </a:solidFill>
          <a:latin typeface="Arial" charset="0"/>
        </a:defRPr>
      </a:lvl9pPr>
    </p:titleStyle>
    <p:body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 y="4896398"/>
            <a:ext cx="8903970" cy="203767"/>
            <a:chOff x="121024" y="4412607"/>
            <a:chExt cx="11423276" cy="321184"/>
          </a:xfrm>
        </p:grpSpPr>
        <p:sp>
          <p:nvSpPr>
            <p:cNvPr id="11" name="Rectangle 5"/>
            <p:cNvSpPr>
              <a:spLocks noChangeArrowheads="1"/>
            </p:cNvSpPr>
            <p:nvPr userDrawn="1"/>
          </p:nvSpPr>
          <p:spPr bwMode="auto">
            <a:xfrm>
              <a:off x="121024" y="4412607"/>
              <a:ext cx="11423276" cy="321184"/>
            </a:xfrm>
            <a:prstGeom prst="rect">
              <a:avLst/>
            </a:pr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p:nvPr userDrawn="1"/>
          </p:nvSpPr>
          <p:spPr bwMode="auto">
            <a:xfrm>
              <a:off x="121024" y="4566387"/>
              <a:ext cx="11365992" cy="0"/>
            </a:xfrm>
            <a:custGeom>
              <a:avLst/>
              <a:gdLst>
                <a:gd name="connsiteX0" fmla="*/ 11391900 w 11391900"/>
                <a:gd name="connsiteY0" fmla="*/ 0 h 0"/>
                <a:gd name="connsiteX1" fmla="*/ 0 w 11391900"/>
                <a:gd name="connsiteY1" fmla="*/ 0 h 0"/>
              </a:gdLst>
              <a:ahLst/>
              <a:cxnLst>
                <a:cxn ang="0">
                  <a:pos x="connsiteX0" y="connsiteY0"/>
                </a:cxn>
                <a:cxn ang="0">
                  <a:pos x="connsiteX1" y="connsiteY1"/>
                </a:cxn>
              </a:cxnLst>
              <a:rect l="l" t="t" r="r" b="b"/>
              <a:pathLst>
                <a:path w="11391900">
                  <a:moveTo>
                    <a:pt x="11391900" y="0"/>
                  </a:moveTo>
                  <a:lnTo>
                    <a:pt x="0" y="0"/>
                  </a:lnTo>
                </a:path>
              </a:pathLst>
            </a:custGeom>
            <a:noFill/>
            <a:ln w="22225" cap="flat" cmpd="sng" algn="ctr">
              <a:solidFill>
                <a:srgbClr val="987E4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685783"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grpSp>
        <p:nvGrpSpPr>
          <p:cNvPr id="199695" name="Group 199694"/>
          <p:cNvGrpSpPr/>
          <p:nvPr userDrawn="1"/>
        </p:nvGrpSpPr>
        <p:grpSpPr>
          <a:xfrm>
            <a:off x="8827101" y="4840470"/>
            <a:ext cx="282116" cy="282660"/>
            <a:chOff x="7497763" y="3830638"/>
            <a:chExt cx="2471738" cy="2476500"/>
          </a:xfrm>
        </p:grpSpPr>
        <p:sp>
          <p:nvSpPr>
            <p:cNvPr id="199692" name="Oval 41"/>
            <p:cNvSpPr>
              <a:spLocks noChangeArrowheads="1"/>
            </p:cNvSpPr>
            <p:nvPr userDrawn="1"/>
          </p:nvSpPr>
          <p:spPr bwMode="auto">
            <a:xfrm>
              <a:off x="7497763" y="3830638"/>
              <a:ext cx="2471738" cy="2476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693" name="Freeform 42"/>
            <p:cNvSpPr>
              <a:spLocks/>
            </p:cNvSpPr>
            <p:nvPr userDrawn="1"/>
          </p:nvSpPr>
          <p:spPr bwMode="auto">
            <a:xfrm>
              <a:off x="7678738" y="4011613"/>
              <a:ext cx="2109788" cy="2114550"/>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9682" name="Rectangle 2"/>
          <p:cNvSpPr>
            <a:spLocks noGrp="1" noChangeArrowheads="1"/>
          </p:cNvSpPr>
          <p:nvPr userDrawn="1">
            <p:ph type="title"/>
          </p:nvPr>
        </p:nvSpPr>
        <p:spPr bwMode="auto">
          <a:xfrm>
            <a:off x="214950" y="85390"/>
            <a:ext cx="7615954" cy="623888"/>
          </a:xfrm>
          <a:prstGeom prst="rect">
            <a:avLst/>
          </a:prstGeom>
          <a:noFill/>
          <a:ln w="9525">
            <a:noFill/>
            <a:miter lim="800000"/>
            <a:headEnd/>
            <a:tailEnd/>
          </a:ln>
          <a:effectLst/>
        </p:spPr>
        <p:txBody>
          <a:bodyPr vert="horz" wrap="square" lIns="34289" tIns="34289" rIns="34289" bIns="0" numCol="1" anchor="b" anchorCtr="0" compatLnSpc="1">
            <a:prstTxWarp prst="textNoShape">
              <a:avLst/>
            </a:prstTxWarp>
          </a:bodyPr>
          <a:lstStyle/>
          <a:p>
            <a:pPr lvl="0"/>
            <a:r>
              <a:rPr lang="en-US" dirty="0"/>
              <a:t>Click to edit Master title style</a:t>
            </a:r>
          </a:p>
        </p:txBody>
      </p:sp>
      <p:sp>
        <p:nvSpPr>
          <p:cNvPr id="199684" name="Rectangle 4"/>
          <p:cNvSpPr>
            <a:spLocks noGrp="1" noChangeArrowheads="1"/>
          </p:cNvSpPr>
          <p:nvPr userDrawn="1">
            <p:ph type="sldNum" sz="quarter" idx="4"/>
          </p:nvPr>
        </p:nvSpPr>
        <p:spPr bwMode="auto">
          <a:xfrm>
            <a:off x="8788267" y="4909700"/>
            <a:ext cx="359445" cy="150811"/>
          </a:xfrm>
          <a:prstGeom prst="rect">
            <a:avLst/>
          </a:prstGeom>
          <a:noFill/>
          <a:ln w="9525">
            <a:noFill/>
            <a:miter lim="800000"/>
            <a:headEnd/>
            <a:tailEnd/>
          </a:ln>
          <a:effectLst/>
        </p:spPr>
        <p:txBody>
          <a:bodyPr vert="horz" wrap="square" lIns="13716" tIns="13716" rIns="13716" bIns="13716" numCol="1" anchor="t" anchorCtr="0" compatLnSpc="1">
            <a:prstTxWarp prst="textNoShape">
              <a:avLst/>
            </a:prstTxWarp>
            <a:spAutoFit/>
          </a:bodyPr>
          <a:lstStyle>
            <a:lvl1pPr algn="ctr">
              <a:spcBef>
                <a:spcPct val="20000"/>
              </a:spcBef>
              <a:buClr>
                <a:schemeClr val="tx1"/>
              </a:buClr>
              <a:buSzPct val="50000"/>
              <a:buFont typeface="Wingdings" pitchFamily="2" charset="2"/>
              <a:buNone/>
              <a:defRPr sz="800" b="0">
                <a:solidFill>
                  <a:schemeClr val="bg1"/>
                </a:solidFill>
                <a:effectLst/>
                <a:latin typeface="+mj-lt"/>
              </a:defRPr>
            </a:lvl1pPr>
          </a:lstStyle>
          <a:p>
            <a:fld id="{8022235C-F2BB-49F2-A307-DAF5D2C4A06C}" type="slidenum">
              <a:rPr lang="en-US" smtClean="0"/>
              <a:pPr/>
              <a:t>‹#›</a:t>
            </a:fld>
            <a:endParaRPr lang="en-US" dirty="0"/>
          </a:p>
        </p:txBody>
      </p:sp>
      <p:sp>
        <p:nvSpPr>
          <p:cNvPr id="6" name="Text Placeholder 5"/>
          <p:cNvSpPr>
            <a:spLocks noGrp="1"/>
          </p:cNvSpPr>
          <p:nvPr userDrawn="1">
            <p:ph type="body" idx="1"/>
          </p:nvPr>
        </p:nvSpPr>
        <p:spPr>
          <a:xfrm>
            <a:off x="243253" y="805956"/>
            <a:ext cx="8604504" cy="1249058"/>
          </a:xfrm>
          <a:prstGeom prst="rect">
            <a:avLst/>
          </a:prstGeom>
        </p:spPr>
        <p:txBody>
          <a:bodyPr vert="horz" lIns="34289" tIns="34289" rIns="34289" bIns="3428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393" y="3003949"/>
            <a:ext cx="6729413"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spTree>
    <p:extLst>
      <p:ext uri="{BB962C8B-B14F-4D97-AF65-F5344CB8AC3E}">
        <p14:creationId xmlns:p14="http://schemas.microsoft.com/office/powerpoint/2010/main" val="215441868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41"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3000" b="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1900" b="1">
          <a:solidFill>
            <a:srgbClr val="000000"/>
          </a:solidFill>
          <a:latin typeface="Arial" charset="0"/>
        </a:defRPr>
      </a:lvl2pPr>
      <a:lvl3pPr algn="l" rtl="0" eaLnBrk="1" fontAlgn="base" hangingPunct="1">
        <a:lnSpc>
          <a:spcPct val="90000"/>
        </a:lnSpc>
        <a:spcBef>
          <a:spcPct val="0"/>
        </a:spcBef>
        <a:spcAft>
          <a:spcPct val="0"/>
        </a:spcAft>
        <a:defRPr sz="1900" b="1">
          <a:solidFill>
            <a:srgbClr val="000000"/>
          </a:solidFill>
          <a:latin typeface="Arial" charset="0"/>
        </a:defRPr>
      </a:lvl3pPr>
      <a:lvl4pPr algn="l" rtl="0" eaLnBrk="1" fontAlgn="base" hangingPunct="1">
        <a:lnSpc>
          <a:spcPct val="90000"/>
        </a:lnSpc>
        <a:spcBef>
          <a:spcPct val="0"/>
        </a:spcBef>
        <a:spcAft>
          <a:spcPct val="0"/>
        </a:spcAft>
        <a:defRPr sz="1900" b="1">
          <a:solidFill>
            <a:srgbClr val="000000"/>
          </a:solidFill>
          <a:latin typeface="Arial" charset="0"/>
        </a:defRPr>
      </a:lvl4pPr>
      <a:lvl5pPr algn="l" rtl="0" eaLnBrk="1" fontAlgn="base" hangingPunct="1">
        <a:lnSpc>
          <a:spcPct val="90000"/>
        </a:lnSpc>
        <a:spcBef>
          <a:spcPct val="0"/>
        </a:spcBef>
        <a:spcAft>
          <a:spcPct val="0"/>
        </a:spcAft>
        <a:defRPr sz="1900" b="1">
          <a:solidFill>
            <a:srgbClr val="000000"/>
          </a:solidFill>
          <a:latin typeface="Arial" charset="0"/>
        </a:defRPr>
      </a:lvl5pPr>
      <a:lvl6pPr marL="342892" algn="l" rtl="0" eaLnBrk="1" fontAlgn="base" hangingPunct="1">
        <a:lnSpc>
          <a:spcPct val="90000"/>
        </a:lnSpc>
        <a:spcBef>
          <a:spcPct val="0"/>
        </a:spcBef>
        <a:spcAft>
          <a:spcPct val="0"/>
        </a:spcAft>
        <a:defRPr sz="1900" b="1">
          <a:solidFill>
            <a:srgbClr val="000000"/>
          </a:solidFill>
          <a:latin typeface="Arial" charset="0"/>
        </a:defRPr>
      </a:lvl6pPr>
      <a:lvl7pPr marL="685783" algn="l" rtl="0" eaLnBrk="1" fontAlgn="base" hangingPunct="1">
        <a:lnSpc>
          <a:spcPct val="90000"/>
        </a:lnSpc>
        <a:spcBef>
          <a:spcPct val="0"/>
        </a:spcBef>
        <a:spcAft>
          <a:spcPct val="0"/>
        </a:spcAft>
        <a:defRPr sz="1900" b="1">
          <a:solidFill>
            <a:srgbClr val="000000"/>
          </a:solidFill>
          <a:latin typeface="Arial" charset="0"/>
        </a:defRPr>
      </a:lvl7pPr>
      <a:lvl8pPr marL="1028675" algn="l" rtl="0" eaLnBrk="1" fontAlgn="base" hangingPunct="1">
        <a:lnSpc>
          <a:spcPct val="90000"/>
        </a:lnSpc>
        <a:spcBef>
          <a:spcPct val="0"/>
        </a:spcBef>
        <a:spcAft>
          <a:spcPct val="0"/>
        </a:spcAft>
        <a:defRPr sz="1900" b="1">
          <a:solidFill>
            <a:srgbClr val="000000"/>
          </a:solidFill>
          <a:latin typeface="Arial" charset="0"/>
        </a:defRPr>
      </a:lvl8pPr>
      <a:lvl9pPr marL="1371566" algn="l" rtl="0" eaLnBrk="1" fontAlgn="base" hangingPunct="1">
        <a:lnSpc>
          <a:spcPct val="90000"/>
        </a:lnSpc>
        <a:spcBef>
          <a:spcPct val="0"/>
        </a:spcBef>
        <a:spcAft>
          <a:spcPct val="0"/>
        </a:spcAft>
        <a:defRPr sz="1900" b="1">
          <a:solidFill>
            <a:srgbClr val="000000"/>
          </a:solidFill>
          <a:latin typeface="Arial" charset="0"/>
        </a:defRPr>
      </a:lvl9pPr>
    </p:titleStyle>
    <p:body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99695" name="Group 199694"/>
          <p:cNvGrpSpPr/>
          <p:nvPr userDrawn="1"/>
        </p:nvGrpSpPr>
        <p:grpSpPr>
          <a:xfrm>
            <a:off x="8827101" y="4840470"/>
            <a:ext cx="282116" cy="282660"/>
            <a:chOff x="7497763" y="3830638"/>
            <a:chExt cx="2471738" cy="2476500"/>
          </a:xfrm>
        </p:grpSpPr>
        <p:sp>
          <p:nvSpPr>
            <p:cNvPr id="199692" name="Oval 41"/>
            <p:cNvSpPr>
              <a:spLocks noChangeArrowheads="1"/>
            </p:cNvSpPr>
            <p:nvPr userDrawn="1"/>
          </p:nvSpPr>
          <p:spPr bwMode="auto">
            <a:xfrm>
              <a:off x="7497763" y="3830638"/>
              <a:ext cx="2471738" cy="2476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693" name="Freeform 42"/>
            <p:cNvSpPr>
              <a:spLocks/>
            </p:cNvSpPr>
            <p:nvPr userDrawn="1"/>
          </p:nvSpPr>
          <p:spPr bwMode="auto">
            <a:xfrm>
              <a:off x="7678738" y="4011613"/>
              <a:ext cx="2109788" cy="2114550"/>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9682" name="Rectangle 2"/>
          <p:cNvSpPr>
            <a:spLocks noGrp="1" noChangeArrowheads="1"/>
          </p:cNvSpPr>
          <p:nvPr userDrawn="1">
            <p:ph type="title"/>
          </p:nvPr>
        </p:nvSpPr>
        <p:spPr bwMode="auto">
          <a:xfrm>
            <a:off x="214950" y="85390"/>
            <a:ext cx="7615954" cy="623888"/>
          </a:xfrm>
          <a:prstGeom prst="rect">
            <a:avLst/>
          </a:prstGeom>
          <a:noFill/>
          <a:ln w="9525">
            <a:noFill/>
            <a:miter lim="800000"/>
            <a:headEnd/>
            <a:tailEnd/>
          </a:ln>
          <a:effectLst/>
        </p:spPr>
        <p:txBody>
          <a:bodyPr vert="horz" wrap="square" lIns="34289" tIns="34289" rIns="34289" bIns="0" numCol="1" anchor="b" anchorCtr="0" compatLnSpc="1">
            <a:prstTxWarp prst="textNoShape">
              <a:avLst/>
            </a:prstTxWarp>
          </a:bodyPr>
          <a:lstStyle/>
          <a:p>
            <a:pPr lvl="0"/>
            <a:r>
              <a:rPr lang="en-US" dirty="0"/>
              <a:t>Click to edit Master title style</a:t>
            </a:r>
          </a:p>
        </p:txBody>
      </p:sp>
      <p:sp>
        <p:nvSpPr>
          <p:cNvPr id="199684" name="Rectangle 4"/>
          <p:cNvSpPr>
            <a:spLocks noGrp="1" noChangeArrowheads="1"/>
          </p:cNvSpPr>
          <p:nvPr userDrawn="1">
            <p:ph type="sldNum" sz="quarter" idx="4"/>
          </p:nvPr>
        </p:nvSpPr>
        <p:spPr bwMode="auto">
          <a:xfrm>
            <a:off x="8788267" y="4909700"/>
            <a:ext cx="359445" cy="150811"/>
          </a:xfrm>
          <a:prstGeom prst="rect">
            <a:avLst/>
          </a:prstGeom>
          <a:noFill/>
          <a:ln w="9525">
            <a:noFill/>
            <a:miter lim="800000"/>
            <a:headEnd/>
            <a:tailEnd/>
          </a:ln>
          <a:effectLst/>
        </p:spPr>
        <p:txBody>
          <a:bodyPr vert="horz" wrap="square" lIns="13716" tIns="13716" rIns="13716" bIns="13716" numCol="1" anchor="t" anchorCtr="0" compatLnSpc="1">
            <a:prstTxWarp prst="textNoShape">
              <a:avLst/>
            </a:prstTxWarp>
            <a:spAutoFit/>
          </a:bodyPr>
          <a:lstStyle>
            <a:lvl1pPr algn="ctr">
              <a:spcBef>
                <a:spcPct val="20000"/>
              </a:spcBef>
              <a:buClr>
                <a:schemeClr val="tx1"/>
              </a:buClr>
              <a:buSzPct val="50000"/>
              <a:buFont typeface="Wingdings" pitchFamily="2" charset="2"/>
              <a:buNone/>
              <a:defRPr sz="800" b="0">
                <a:solidFill>
                  <a:schemeClr val="bg1"/>
                </a:solidFill>
                <a:effectLst/>
                <a:latin typeface="+mj-lt"/>
              </a:defRPr>
            </a:lvl1pPr>
          </a:lstStyle>
          <a:p>
            <a:fld id="{8022235C-F2BB-49F2-A307-DAF5D2C4A06C}" type="slidenum">
              <a:rPr lang="en-US" smtClean="0"/>
              <a:pPr/>
              <a:t>‹#›</a:t>
            </a:fld>
            <a:endParaRPr lang="en-US" dirty="0"/>
          </a:p>
        </p:txBody>
      </p:sp>
      <p:sp>
        <p:nvSpPr>
          <p:cNvPr id="6" name="Text Placeholder 5"/>
          <p:cNvSpPr>
            <a:spLocks noGrp="1"/>
          </p:cNvSpPr>
          <p:nvPr userDrawn="1">
            <p:ph type="body" idx="1"/>
          </p:nvPr>
        </p:nvSpPr>
        <p:spPr>
          <a:xfrm>
            <a:off x="243253" y="805956"/>
            <a:ext cx="8604504" cy="1249058"/>
          </a:xfrm>
          <a:prstGeom prst="rect">
            <a:avLst/>
          </a:prstGeom>
        </p:spPr>
        <p:txBody>
          <a:bodyPr vert="horz" lIns="34289" tIns="34289" rIns="34289" bIns="3428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393" y="3003949"/>
            <a:ext cx="6729413"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p>
        </p:txBody>
      </p:sp>
    </p:spTree>
    <p:extLst>
      <p:ext uri="{BB962C8B-B14F-4D97-AF65-F5344CB8AC3E}">
        <p14:creationId xmlns:p14="http://schemas.microsoft.com/office/powerpoint/2010/main" val="297217607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42"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3000" b="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1900" b="1">
          <a:solidFill>
            <a:srgbClr val="000000"/>
          </a:solidFill>
          <a:latin typeface="Arial" charset="0"/>
        </a:defRPr>
      </a:lvl2pPr>
      <a:lvl3pPr algn="l" rtl="0" eaLnBrk="1" fontAlgn="base" hangingPunct="1">
        <a:lnSpc>
          <a:spcPct val="90000"/>
        </a:lnSpc>
        <a:spcBef>
          <a:spcPct val="0"/>
        </a:spcBef>
        <a:spcAft>
          <a:spcPct val="0"/>
        </a:spcAft>
        <a:defRPr sz="1900" b="1">
          <a:solidFill>
            <a:srgbClr val="000000"/>
          </a:solidFill>
          <a:latin typeface="Arial" charset="0"/>
        </a:defRPr>
      </a:lvl3pPr>
      <a:lvl4pPr algn="l" rtl="0" eaLnBrk="1" fontAlgn="base" hangingPunct="1">
        <a:lnSpc>
          <a:spcPct val="90000"/>
        </a:lnSpc>
        <a:spcBef>
          <a:spcPct val="0"/>
        </a:spcBef>
        <a:spcAft>
          <a:spcPct val="0"/>
        </a:spcAft>
        <a:defRPr sz="1900" b="1">
          <a:solidFill>
            <a:srgbClr val="000000"/>
          </a:solidFill>
          <a:latin typeface="Arial" charset="0"/>
        </a:defRPr>
      </a:lvl4pPr>
      <a:lvl5pPr algn="l" rtl="0" eaLnBrk="1" fontAlgn="base" hangingPunct="1">
        <a:lnSpc>
          <a:spcPct val="90000"/>
        </a:lnSpc>
        <a:spcBef>
          <a:spcPct val="0"/>
        </a:spcBef>
        <a:spcAft>
          <a:spcPct val="0"/>
        </a:spcAft>
        <a:defRPr sz="1900" b="1">
          <a:solidFill>
            <a:srgbClr val="000000"/>
          </a:solidFill>
          <a:latin typeface="Arial" charset="0"/>
        </a:defRPr>
      </a:lvl5pPr>
      <a:lvl6pPr marL="342892" algn="l" rtl="0" eaLnBrk="1" fontAlgn="base" hangingPunct="1">
        <a:lnSpc>
          <a:spcPct val="90000"/>
        </a:lnSpc>
        <a:spcBef>
          <a:spcPct val="0"/>
        </a:spcBef>
        <a:spcAft>
          <a:spcPct val="0"/>
        </a:spcAft>
        <a:defRPr sz="1900" b="1">
          <a:solidFill>
            <a:srgbClr val="000000"/>
          </a:solidFill>
          <a:latin typeface="Arial" charset="0"/>
        </a:defRPr>
      </a:lvl6pPr>
      <a:lvl7pPr marL="685783" algn="l" rtl="0" eaLnBrk="1" fontAlgn="base" hangingPunct="1">
        <a:lnSpc>
          <a:spcPct val="90000"/>
        </a:lnSpc>
        <a:spcBef>
          <a:spcPct val="0"/>
        </a:spcBef>
        <a:spcAft>
          <a:spcPct val="0"/>
        </a:spcAft>
        <a:defRPr sz="1900" b="1">
          <a:solidFill>
            <a:srgbClr val="000000"/>
          </a:solidFill>
          <a:latin typeface="Arial" charset="0"/>
        </a:defRPr>
      </a:lvl7pPr>
      <a:lvl8pPr marL="1028675" algn="l" rtl="0" eaLnBrk="1" fontAlgn="base" hangingPunct="1">
        <a:lnSpc>
          <a:spcPct val="90000"/>
        </a:lnSpc>
        <a:spcBef>
          <a:spcPct val="0"/>
        </a:spcBef>
        <a:spcAft>
          <a:spcPct val="0"/>
        </a:spcAft>
        <a:defRPr sz="1900" b="1">
          <a:solidFill>
            <a:srgbClr val="000000"/>
          </a:solidFill>
          <a:latin typeface="Arial" charset="0"/>
        </a:defRPr>
      </a:lvl8pPr>
      <a:lvl9pPr marL="1371566" algn="l" rtl="0" eaLnBrk="1" fontAlgn="base" hangingPunct="1">
        <a:lnSpc>
          <a:spcPct val="90000"/>
        </a:lnSpc>
        <a:spcBef>
          <a:spcPct val="0"/>
        </a:spcBef>
        <a:spcAft>
          <a:spcPct val="0"/>
        </a:spcAft>
        <a:defRPr sz="1900" b="1">
          <a:solidFill>
            <a:srgbClr val="000000"/>
          </a:solidFill>
          <a:latin typeface="Arial" charset="0"/>
        </a:defRPr>
      </a:lvl9pPr>
    </p:titleStyle>
    <p:body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99695" name="Group 199694"/>
          <p:cNvGrpSpPr/>
          <p:nvPr userDrawn="1"/>
        </p:nvGrpSpPr>
        <p:grpSpPr>
          <a:xfrm>
            <a:off x="8827101" y="4840470"/>
            <a:ext cx="282116" cy="282660"/>
            <a:chOff x="7497763" y="3830638"/>
            <a:chExt cx="2471738" cy="2476500"/>
          </a:xfrm>
        </p:grpSpPr>
        <p:sp>
          <p:nvSpPr>
            <p:cNvPr id="199692" name="Oval 41"/>
            <p:cNvSpPr>
              <a:spLocks noChangeArrowheads="1"/>
            </p:cNvSpPr>
            <p:nvPr userDrawn="1"/>
          </p:nvSpPr>
          <p:spPr bwMode="auto">
            <a:xfrm>
              <a:off x="7497763" y="3830638"/>
              <a:ext cx="2471738" cy="2476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9693" name="Freeform 42"/>
            <p:cNvSpPr>
              <a:spLocks/>
            </p:cNvSpPr>
            <p:nvPr userDrawn="1"/>
          </p:nvSpPr>
          <p:spPr bwMode="auto">
            <a:xfrm>
              <a:off x="7678738" y="4011613"/>
              <a:ext cx="2109788" cy="2114550"/>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99682" name="Rectangle 2"/>
          <p:cNvSpPr>
            <a:spLocks noGrp="1" noChangeArrowheads="1"/>
          </p:cNvSpPr>
          <p:nvPr userDrawn="1">
            <p:ph type="title"/>
          </p:nvPr>
        </p:nvSpPr>
        <p:spPr bwMode="auto">
          <a:xfrm>
            <a:off x="214950" y="85390"/>
            <a:ext cx="7615954" cy="623888"/>
          </a:xfrm>
          <a:prstGeom prst="rect">
            <a:avLst/>
          </a:prstGeom>
          <a:noFill/>
          <a:ln w="9525">
            <a:noFill/>
            <a:miter lim="800000"/>
            <a:headEnd/>
            <a:tailEnd/>
          </a:ln>
          <a:effectLst/>
        </p:spPr>
        <p:txBody>
          <a:bodyPr vert="horz" wrap="square" lIns="34289" tIns="34289" rIns="34289" bIns="0" numCol="1" anchor="b" anchorCtr="0" compatLnSpc="1">
            <a:prstTxWarp prst="textNoShape">
              <a:avLst/>
            </a:prstTxWarp>
          </a:bodyPr>
          <a:lstStyle/>
          <a:p>
            <a:pPr lvl="0"/>
            <a:r>
              <a:rPr lang="en-US" dirty="0"/>
              <a:t>Click to edit Master title style</a:t>
            </a:r>
          </a:p>
        </p:txBody>
      </p:sp>
      <p:sp>
        <p:nvSpPr>
          <p:cNvPr id="199684" name="Rectangle 4"/>
          <p:cNvSpPr>
            <a:spLocks noGrp="1" noChangeArrowheads="1"/>
          </p:cNvSpPr>
          <p:nvPr userDrawn="1">
            <p:ph type="sldNum" sz="quarter" idx="4"/>
          </p:nvPr>
        </p:nvSpPr>
        <p:spPr bwMode="auto">
          <a:xfrm>
            <a:off x="8788257" y="4909693"/>
            <a:ext cx="359445" cy="150811"/>
          </a:xfrm>
          <a:prstGeom prst="rect">
            <a:avLst/>
          </a:prstGeom>
          <a:noFill/>
          <a:ln w="9525">
            <a:noFill/>
            <a:miter lim="800000"/>
            <a:headEnd/>
            <a:tailEnd/>
          </a:ln>
          <a:effectLst/>
        </p:spPr>
        <p:txBody>
          <a:bodyPr vert="horz" wrap="square" lIns="13716" tIns="13716" rIns="13716" bIns="13716" numCol="1" anchor="t" anchorCtr="0" compatLnSpc="1">
            <a:prstTxWarp prst="textNoShape">
              <a:avLst/>
            </a:prstTxWarp>
            <a:spAutoFit/>
          </a:bodyPr>
          <a:lstStyle>
            <a:lvl1pPr algn="ctr">
              <a:spcBef>
                <a:spcPct val="20000"/>
              </a:spcBef>
              <a:buClr>
                <a:schemeClr val="tx1"/>
              </a:buClr>
              <a:buSzPct val="50000"/>
              <a:buFont typeface="Wingdings" pitchFamily="2" charset="2"/>
              <a:buNone/>
              <a:defRPr sz="800" b="0">
                <a:solidFill>
                  <a:schemeClr val="bg1"/>
                </a:solidFill>
                <a:effectLst/>
                <a:latin typeface="+mj-lt"/>
              </a:defRPr>
            </a:lvl1pPr>
          </a:lstStyle>
          <a:p>
            <a:pPr>
              <a:buClr>
                <a:srgbClr val="000000"/>
              </a:buClr>
            </a:pPr>
            <a:fld id="{8022235C-F2BB-49F2-A307-DAF5D2C4A06C}" type="slidenum">
              <a:rPr lang="en-US" smtClean="0">
                <a:solidFill>
                  <a:srgbClr val="FFFFFF"/>
                </a:solidFill>
              </a:rPr>
              <a:pPr>
                <a:buClr>
                  <a:srgbClr val="000000"/>
                </a:buClr>
              </a:pPr>
              <a:t>‹#›</a:t>
            </a:fld>
            <a:endParaRPr lang="en-US" dirty="0">
              <a:solidFill>
                <a:srgbClr val="FFFFFF"/>
              </a:solidFill>
            </a:endParaRPr>
          </a:p>
        </p:txBody>
      </p:sp>
      <p:sp>
        <p:nvSpPr>
          <p:cNvPr id="6" name="Text Placeholder 5"/>
          <p:cNvSpPr>
            <a:spLocks noGrp="1"/>
          </p:cNvSpPr>
          <p:nvPr userDrawn="1">
            <p:ph type="body" idx="1"/>
          </p:nvPr>
        </p:nvSpPr>
        <p:spPr>
          <a:xfrm>
            <a:off x="243253" y="805956"/>
            <a:ext cx="8604504" cy="1249058"/>
          </a:xfrm>
          <a:prstGeom prst="rect">
            <a:avLst/>
          </a:prstGeom>
        </p:spPr>
        <p:txBody>
          <a:bodyPr vert="horz" lIns="34289" tIns="34289" rIns="34289" bIns="3428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393" y="3003949"/>
            <a:ext cx="6729413"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214603913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ct val="90000"/>
        </a:lnSpc>
        <a:spcBef>
          <a:spcPct val="0"/>
        </a:spcBef>
        <a:spcAft>
          <a:spcPct val="0"/>
        </a:spcAft>
        <a:defRPr sz="3000" b="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1900" b="1">
          <a:solidFill>
            <a:srgbClr val="000000"/>
          </a:solidFill>
          <a:latin typeface="Arial" charset="0"/>
        </a:defRPr>
      </a:lvl2pPr>
      <a:lvl3pPr algn="l" rtl="0" eaLnBrk="1" fontAlgn="base" hangingPunct="1">
        <a:lnSpc>
          <a:spcPct val="90000"/>
        </a:lnSpc>
        <a:spcBef>
          <a:spcPct val="0"/>
        </a:spcBef>
        <a:spcAft>
          <a:spcPct val="0"/>
        </a:spcAft>
        <a:defRPr sz="1900" b="1">
          <a:solidFill>
            <a:srgbClr val="000000"/>
          </a:solidFill>
          <a:latin typeface="Arial" charset="0"/>
        </a:defRPr>
      </a:lvl3pPr>
      <a:lvl4pPr algn="l" rtl="0" eaLnBrk="1" fontAlgn="base" hangingPunct="1">
        <a:lnSpc>
          <a:spcPct val="90000"/>
        </a:lnSpc>
        <a:spcBef>
          <a:spcPct val="0"/>
        </a:spcBef>
        <a:spcAft>
          <a:spcPct val="0"/>
        </a:spcAft>
        <a:defRPr sz="1900" b="1">
          <a:solidFill>
            <a:srgbClr val="000000"/>
          </a:solidFill>
          <a:latin typeface="Arial" charset="0"/>
        </a:defRPr>
      </a:lvl4pPr>
      <a:lvl5pPr algn="l" rtl="0" eaLnBrk="1" fontAlgn="base" hangingPunct="1">
        <a:lnSpc>
          <a:spcPct val="90000"/>
        </a:lnSpc>
        <a:spcBef>
          <a:spcPct val="0"/>
        </a:spcBef>
        <a:spcAft>
          <a:spcPct val="0"/>
        </a:spcAft>
        <a:defRPr sz="1900" b="1">
          <a:solidFill>
            <a:srgbClr val="000000"/>
          </a:solidFill>
          <a:latin typeface="Arial" charset="0"/>
        </a:defRPr>
      </a:lvl5pPr>
      <a:lvl6pPr marL="342892" algn="l" rtl="0" eaLnBrk="1" fontAlgn="base" hangingPunct="1">
        <a:lnSpc>
          <a:spcPct val="90000"/>
        </a:lnSpc>
        <a:spcBef>
          <a:spcPct val="0"/>
        </a:spcBef>
        <a:spcAft>
          <a:spcPct val="0"/>
        </a:spcAft>
        <a:defRPr sz="1900" b="1">
          <a:solidFill>
            <a:srgbClr val="000000"/>
          </a:solidFill>
          <a:latin typeface="Arial" charset="0"/>
        </a:defRPr>
      </a:lvl6pPr>
      <a:lvl7pPr marL="685783" algn="l" rtl="0" eaLnBrk="1" fontAlgn="base" hangingPunct="1">
        <a:lnSpc>
          <a:spcPct val="90000"/>
        </a:lnSpc>
        <a:spcBef>
          <a:spcPct val="0"/>
        </a:spcBef>
        <a:spcAft>
          <a:spcPct val="0"/>
        </a:spcAft>
        <a:defRPr sz="1900" b="1">
          <a:solidFill>
            <a:srgbClr val="000000"/>
          </a:solidFill>
          <a:latin typeface="Arial" charset="0"/>
        </a:defRPr>
      </a:lvl7pPr>
      <a:lvl8pPr marL="1028675" algn="l" rtl="0" eaLnBrk="1" fontAlgn="base" hangingPunct="1">
        <a:lnSpc>
          <a:spcPct val="90000"/>
        </a:lnSpc>
        <a:spcBef>
          <a:spcPct val="0"/>
        </a:spcBef>
        <a:spcAft>
          <a:spcPct val="0"/>
        </a:spcAft>
        <a:defRPr sz="1900" b="1">
          <a:solidFill>
            <a:srgbClr val="000000"/>
          </a:solidFill>
          <a:latin typeface="Arial" charset="0"/>
        </a:defRPr>
      </a:lvl8pPr>
      <a:lvl9pPr marL="1371566" algn="l" rtl="0" eaLnBrk="1" fontAlgn="base" hangingPunct="1">
        <a:lnSpc>
          <a:spcPct val="90000"/>
        </a:lnSpc>
        <a:spcBef>
          <a:spcPct val="0"/>
        </a:spcBef>
        <a:spcAft>
          <a:spcPct val="0"/>
        </a:spcAft>
        <a:defRPr sz="1900" b="1">
          <a:solidFill>
            <a:srgbClr val="000000"/>
          </a:solidFill>
          <a:latin typeface="Arial" charset="0"/>
        </a:defRPr>
      </a:lvl9pPr>
    </p:titleStyle>
    <p:body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99695" name="Group 199694"/>
          <p:cNvGrpSpPr/>
          <p:nvPr userDrawn="1"/>
        </p:nvGrpSpPr>
        <p:grpSpPr>
          <a:xfrm>
            <a:off x="8827101" y="4840470"/>
            <a:ext cx="282116" cy="282660"/>
            <a:chOff x="7497763" y="3830638"/>
            <a:chExt cx="2471738" cy="2476500"/>
          </a:xfrm>
        </p:grpSpPr>
        <p:sp>
          <p:nvSpPr>
            <p:cNvPr id="199692" name="Oval 41"/>
            <p:cNvSpPr>
              <a:spLocks noChangeArrowheads="1"/>
            </p:cNvSpPr>
            <p:nvPr userDrawn="1"/>
          </p:nvSpPr>
          <p:spPr bwMode="auto">
            <a:xfrm>
              <a:off x="7497763" y="3830638"/>
              <a:ext cx="2471738" cy="2476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9693" name="Freeform 42"/>
            <p:cNvSpPr>
              <a:spLocks/>
            </p:cNvSpPr>
            <p:nvPr userDrawn="1"/>
          </p:nvSpPr>
          <p:spPr bwMode="auto">
            <a:xfrm>
              <a:off x="7678738" y="4011613"/>
              <a:ext cx="2109788" cy="2114550"/>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99682" name="Rectangle 2"/>
          <p:cNvSpPr>
            <a:spLocks noGrp="1" noChangeArrowheads="1"/>
          </p:cNvSpPr>
          <p:nvPr userDrawn="1">
            <p:ph type="title"/>
          </p:nvPr>
        </p:nvSpPr>
        <p:spPr bwMode="auto">
          <a:xfrm>
            <a:off x="214950" y="85390"/>
            <a:ext cx="7615954" cy="623888"/>
          </a:xfrm>
          <a:prstGeom prst="rect">
            <a:avLst/>
          </a:prstGeom>
          <a:noFill/>
          <a:ln w="9525">
            <a:noFill/>
            <a:miter lim="800000"/>
            <a:headEnd/>
            <a:tailEnd/>
          </a:ln>
          <a:effectLst/>
        </p:spPr>
        <p:txBody>
          <a:bodyPr vert="horz" wrap="square" lIns="34289" tIns="34289" rIns="34289" bIns="0" numCol="1" anchor="b" anchorCtr="0" compatLnSpc="1">
            <a:prstTxWarp prst="textNoShape">
              <a:avLst/>
            </a:prstTxWarp>
          </a:bodyPr>
          <a:lstStyle/>
          <a:p>
            <a:pPr lvl="0"/>
            <a:r>
              <a:rPr lang="en-US" dirty="0"/>
              <a:t>Click to edit Master title style</a:t>
            </a:r>
          </a:p>
        </p:txBody>
      </p:sp>
      <p:sp>
        <p:nvSpPr>
          <p:cNvPr id="199684" name="Rectangle 4"/>
          <p:cNvSpPr>
            <a:spLocks noGrp="1" noChangeArrowheads="1"/>
          </p:cNvSpPr>
          <p:nvPr userDrawn="1">
            <p:ph type="sldNum" sz="quarter" idx="4"/>
          </p:nvPr>
        </p:nvSpPr>
        <p:spPr bwMode="auto">
          <a:xfrm>
            <a:off x="8788245" y="4909684"/>
            <a:ext cx="359445" cy="150811"/>
          </a:xfrm>
          <a:prstGeom prst="rect">
            <a:avLst/>
          </a:prstGeom>
          <a:noFill/>
          <a:ln w="9525">
            <a:noFill/>
            <a:miter lim="800000"/>
            <a:headEnd/>
            <a:tailEnd/>
          </a:ln>
          <a:effectLst/>
        </p:spPr>
        <p:txBody>
          <a:bodyPr vert="horz" wrap="square" lIns="13716" tIns="13716" rIns="13716" bIns="13716" numCol="1" anchor="t" anchorCtr="0" compatLnSpc="1">
            <a:prstTxWarp prst="textNoShape">
              <a:avLst/>
            </a:prstTxWarp>
            <a:spAutoFit/>
          </a:bodyPr>
          <a:lstStyle>
            <a:lvl1pPr algn="ctr">
              <a:spcBef>
                <a:spcPct val="20000"/>
              </a:spcBef>
              <a:buClr>
                <a:schemeClr val="tx1"/>
              </a:buClr>
              <a:buSzPct val="50000"/>
              <a:buFont typeface="Wingdings" pitchFamily="2" charset="2"/>
              <a:buNone/>
              <a:defRPr sz="800" b="0">
                <a:solidFill>
                  <a:schemeClr val="bg1"/>
                </a:solidFill>
                <a:effectLst/>
                <a:latin typeface="+mj-lt"/>
              </a:defRPr>
            </a:lvl1pPr>
          </a:lstStyle>
          <a:p>
            <a:pPr>
              <a:buClr>
                <a:srgbClr val="000000"/>
              </a:buClr>
            </a:pPr>
            <a:fld id="{8022235C-F2BB-49F2-A307-DAF5D2C4A06C}" type="slidenum">
              <a:rPr lang="en-US" smtClean="0">
                <a:solidFill>
                  <a:srgbClr val="FFFFFF"/>
                </a:solidFill>
              </a:rPr>
              <a:pPr>
                <a:buClr>
                  <a:srgbClr val="000000"/>
                </a:buClr>
              </a:pPr>
              <a:t>‹#›</a:t>
            </a:fld>
            <a:endParaRPr lang="en-US" dirty="0">
              <a:solidFill>
                <a:srgbClr val="FFFFFF"/>
              </a:solidFill>
            </a:endParaRPr>
          </a:p>
        </p:txBody>
      </p:sp>
      <p:sp>
        <p:nvSpPr>
          <p:cNvPr id="6" name="Text Placeholder 5"/>
          <p:cNvSpPr>
            <a:spLocks noGrp="1"/>
          </p:cNvSpPr>
          <p:nvPr userDrawn="1">
            <p:ph type="body" idx="1"/>
          </p:nvPr>
        </p:nvSpPr>
        <p:spPr>
          <a:xfrm>
            <a:off x="243253" y="805956"/>
            <a:ext cx="8604504" cy="1249058"/>
          </a:xfrm>
          <a:prstGeom prst="rect">
            <a:avLst/>
          </a:prstGeom>
        </p:spPr>
        <p:txBody>
          <a:bodyPr vert="horz" lIns="34289" tIns="34289" rIns="34289" bIns="3428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388" y="3003949"/>
            <a:ext cx="6729413"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389038488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ct val="90000"/>
        </a:lnSpc>
        <a:spcBef>
          <a:spcPct val="0"/>
        </a:spcBef>
        <a:spcAft>
          <a:spcPct val="0"/>
        </a:spcAft>
        <a:defRPr sz="3000" b="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1900" b="1">
          <a:solidFill>
            <a:srgbClr val="000000"/>
          </a:solidFill>
          <a:latin typeface="Arial" charset="0"/>
        </a:defRPr>
      </a:lvl2pPr>
      <a:lvl3pPr algn="l" rtl="0" eaLnBrk="1" fontAlgn="base" hangingPunct="1">
        <a:lnSpc>
          <a:spcPct val="90000"/>
        </a:lnSpc>
        <a:spcBef>
          <a:spcPct val="0"/>
        </a:spcBef>
        <a:spcAft>
          <a:spcPct val="0"/>
        </a:spcAft>
        <a:defRPr sz="1900" b="1">
          <a:solidFill>
            <a:srgbClr val="000000"/>
          </a:solidFill>
          <a:latin typeface="Arial" charset="0"/>
        </a:defRPr>
      </a:lvl3pPr>
      <a:lvl4pPr algn="l" rtl="0" eaLnBrk="1" fontAlgn="base" hangingPunct="1">
        <a:lnSpc>
          <a:spcPct val="90000"/>
        </a:lnSpc>
        <a:spcBef>
          <a:spcPct val="0"/>
        </a:spcBef>
        <a:spcAft>
          <a:spcPct val="0"/>
        </a:spcAft>
        <a:defRPr sz="1900" b="1">
          <a:solidFill>
            <a:srgbClr val="000000"/>
          </a:solidFill>
          <a:latin typeface="Arial" charset="0"/>
        </a:defRPr>
      </a:lvl4pPr>
      <a:lvl5pPr algn="l" rtl="0" eaLnBrk="1" fontAlgn="base" hangingPunct="1">
        <a:lnSpc>
          <a:spcPct val="90000"/>
        </a:lnSpc>
        <a:spcBef>
          <a:spcPct val="0"/>
        </a:spcBef>
        <a:spcAft>
          <a:spcPct val="0"/>
        </a:spcAft>
        <a:defRPr sz="1900" b="1">
          <a:solidFill>
            <a:srgbClr val="000000"/>
          </a:solidFill>
          <a:latin typeface="Arial" charset="0"/>
        </a:defRPr>
      </a:lvl5pPr>
      <a:lvl6pPr marL="342892" algn="l" rtl="0" eaLnBrk="1" fontAlgn="base" hangingPunct="1">
        <a:lnSpc>
          <a:spcPct val="90000"/>
        </a:lnSpc>
        <a:spcBef>
          <a:spcPct val="0"/>
        </a:spcBef>
        <a:spcAft>
          <a:spcPct val="0"/>
        </a:spcAft>
        <a:defRPr sz="1900" b="1">
          <a:solidFill>
            <a:srgbClr val="000000"/>
          </a:solidFill>
          <a:latin typeface="Arial" charset="0"/>
        </a:defRPr>
      </a:lvl6pPr>
      <a:lvl7pPr marL="685783" algn="l" rtl="0" eaLnBrk="1" fontAlgn="base" hangingPunct="1">
        <a:lnSpc>
          <a:spcPct val="90000"/>
        </a:lnSpc>
        <a:spcBef>
          <a:spcPct val="0"/>
        </a:spcBef>
        <a:spcAft>
          <a:spcPct val="0"/>
        </a:spcAft>
        <a:defRPr sz="1900" b="1">
          <a:solidFill>
            <a:srgbClr val="000000"/>
          </a:solidFill>
          <a:latin typeface="Arial" charset="0"/>
        </a:defRPr>
      </a:lvl7pPr>
      <a:lvl8pPr marL="1028675" algn="l" rtl="0" eaLnBrk="1" fontAlgn="base" hangingPunct="1">
        <a:lnSpc>
          <a:spcPct val="90000"/>
        </a:lnSpc>
        <a:spcBef>
          <a:spcPct val="0"/>
        </a:spcBef>
        <a:spcAft>
          <a:spcPct val="0"/>
        </a:spcAft>
        <a:defRPr sz="1900" b="1">
          <a:solidFill>
            <a:srgbClr val="000000"/>
          </a:solidFill>
          <a:latin typeface="Arial" charset="0"/>
        </a:defRPr>
      </a:lvl8pPr>
      <a:lvl9pPr marL="1371566" algn="l" rtl="0" eaLnBrk="1" fontAlgn="base" hangingPunct="1">
        <a:lnSpc>
          <a:spcPct val="90000"/>
        </a:lnSpc>
        <a:spcBef>
          <a:spcPct val="0"/>
        </a:spcBef>
        <a:spcAft>
          <a:spcPct val="0"/>
        </a:spcAft>
        <a:defRPr sz="1900" b="1">
          <a:solidFill>
            <a:srgbClr val="000000"/>
          </a:solidFill>
          <a:latin typeface="Arial" charset="0"/>
        </a:defRPr>
      </a:lvl9pPr>
    </p:titleStyle>
    <p:body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fontAlgn="auto">
              <a:spcBef>
                <a:spcPts val="0"/>
              </a:spcBef>
              <a:spcAft>
                <a:spcPts val="0"/>
              </a:spcAft>
            </a:pPr>
            <a:fld id="{0FCBAF0F-93E7-45F0-BF10-2F8F4A1573A6}" type="datetimeFigureOut">
              <a:rPr lang="en-US" smtClean="0">
                <a:solidFill>
                  <a:prstClr val="black">
                    <a:tint val="75000"/>
                  </a:prstClr>
                </a:solidFill>
                <a:latin typeface="Calibri"/>
              </a:rPr>
              <a:pPr fontAlgn="auto">
                <a:spcBef>
                  <a:spcPts val="0"/>
                </a:spcBef>
                <a:spcAft>
                  <a:spcPts val="0"/>
                </a:spcAft>
              </a:pPr>
              <a:t>5/24/2017</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fontAlgn="auto">
              <a:spcBef>
                <a:spcPts val="0"/>
              </a:spcBef>
              <a:spcAft>
                <a:spcPts val="0"/>
              </a:spcAft>
            </a:pPr>
            <a:fld id="{84E5447A-21D7-4B5E-B856-32B9C2A127BD}"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0181953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09" indent="-160734"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47.xml"/><Relationship Id="rId5" Type="http://schemas.openxmlformats.org/officeDocument/2006/relationships/hyperlink" Target="mailto:vendoroutreach@ntta.org"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5.wdp"/><Relationship Id="rId3" Type="http://schemas.openxmlformats.org/officeDocument/2006/relationships/image" Target="../media/image7.jpeg"/><Relationship Id="rId7" Type="http://schemas.openxmlformats.org/officeDocument/2006/relationships/image" Target="../media/image9.png"/><Relationship Id="rId12"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jpeg"/><Relationship Id="rId10" Type="http://schemas.openxmlformats.org/officeDocument/2006/relationships/image" Target="../media/image11.jpeg"/><Relationship Id="rId4" Type="http://schemas.microsoft.com/office/2007/relationships/hdphoto" Target="../media/hdphoto1.wdp"/><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06210" y="3476978"/>
            <a:ext cx="3614115" cy="801864"/>
          </a:xfrm>
        </p:spPr>
        <p:txBody>
          <a:bodyPr/>
          <a:lstStyle/>
          <a:p>
            <a:r>
              <a:rPr lang="en-US" sz="2400" dirty="0" smtClean="0"/>
              <a:t/>
            </a:r>
            <a:br>
              <a:rPr lang="en-US" sz="2400" dirty="0" smtClean="0"/>
            </a:br>
            <a:r>
              <a:rPr lang="en-US" sz="2400" dirty="0" smtClean="0"/>
              <a:t>Cooperative Inclusion Plan –</a:t>
            </a:r>
            <a:r>
              <a:rPr lang="en-US" sz="2400" dirty="0"/>
              <a:t> </a:t>
            </a:r>
            <a:r>
              <a:rPr lang="en-US" sz="2400" dirty="0" smtClean="0"/>
              <a:t>Workshop </a:t>
            </a:r>
            <a:r>
              <a:rPr lang="en-US" sz="2000" i="1" dirty="0"/>
              <a:t/>
            </a:r>
            <a:br>
              <a:rPr lang="en-US" sz="2000" i="1" dirty="0"/>
            </a:br>
            <a:r>
              <a:rPr lang="en-US" sz="1400" dirty="0" smtClean="0"/>
              <a:t/>
            </a:r>
            <a:br>
              <a:rPr lang="en-US" sz="1400" dirty="0" smtClean="0"/>
            </a:br>
            <a:r>
              <a:rPr lang="en-US" sz="1400" dirty="0" smtClean="0"/>
              <a:t>Texas Department of Transportation </a:t>
            </a:r>
            <a:br>
              <a:rPr lang="en-US" sz="1400" dirty="0" smtClean="0"/>
            </a:br>
            <a:r>
              <a:rPr lang="en-US" sz="1400" dirty="0" smtClean="0"/>
              <a:t>(</a:t>
            </a:r>
            <a:r>
              <a:rPr lang="en-US" sz="1400" dirty="0" err="1" smtClean="0"/>
              <a:t>TxDOT</a:t>
            </a:r>
            <a:r>
              <a:rPr lang="en-US" sz="1400" dirty="0" smtClean="0"/>
              <a:t>)  </a:t>
            </a:r>
            <a:br>
              <a:rPr lang="en-US" sz="1400" dirty="0" smtClean="0"/>
            </a:br>
            <a:r>
              <a:rPr lang="en-US" sz="1400" dirty="0" smtClean="0"/>
              <a:t>Dal </a:t>
            </a:r>
            <a:r>
              <a:rPr lang="en-US" sz="1400" dirty="0"/>
              <a:t>Trans Building, 4625 East Hwy 80, Mesquite, Texas 75150</a:t>
            </a:r>
            <a:r>
              <a:rPr lang="en-US" sz="1400" dirty="0" smtClean="0"/>
              <a:t/>
            </a:r>
            <a:br>
              <a:rPr lang="en-US" sz="1400" dirty="0" smtClean="0"/>
            </a:br>
            <a:r>
              <a:rPr lang="en-US" sz="1400" dirty="0"/>
              <a:t/>
            </a:r>
            <a:br>
              <a:rPr lang="en-US" sz="1400" dirty="0"/>
            </a:br>
            <a:r>
              <a:rPr lang="en-US" sz="1400" dirty="0" smtClean="0"/>
              <a:t>Thursday, May 25, 2017</a:t>
            </a:r>
            <a:br>
              <a:rPr lang="en-US" sz="1400" dirty="0" smtClean="0"/>
            </a:br>
            <a:r>
              <a:rPr lang="en-US" sz="1400" dirty="0" smtClean="0"/>
              <a:t>9:00 </a:t>
            </a:r>
            <a:r>
              <a:rPr lang="en-US" sz="1400" dirty="0"/>
              <a:t>A</a:t>
            </a:r>
            <a:r>
              <a:rPr lang="en-US" sz="1400" dirty="0" smtClean="0"/>
              <a:t>M – 11:00 AM</a:t>
            </a:r>
            <a:r>
              <a:rPr lang="en-US" sz="1400" dirty="0"/>
              <a:t/>
            </a:r>
            <a:br>
              <a:rPr lang="en-US" sz="1400" dirty="0"/>
            </a:br>
            <a:r>
              <a:rPr lang="en-US" sz="1400" dirty="0" smtClean="0"/>
              <a:t/>
            </a:r>
            <a:br>
              <a:rPr lang="en-US" sz="1400" dirty="0" smtClean="0"/>
            </a:br>
            <a:r>
              <a:rPr lang="en-US" sz="1400" dirty="0" smtClean="0"/>
              <a:t>Presenter: Anthony Coleman, Director of Business Diversity</a:t>
            </a:r>
            <a:br>
              <a:rPr lang="en-US" sz="1400" dirty="0" smtClean="0"/>
            </a:br>
            <a:r>
              <a:rPr lang="en-US" sz="1400" dirty="0" smtClean="0"/>
              <a:t/>
            </a:r>
            <a:br>
              <a:rPr lang="en-US" sz="1400" dirty="0" smtClean="0"/>
            </a:br>
            <a:r>
              <a:rPr lang="en-US" sz="1400" dirty="0" smtClean="0"/>
              <a:t>Phone: (214) 224-2288</a:t>
            </a:r>
            <a:br>
              <a:rPr lang="en-US" sz="1400" dirty="0" smtClean="0"/>
            </a:br>
            <a:r>
              <a:rPr lang="en-US" sz="1400" dirty="0" smtClean="0"/>
              <a:t/>
            </a:r>
            <a:br>
              <a:rPr lang="en-US" sz="1400" dirty="0" smtClean="0"/>
            </a:br>
            <a:r>
              <a:rPr lang="en-US" sz="1400" dirty="0" smtClean="0"/>
              <a:t>Email: </a:t>
            </a:r>
            <a:r>
              <a:rPr lang="en-US" sz="1400" u="sng" dirty="0" smtClean="0">
                <a:solidFill>
                  <a:srgbClr val="0033CC"/>
                </a:solidFill>
              </a:rPr>
              <a:t>acoleman@ntta.org </a:t>
            </a:r>
            <a:endParaRPr lang="en-US" sz="2000" u="sng" dirty="0">
              <a:solidFill>
                <a:srgbClr val="0033CC"/>
              </a:solidFill>
            </a:endParaRPr>
          </a:p>
        </p:txBody>
      </p:sp>
    </p:spTree>
    <p:extLst>
      <p:ext uri="{BB962C8B-B14F-4D97-AF65-F5344CB8AC3E}">
        <p14:creationId xmlns:p14="http://schemas.microsoft.com/office/powerpoint/2010/main" val="107975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Getting Connected</a:t>
            </a:r>
            <a:endParaRPr lang="en-US" b="1" dirty="0"/>
          </a:p>
        </p:txBody>
      </p:sp>
      <p:sp>
        <p:nvSpPr>
          <p:cNvPr id="7" name="Text Placeholder 4"/>
          <p:cNvSpPr txBox="1">
            <a:spLocks/>
          </p:cNvSpPr>
          <p:nvPr/>
        </p:nvSpPr>
        <p:spPr>
          <a:xfrm>
            <a:off x="207213" y="729585"/>
            <a:ext cx="7114825" cy="346247"/>
          </a:xfrm>
          <a:prstGeom prst="rect">
            <a:avLst/>
          </a:prstGeom>
          <a:noFill/>
        </p:spPr>
        <p:txBody>
          <a:bodyPr vert="horz" lIns="34289" tIns="34289" rIns="34289" bIns="34289" rtlCol="0">
            <a:spAutoFit/>
          </a:bodyPr>
          <a:lst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r>
              <a:rPr lang="en-US" sz="1800" b="1" kern="0" dirty="0" smtClean="0">
                <a:solidFill>
                  <a:srgbClr val="002C59"/>
                </a:solidFill>
                <a:latin typeface="+mj-lt"/>
              </a:rPr>
              <a:t> </a:t>
            </a:r>
            <a:endParaRPr lang="en-US" sz="1800" kern="0" dirty="0">
              <a:solidFill>
                <a:srgbClr val="002C59"/>
              </a:solidFill>
            </a:endParaRPr>
          </a:p>
        </p:txBody>
      </p:sp>
      <p:cxnSp>
        <p:nvCxnSpPr>
          <p:cNvPr id="8" name="Straight Connector 7"/>
          <p:cNvCxnSpPr/>
          <p:nvPr/>
        </p:nvCxnSpPr>
        <p:spPr>
          <a:xfrm flipV="1">
            <a:off x="207227" y="1040628"/>
            <a:ext cx="8486425" cy="19426"/>
          </a:xfrm>
          <a:prstGeom prst="line">
            <a:avLst/>
          </a:prstGeom>
          <a:ln w="9525">
            <a:solidFill>
              <a:schemeClr val="bg2">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bwMode="auto">
          <a:xfrm>
            <a:off x="5111085" y="1282891"/>
            <a:ext cx="20472" cy="3405116"/>
          </a:xfrm>
          <a:prstGeom prst="line">
            <a:avLst/>
          </a:prstGeom>
          <a:solidFill>
            <a:schemeClr val="accent1"/>
          </a:solidFill>
          <a:ln w="9525" cap="flat" cmpd="sng" algn="ctr">
            <a:solidFill>
              <a:schemeClr val="tx2">
                <a:lumMod val="50000"/>
                <a:lumOff val="50000"/>
              </a:schemeClr>
            </a:solidFill>
            <a:prstDash val="solid"/>
            <a:miter lim="800000"/>
            <a:headEnd type="none" w="med" len="med"/>
            <a:tailEnd type="none" w="med" len="med"/>
          </a:ln>
          <a:effectLst>
            <a:outerShdw blurRad="50800" dist="38100" algn="l" rotWithShape="0">
              <a:prstClr val="black">
                <a:alpha val="40000"/>
              </a:prstClr>
            </a:outerShdw>
          </a:effectLst>
        </p:spPr>
      </p:cxnSp>
      <p:sp>
        <p:nvSpPr>
          <p:cNvPr id="19" name="Rectangle 18"/>
          <p:cNvSpPr/>
          <p:nvPr/>
        </p:nvSpPr>
        <p:spPr bwMode="auto">
          <a:xfrm rot="18900000">
            <a:off x="6904297" y="2044101"/>
            <a:ext cx="313589" cy="31358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Slide Number Placeholder 1"/>
          <p:cNvSpPr>
            <a:spLocks noGrp="1"/>
          </p:cNvSpPr>
          <p:nvPr>
            <p:ph type="sldNum" sz="quarter" idx="10"/>
          </p:nvPr>
        </p:nvSpPr>
        <p:spPr/>
        <p:txBody>
          <a:bodyPr/>
          <a:lstStyle/>
          <a:p>
            <a:fld id="{F71C7896-8E11-4384-BFC5-C0974CDBC83D}" type="slidenum">
              <a:rPr lang="en-US" smtClean="0"/>
              <a:pPr/>
              <a:t>9</a:t>
            </a:fld>
            <a:endParaRPr lang="en-US" dirty="0"/>
          </a:p>
        </p:txBody>
      </p:sp>
      <p:pic>
        <p:nvPicPr>
          <p:cNvPr id="11" name="Picture 10"/>
          <p:cNvPicPr>
            <a:picLocks noChangeAspect="1"/>
          </p:cNvPicPr>
          <p:nvPr/>
        </p:nvPicPr>
        <p:blipFill>
          <a:blip r:embed="rId3"/>
          <a:stretch>
            <a:fillRect/>
          </a:stretch>
        </p:blipFill>
        <p:spPr>
          <a:xfrm>
            <a:off x="882650" y="1371785"/>
            <a:ext cx="3157196" cy="1511553"/>
          </a:xfrm>
          <a:prstGeom prst="rect">
            <a:avLst/>
          </a:prstGeom>
        </p:spPr>
      </p:pic>
      <p:sp>
        <p:nvSpPr>
          <p:cNvPr id="12" name="Text Placeholder 4"/>
          <p:cNvSpPr txBox="1">
            <a:spLocks/>
          </p:cNvSpPr>
          <p:nvPr/>
        </p:nvSpPr>
        <p:spPr>
          <a:xfrm>
            <a:off x="207213" y="704095"/>
            <a:ext cx="7114825" cy="346247"/>
          </a:xfrm>
          <a:prstGeom prst="rect">
            <a:avLst/>
          </a:prstGeom>
          <a:noFill/>
        </p:spPr>
        <p:txBody>
          <a:bodyPr vert="horz" lIns="34289" tIns="34289" rIns="34289" bIns="34289" rtlCol="0">
            <a:spAutoFit/>
          </a:bodyPr>
          <a:lst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r>
              <a:rPr lang="en-US" sz="1800" b="1" kern="0" dirty="0" smtClean="0">
                <a:solidFill>
                  <a:srgbClr val="002C59"/>
                </a:solidFill>
                <a:latin typeface="+mj-lt"/>
              </a:rPr>
              <a:t>More Ways</a:t>
            </a:r>
            <a:endParaRPr lang="en-US" sz="1800" kern="0" dirty="0">
              <a:solidFill>
                <a:srgbClr val="002C59"/>
              </a:solidFill>
            </a:endParaRPr>
          </a:p>
        </p:txBody>
      </p:sp>
      <p:pic>
        <p:nvPicPr>
          <p:cNvPr id="10" name="Picture 9"/>
          <p:cNvPicPr>
            <a:picLocks noChangeAspect="1"/>
          </p:cNvPicPr>
          <p:nvPr/>
        </p:nvPicPr>
        <p:blipFill>
          <a:blip r:embed="rId4"/>
          <a:stretch>
            <a:fillRect/>
          </a:stretch>
        </p:blipFill>
        <p:spPr>
          <a:xfrm>
            <a:off x="6064250" y="2940154"/>
            <a:ext cx="2164678" cy="1627981"/>
          </a:xfrm>
          <a:prstGeom prst="rect">
            <a:avLst/>
          </a:prstGeom>
        </p:spPr>
      </p:pic>
      <p:sp>
        <p:nvSpPr>
          <p:cNvPr id="14" name="TextBox 13"/>
          <p:cNvSpPr txBox="1"/>
          <p:nvPr/>
        </p:nvSpPr>
        <p:spPr bwMode="auto">
          <a:xfrm>
            <a:off x="271568" y="3208339"/>
            <a:ext cx="4171950" cy="1144929"/>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pPr>
            <a:r>
              <a:rPr kumimoji="0" lang="en-US" sz="3600" b="0" i="0" u="none" strike="noStrike" kern="0" cap="none" spc="0" normalizeH="0" baseline="0" noProof="0" dirty="0" smtClean="0">
                <a:ln>
                  <a:noFill/>
                </a:ln>
                <a:solidFill>
                  <a:schemeClr val="tx1"/>
                </a:solidFill>
                <a:effectLst/>
                <a:uLnTx/>
                <a:uFillTx/>
                <a:latin typeface="+mj-lt"/>
                <a:ea typeface="+mn-ea"/>
                <a:cs typeface="+mn-cs"/>
              </a:rPr>
              <a:t>Cooperative Inclusion Plan</a:t>
            </a:r>
          </a:p>
        </p:txBody>
      </p:sp>
      <p:sp>
        <p:nvSpPr>
          <p:cNvPr id="17" name="TextBox 16"/>
          <p:cNvSpPr txBox="1"/>
          <p:nvPr/>
        </p:nvSpPr>
        <p:spPr bwMode="auto">
          <a:xfrm>
            <a:off x="5346701" y="1311663"/>
            <a:ext cx="3616724" cy="1144929"/>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pPr>
            <a:r>
              <a:rPr kumimoji="0" lang="en-US" sz="3600" b="0" i="0" u="none" strike="noStrike" kern="0" cap="none" spc="0" normalizeH="0" baseline="0" noProof="0" dirty="0" smtClean="0">
                <a:ln>
                  <a:noFill/>
                </a:ln>
                <a:solidFill>
                  <a:schemeClr val="tx1"/>
                </a:solidFill>
                <a:effectLst/>
                <a:uLnTx/>
                <a:uFillTx/>
                <a:latin typeface="+mj-lt"/>
                <a:ea typeface="+mn-ea"/>
                <a:cs typeface="+mn-cs"/>
              </a:rPr>
              <a:t>Business Diversity Advisory Council </a:t>
            </a:r>
          </a:p>
        </p:txBody>
      </p:sp>
    </p:spTree>
    <p:extLst>
      <p:ext uri="{BB962C8B-B14F-4D97-AF65-F5344CB8AC3E}">
        <p14:creationId xmlns:p14="http://schemas.microsoft.com/office/powerpoint/2010/main" val="379866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84" y="-561372"/>
            <a:ext cx="9064216" cy="2893671"/>
          </a:xfrm>
        </p:spPr>
        <p:txBody>
          <a:bodyPr>
            <a:normAutofit fontScale="90000"/>
          </a:bodyPr>
          <a:lstStyle/>
          <a:p>
            <a:pPr algn="l">
              <a:lnSpc>
                <a:spcPct val="150000"/>
              </a:lnSpc>
              <a:defRPr/>
            </a:pPr>
            <a:r>
              <a:rPr lang="en-US" sz="2325" dirty="0"/>
              <a:t/>
            </a:r>
            <a:br>
              <a:rPr lang="en-US" sz="2325" dirty="0"/>
            </a:br>
            <a:r>
              <a:rPr lang="en-US" sz="3600" dirty="0">
                <a:solidFill>
                  <a:srgbClr val="002060"/>
                </a:solidFill>
              </a:rPr>
              <a:t>Purpose of the ROAD Program</a:t>
            </a:r>
            <a:r>
              <a:rPr lang="en-US" sz="1650" dirty="0">
                <a:solidFill>
                  <a:schemeClr val="tx1"/>
                </a:solidFill>
              </a:rPr>
              <a:t/>
            </a:r>
            <a:br>
              <a:rPr lang="en-US" sz="1650" dirty="0">
                <a:solidFill>
                  <a:schemeClr val="tx1"/>
                </a:solidFill>
              </a:rPr>
            </a:br>
            <a:r>
              <a:rPr lang="en-US" sz="1800" b="1" i="1" dirty="0" smtClean="0">
                <a:solidFill>
                  <a:schemeClr val="tx1"/>
                </a:solidFill>
              </a:rPr>
              <a:t>Relationships and Opportunities Advancing Diversity (ROAD) </a:t>
            </a:r>
            <a:r>
              <a:rPr lang="en-US" sz="1800" b="1" i="1" dirty="0">
                <a:solidFill>
                  <a:schemeClr val="tx1"/>
                </a:solidFill>
              </a:rPr>
              <a:t>Program seeks to promote and facilitate relationships between prime and consultants to foster opportunities for disadvantaged, minority and women business enterprises to participate in large NTTA contracts.</a:t>
            </a:r>
            <a:r>
              <a:rPr lang="en-US" sz="1800" i="1" dirty="0">
                <a:solidFill>
                  <a:schemeClr val="tx1"/>
                </a:solidFill>
              </a:rPr>
              <a:t/>
            </a:r>
            <a:br>
              <a:rPr lang="en-US" sz="1800" i="1" dirty="0">
                <a:solidFill>
                  <a:schemeClr val="tx1"/>
                </a:solidFill>
              </a:rPr>
            </a:br>
            <a:endParaRPr lang="en-US" sz="1800" i="1" dirty="0">
              <a:solidFill>
                <a:schemeClr val="tx1"/>
              </a:solidFill>
            </a:endParaRPr>
          </a:p>
        </p:txBody>
      </p:sp>
      <p:sp>
        <p:nvSpPr>
          <p:cNvPr id="3" name="Content Placeholder 2"/>
          <p:cNvSpPr>
            <a:spLocks noGrp="1"/>
          </p:cNvSpPr>
          <p:nvPr>
            <p:ph idx="4294967295"/>
          </p:nvPr>
        </p:nvSpPr>
        <p:spPr>
          <a:xfrm>
            <a:off x="1811438" y="1597306"/>
            <a:ext cx="8086221" cy="3356659"/>
          </a:xfrm>
          <a:prstGeom prst="rect">
            <a:avLst/>
          </a:prstGeom>
        </p:spPr>
        <p:txBody>
          <a:bodyPr rtlCol="0">
            <a:normAutofit fontScale="47500" lnSpcReduction="20000"/>
          </a:bodyPr>
          <a:lstStyle/>
          <a:p>
            <a:pPr fontAlgn="auto">
              <a:spcAft>
                <a:spcPts val="0"/>
              </a:spcAft>
              <a:defRPr/>
            </a:pPr>
            <a:endParaRPr lang="en-US" sz="2550" b="1" spc="225" dirty="0">
              <a:solidFill>
                <a:schemeClr val="tx1"/>
              </a:solidFill>
            </a:endParaRPr>
          </a:p>
          <a:p>
            <a:pPr fontAlgn="auto">
              <a:spcAft>
                <a:spcPts val="0"/>
              </a:spcAft>
              <a:defRPr/>
            </a:pPr>
            <a:r>
              <a:rPr lang="en-US" sz="5100" b="1" u="sng" spc="225" dirty="0">
                <a:solidFill>
                  <a:srgbClr val="002060"/>
                </a:solidFill>
              </a:rPr>
              <a:t>How the program works</a:t>
            </a:r>
          </a:p>
          <a:p>
            <a:pPr fontAlgn="auto">
              <a:spcAft>
                <a:spcPts val="0"/>
              </a:spcAft>
              <a:defRPr/>
            </a:pPr>
            <a:r>
              <a:rPr lang="en-US" sz="3400" b="1" dirty="0">
                <a:solidFill>
                  <a:schemeClr val="tx1"/>
                </a:solidFill>
              </a:rPr>
              <a:t>Primes and professional representatives from their firm </a:t>
            </a:r>
          </a:p>
          <a:p>
            <a:pPr fontAlgn="auto">
              <a:spcAft>
                <a:spcPts val="0"/>
              </a:spcAft>
              <a:defRPr/>
            </a:pPr>
            <a:r>
              <a:rPr lang="en-US" sz="3400" b="1" dirty="0">
                <a:solidFill>
                  <a:schemeClr val="tx1"/>
                </a:solidFill>
              </a:rPr>
              <a:t>will work directly with the consultant firm to develop a plan </a:t>
            </a:r>
          </a:p>
          <a:p>
            <a:pPr fontAlgn="auto">
              <a:spcAft>
                <a:spcPts val="0"/>
              </a:spcAft>
              <a:defRPr/>
            </a:pPr>
            <a:r>
              <a:rPr lang="en-US" sz="3400" b="1" dirty="0">
                <a:solidFill>
                  <a:schemeClr val="tx1"/>
                </a:solidFill>
              </a:rPr>
              <a:t>to build capacity and commit to exposing the consultant to </a:t>
            </a:r>
          </a:p>
          <a:p>
            <a:pPr fontAlgn="auto">
              <a:spcAft>
                <a:spcPts val="0"/>
              </a:spcAft>
              <a:defRPr/>
            </a:pPr>
            <a:r>
              <a:rPr lang="en-US" sz="3400" b="1" dirty="0">
                <a:solidFill>
                  <a:schemeClr val="tx1"/>
                </a:solidFill>
              </a:rPr>
              <a:t>major aspects of business relevant to his/her firm, access to</a:t>
            </a:r>
          </a:p>
          <a:p>
            <a:pPr fontAlgn="auto">
              <a:spcAft>
                <a:spcPts val="0"/>
              </a:spcAft>
              <a:defRPr/>
            </a:pPr>
            <a:r>
              <a:rPr lang="en-US" sz="3400" b="1" dirty="0">
                <a:solidFill>
                  <a:schemeClr val="tx1"/>
                </a:solidFill>
              </a:rPr>
              <a:t>resources and training in agreed upon areas that can include </a:t>
            </a:r>
          </a:p>
          <a:p>
            <a:pPr fontAlgn="auto">
              <a:spcAft>
                <a:spcPts val="0"/>
              </a:spcAft>
              <a:defRPr/>
            </a:pPr>
            <a:r>
              <a:rPr lang="en-US" sz="3400" b="1" dirty="0">
                <a:solidFill>
                  <a:schemeClr val="tx1"/>
                </a:solidFill>
              </a:rPr>
              <a:t>business development, technical and managerial proficiency, </a:t>
            </a:r>
          </a:p>
          <a:p>
            <a:pPr fontAlgn="auto">
              <a:spcAft>
                <a:spcPts val="0"/>
              </a:spcAft>
              <a:defRPr/>
            </a:pPr>
            <a:r>
              <a:rPr lang="en-US" sz="3400" b="1" dirty="0">
                <a:solidFill>
                  <a:schemeClr val="tx1"/>
                </a:solidFill>
              </a:rPr>
              <a:t>human resource development, management </a:t>
            </a:r>
          </a:p>
          <a:p>
            <a:pPr fontAlgn="auto">
              <a:spcAft>
                <a:spcPts val="0"/>
              </a:spcAft>
              <a:defRPr/>
            </a:pPr>
            <a:r>
              <a:rPr lang="en-US" sz="3400" b="1" dirty="0">
                <a:solidFill>
                  <a:schemeClr val="tx1"/>
                </a:solidFill>
              </a:rPr>
              <a:t>strategies, marketing, and project management. </a:t>
            </a:r>
          </a:p>
          <a:p>
            <a:pPr fontAlgn="auto">
              <a:spcAft>
                <a:spcPts val="0"/>
              </a:spcAft>
              <a:defRPr/>
            </a:pPr>
            <a:endParaRPr lang="en-US" sz="3400" b="1" dirty="0">
              <a:solidFill>
                <a:schemeClr val="tx1"/>
              </a:solidFill>
            </a:endParaRPr>
          </a:p>
          <a:p>
            <a:pPr fontAlgn="auto">
              <a:spcAft>
                <a:spcPts val="0"/>
              </a:spcAft>
              <a:defRPr/>
            </a:pPr>
            <a:r>
              <a:rPr lang="en-US" sz="3400" b="1" dirty="0">
                <a:solidFill>
                  <a:schemeClr val="tx1"/>
                </a:solidFill>
              </a:rPr>
              <a:t>During the program period, consultants will participate </a:t>
            </a:r>
          </a:p>
          <a:p>
            <a:pPr fontAlgn="auto">
              <a:spcAft>
                <a:spcPts val="0"/>
              </a:spcAft>
              <a:defRPr/>
            </a:pPr>
            <a:r>
              <a:rPr lang="en-US" sz="3400" b="1" dirty="0">
                <a:solidFill>
                  <a:schemeClr val="tx1"/>
                </a:solidFill>
              </a:rPr>
              <a:t>in seminars, workshops and networking events that expose</a:t>
            </a:r>
          </a:p>
          <a:p>
            <a:pPr fontAlgn="auto">
              <a:spcAft>
                <a:spcPts val="0"/>
              </a:spcAft>
              <a:defRPr/>
            </a:pPr>
            <a:r>
              <a:rPr lang="en-US" sz="3400" b="1" dirty="0">
                <a:solidFill>
                  <a:schemeClr val="tx1"/>
                </a:solidFill>
              </a:rPr>
              <a:t>them to the most competitive firms in the industry. </a:t>
            </a:r>
          </a:p>
        </p:txBody>
      </p:sp>
      <p:pic>
        <p:nvPicPr>
          <p:cNvPr id="4" name="Picture 3"/>
          <p:cNvPicPr>
            <a:picLocks noChangeAspect="1"/>
          </p:cNvPicPr>
          <p:nvPr/>
        </p:nvPicPr>
        <p:blipFill>
          <a:blip r:embed="rId2"/>
          <a:stretch>
            <a:fillRect/>
          </a:stretch>
        </p:blipFill>
        <p:spPr>
          <a:xfrm>
            <a:off x="79785" y="2199190"/>
            <a:ext cx="1576170" cy="1498922"/>
          </a:xfrm>
          <a:prstGeom prst="rect">
            <a:avLst/>
          </a:prstGeom>
        </p:spPr>
      </p:pic>
    </p:spTree>
    <p:extLst>
      <p:ext uri="{BB962C8B-B14F-4D97-AF65-F5344CB8AC3E}">
        <p14:creationId xmlns:p14="http://schemas.microsoft.com/office/powerpoint/2010/main" val="122662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5359" y="391887"/>
            <a:ext cx="4861087" cy="4786002"/>
          </a:xfrm>
          <a:prstGeom prst="rect">
            <a:avLst/>
          </a:prstGeom>
        </p:spPr>
        <p:txBody>
          <a:bodyPr wrap="square">
            <a:spAutoFit/>
          </a:bodyPr>
          <a:lstStyle/>
          <a:p>
            <a:pPr algn="ctr"/>
            <a:r>
              <a:rPr lang="en-US" sz="2000" b="1" dirty="0">
                <a:solidFill>
                  <a:prstClr val="black"/>
                </a:solidFill>
              </a:rPr>
              <a:t>NTTA promotes and facilitates relationships through the  ROAD Program</a:t>
            </a:r>
          </a:p>
          <a:p>
            <a:pPr algn="ctr"/>
            <a:endParaRPr lang="en-US" sz="2000" b="1" dirty="0">
              <a:solidFill>
                <a:prstClr val="black"/>
              </a:solidFill>
            </a:endParaRPr>
          </a:p>
          <a:p>
            <a:pPr>
              <a:spcAft>
                <a:spcPts val="375"/>
              </a:spcAft>
              <a:buFont typeface="Wingdings" pitchFamily="2" charset="2"/>
              <a:buChar char="q"/>
            </a:pPr>
            <a:r>
              <a:rPr lang="en-US" sz="2000" dirty="0">
                <a:solidFill>
                  <a:prstClr val="black"/>
                </a:solidFill>
              </a:rPr>
              <a:t>Expand consultants’ scope and specialization of services and capabilities </a:t>
            </a:r>
          </a:p>
          <a:p>
            <a:pPr>
              <a:spcAft>
                <a:spcPts val="375"/>
              </a:spcAft>
              <a:buFont typeface="Wingdings" pitchFamily="2" charset="2"/>
              <a:buChar char="q"/>
            </a:pPr>
            <a:r>
              <a:rPr lang="en-US" sz="2000" dirty="0">
                <a:solidFill>
                  <a:prstClr val="black"/>
                </a:solidFill>
              </a:rPr>
              <a:t>Develop the consultants’ bidding capabilities </a:t>
            </a:r>
          </a:p>
          <a:p>
            <a:pPr>
              <a:spcAft>
                <a:spcPts val="375"/>
              </a:spcAft>
              <a:buFont typeface="Wingdings" pitchFamily="2" charset="2"/>
              <a:buChar char="q"/>
            </a:pPr>
            <a:r>
              <a:rPr lang="en-US" sz="2000" dirty="0">
                <a:solidFill>
                  <a:prstClr val="black"/>
                </a:solidFill>
              </a:rPr>
              <a:t>Broaden the consultants’ exposure to the process, execution and management of larger, more complex contracts </a:t>
            </a:r>
          </a:p>
          <a:p>
            <a:pPr>
              <a:spcAft>
                <a:spcPts val="375"/>
              </a:spcAft>
              <a:buFont typeface="Wingdings" pitchFamily="2" charset="2"/>
              <a:buChar char="q"/>
            </a:pPr>
            <a:r>
              <a:rPr lang="en-US" sz="2000" dirty="0">
                <a:solidFill>
                  <a:prstClr val="black"/>
                </a:solidFill>
              </a:rPr>
              <a:t>Develop more robust accounting procedures and reporting </a:t>
            </a:r>
          </a:p>
          <a:p>
            <a:pPr>
              <a:spcAft>
                <a:spcPts val="375"/>
              </a:spcAft>
              <a:buFont typeface="Wingdings" pitchFamily="2" charset="2"/>
              <a:buChar char="q"/>
            </a:pPr>
            <a:r>
              <a:rPr lang="en-US" sz="2000" dirty="0" smtClean="0">
                <a:solidFill>
                  <a:prstClr val="black"/>
                </a:solidFill>
              </a:rPr>
              <a:t>Create </a:t>
            </a:r>
            <a:r>
              <a:rPr lang="en-US" sz="2000" dirty="0">
                <a:solidFill>
                  <a:prstClr val="black"/>
                </a:solidFill>
              </a:rPr>
              <a:t>a dialogue that includes coaching, innovation, guidance and best practices</a:t>
            </a:r>
          </a:p>
        </p:txBody>
      </p:sp>
      <p:pic>
        <p:nvPicPr>
          <p:cNvPr id="2053" name="Picture 5"/>
          <p:cNvPicPr>
            <a:picLocks noChangeAspect="1" noChangeArrowheads="1"/>
          </p:cNvPicPr>
          <p:nvPr/>
        </p:nvPicPr>
        <p:blipFill>
          <a:blip r:embed="rId3" cstate="print"/>
          <a:srcRect/>
          <a:stretch>
            <a:fillRect/>
          </a:stretch>
        </p:blipFill>
        <p:spPr bwMode="auto">
          <a:xfrm>
            <a:off x="6404137" y="185630"/>
            <a:ext cx="2066095" cy="4505397"/>
          </a:xfrm>
          <a:prstGeom prst="rect">
            <a:avLst/>
          </a:prstGeom>
          <a:noFill/>
          <a:ln w="9525">
            <a:noFill/>
            <a:miter lim="800000"/>
            <a:headEnd/>
            <a:tailEnd/>
          </a:ln>
        </p:spPr>
      </p:pic>
      <p:sp>
        <p:nvSpPr>
          <p:cNvPr id="11" name="Rectangle 10"/>
          <p:cNvSpPr/>
          <p:nvPr/>
        </p:nvSpPr>
        <p:spPr>
          <a:xfrm>
            <a:off x="1543050" y="3371850"/>
            <a:ext cx="5543550" cy="300082"/>
          </a:xfrm>
          <a:prstGeom prst="rect">
            <a:avLst/>
          </a:prstGeom>
        </p:spPr>
        <p:txBody>
          <a:bodyPr wrap="square">
            <a:spAutoFit/>
          </a:bodyPr>
          <a:lstStyle/>
          <a:p>
            <a:pPr algn="ctr"/>
            <a:r>
              <a:rPr lang="en-US" sz="1350" dirty="0">
                <a:solidFill>
                  <a:prstClr val="black"/>
                </a:solidFill>
              </a:rPr>
              <a:t>  </a:t>
            </a:r>
            <a:endParaRPr lang="en-US" sz="1500" b="1" dirty="0">
              <a:latin typeface="Rockwell" pitchFamily="18" charset="0"/>
            </a:endParaRPr>
          </a:p>
        </p:txBody>
      </p:sp>
      <p:sp>
        <p:nvSpPr>
          <p:cNvPr id="2" name="TextBox 1"/>
          <p:cNvSpPr txBox="1"/>
          <p:nvPr/>
        </p:nvSpPr>
        <p:spPr>
          <a:xfrm>
            <a:off x="873149" y="55811"/>
            <a:ext cx="4973296" cy="738664"/>
          </a:xfrm>
          <a:prstGeom prst="rect">
            <a:avLst/>
          </a:prstGeom>
          <a:noFill/>
        </p:spPr>
        <p:txBody>
          <a:bodyPr wrap="square" rtlCol="0">
            <a:spAutoFit/>
          </a:bodyPr>
          <a:lstStyle/>
          <a:p>
            <a:pPr algn="ctr"/>
            <a:r>
              <a:rPr lang="en-US" sz="2400" b="1" dirty="0">
                <a:solidFill>
                  <a:srgbClr val="003366">
                    <a:shade val="75000"/>
                  </a:srgbClr>
                </a:solidFill>
                <a:ea typeface="+mj-ea"/>
                <a:cs typeface="+mj-cs"/>
              </a:rPr>
              <a:t>ROAD Program Objectives</a:t>
            </a:r>
            <a:r>
              <a:rPr lang="en-US" b="1" dirty="0">
                <a:solidFill>
                  <a:srgbClr val="003366">
                    <a:shade val="75000"/>
                  </a:srgbClr>
                </a:solidFill>
                <a:ea typeface="+mj-ea"/>
                <a:cs typeface="+mj-cs"/>
              </a:rPr>
              <a:t/>
            </a:r>
            <a:br>
              <a:rPr lang="en-US" b="1" dirty="0">
                <a:solidFill>
                  <a:srgbClr val="003366">
                    <a:shade val="75000"/>
                  </a:srgbClr>
                </a:solidFill>
                <a:ea typeface="+mj-ea"/>
                <a:cs typeface="+mj-cs"/>
              </a:rPr>
            </a:br>
            <a:endParaRPr lang="en-US" b="1" dirty="0">
              <a:solidFill>
                <a:prstClr val="black"/>
              </a:solidFill>
            </a:endParaRPr>
          </a:p>
        </p:txBody>
      </p:sp>
    </p:spTree>
    <p:extLst>
      <p:ext uri="{BB962C8B-B14F-4D97-AF65-F5344CB8AC3E}">
        <p14:creationId xmlns:p14="http://schemas.microsoft.com/office/powerpoint/2010/main" val="29722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71C7896-8E11-4384-BFC5-C0974CDBC83D}" type="slidenum">
              <a:rPr lang="en-US" smtClean="0"/>
              <a:pPr/>
              <a:t>12</a:t>
            </a:fld>
            <a:endParaRPr lang="en-US" dirty="0"/>
          </a:p>
        </p:txBody>
      </p:sp>
      <p:sp>
        <p:nvSpPr>
          <p:cNvPr id="3" name="Text Placeholder 2"/>
          <p:cNvSpPr>
            <a:spLocks noGrp="1"/>
          </p:cNvSpPr>
          <p:nvPr>
            <p:ph type="body" sz="quarter" idx="11"/>
          </p:nvPr>
        </p:nvSpPr>
        <p:spPr>
          <a:xfrm>
            <a:off x="62089" y="756356"/>
            <a:ext cx="9081911" cy="4299124"/>
          </a:xfrm>
        </p:spPr>
        <p:txBody>
          <a:bodyPr/>
          <a:lstStyle/>
          <a:p>
            <a:pPr lvl="2" indent="0" fontAlgn="auto">
              <a:spcBef>
                <a:spcPct val="20000"/>
              </a:spcBef>
              <a:spcAft>
                <a:spcPts val="0"/>
              </a:spcAft>
              <a:buClr>
                <a:srgbClr val="F07F09"/>
              </a:buClr>
              <a:buSzPct val="85000"/>
              <a:buNone/>
            </a:pPr>
            <a:r>
              <a:rPr lang="en-US" sz="2400" kern="1200" dirty="0" smtClean="0">
                <a:solidFill>
                  <a:prstClr val="black"/>
                </a:solidFill>
                <a:latin typeface="Calibri"/>
                <a:cs typeface="+mn-cs"/>
              </a:rPr>
              <a:t>  	</a:t>
            </a:r>
            <a:r>
              <a:rPr lang="en-US" sz="2400" b="1" kern="1200" dirty="0" smtClean="0">
                <a:solidFill>
                  <a:prstClr val="black"/>
                </a:solidFill>
                <a:latin typeface="Calibri"/>
                <a:cs typeface="+mn-cs"/>
              </a:rPr>
              <a:t>                The ROAD Program Oversight Committee </a:t>
            </a:r>
          </a:p>
          <a:p>
            <a:pPr lvl="5" indent="0" fontAlgn="auto">
              <a:spcAft>
                <a:spcPts val="0"/>
              </a:spcAft>
              <a:buClr>
                <a:srgbClr val="F07F09"/>
              </a:buClr>
              <a:buSzPct val="85000"/>
              <a:buNone/>
            </a:pPr>
            <a:r>
              <a:rPr lang="en-US" sz="2400" b="1" kern="1200" dirty="0" smtClean="0">
                <a:solidFill>
                  <a:prstClr val="black"/>
                </a:solidFill>
                <a:latin typeface="Calibri"/>
                <a:cs typeface="+mn-cs"/>
              </a:rPr>
              <a:t>will </a:t>
            </a:r>
            <a:r>
              <a:rPr lang="en-US" sz="2400" b="1" kern="1200" dirty="0">
                <a:solidFill>
                  <a:prstClr val="black"/>
                </a:solidFill>
                <a:latin typeface="Calibri"/>
                <a:cs typeface="+mn-cs"/>
              </a:rPr>
              <a:t>approve </a:t>
            </a:r>
            <a:r>
              <a:rPr lang="en-US" sz="2400" b="1" kern="1200" dirty="0" smtClean="0">
                <a:solidFill>
                  <a:prstClr val="black"/>
                </a:solidFill>
                <a:latin typeface="Calibri"/>
                <a:cs typeface="+mn-cs"/>
              </a:rPr>
              <a:t>all interested primes  </a:t>
            </a:r>
            <a:r>
              <a:rPr lang="en-US" sz="2400" b="1" kern="1200" dirty="0">
                <a:solidFill>
                  <a:prstClr val="black"/>
                </a:solidFill>
                <a:latin typeface="Calibri"/>
                <a:cs typeface="+mn-cs"/>
              </a:rPr>
              <a:t>and consultants. </a:t>
            </a:r>
            <a:endParaRPr lang="en-US" sz="2400" b="1" kern="1200" dirty="0" smtClean="0">
              <a:solidFill>
                <a:prstClr val="black"/>
              </a:solidFill>
              <a:latin typeface="Calibri"/>
              <a:cs typeface="+mn-cs"/>
            </a:endParaRPr>
          </a:p>
          <a:p>
            <a:pPr lvl="5" indent="0" fontAlgn="auto">
              <a:spcAft>
                <a:spcPts val="0"/>
              </a:spcAft>
              <a:buClr>
                <a:srgbClr val="F07F09"/>
              </a:buClr>
              <a:buSzPct val="85000"/>
              <a:buNone/>
            </a:pPr>
            <a:endParaRPr lang="en-US" sz="2400" b="1" kern="1200" dirty="0">
              <a:solidFill>
                <a:prstClr val="black"/>
              </a:solidFill>
              <a:latin typeface="Calibri"/>
              <a:cs typeface="+mn-cs"/>
            </a:endParaRPr>
          </a:p>
          <a:p>
            <a:pPr marL="457200" lvl="0" indent="-457200" fontAlgn="auto">
              <a:spcBef>
                <a:spcPct val="20000"/>
              </a:spcBef>
              <a:spcAft>
                <a:spcPts val="0"/>
              </a:spcAft>
              <a:buClr>
                <a:srgbClr val="F07F09"/>
              </a:buClr>
              <a:buSzPct val="85000"/>
              <a:buFont typeface="Arial" panose="020B0604020202020204" pitchFamily="34" charset="0"/>
              <a:buChar char="•"/>
            </a:pPr>
            <a:r>
              <a:rPr lang="en-US" sz="2400" kern="1200" dirty="0" smtClean="0">
                <a:solidFill>
                  <a:prstClr val="black"/>
                </a:solidFill>
                <a:latin typeface="Calibri"/>
                <a:cs typeface="+mn-cs"/>
              </a:rPr>
              <a:t>Participants </a:t>
            </a:r>
            <a:r>
              <a:rPr lang="en-US" sz="2400" kern="1200" dirty="0">
                <a:solidFill>
                  <a:prstClr val="black"/>
                </a:solidFill>
                <a:latin typeface="Calibri"/>
                <a:cs typeface="+mn-cs"/>
              </a:rPr>
              <a:t>will complete an </a:t>
            </a:r>
            <a:r>
              <a:rPr lang="en-US" sz="2400" kern="1200" dirty="0" smtClean="0">
                <a:solidFill>
                  <a:prstClr val="black"/>
                </a:solidFill>
                <a:latin typeface="Calibri"/>
                <a:cs typeface="+mn-cs"/>
              </a:rPr>
              <a:t>application </a:t>
            </a:r>
            <a:r>
              <a:rPr lang="en-US" sz="2400" kern="1200" dirty="0">
                <a:solidFill>
                  <a:prstClr val="black"/>
                </a:solidFill>
                <a:latin typeface="Calibri"/>
                <a:cs typeface="+mn-cs"/>
              </a:rPr>
              <a:t>and submit business </a:t>
            </a:r>
            <a:r>
              <a:rPr lang="en-US" sz="2400" kern="1200" dirty="0" smtClean="0">
                <a:solidFill>
                  <a:prstClr val="black"/>
                </a:solidFill>
                <a:latin typeface="Calibri"/>
                <a:cs typeface="+mn-cs"/>
              </a:rPr>
              <a:t>plan/company profile </a:t>
            </a:r>
            <a:r>
              <a:rPr lang="en-US" sz="2400" kern="1200" dirty="0">
                <a:solidFill>
                  <a:prstClr val="black"/>
                </a:solidFill>
                <a:latin typeface="Calibri"/>
                <a:cs typeface="+mn-cs"/>
              </a:rPr>
              <a:t>for consideration in the program. </a:t>
            </a:r>
            <a:r>
              <a:rPr lang="en-US" sz="2400" kern="1200" dirty="0" smtClean="0">
                <a:solidFill>
                  <a:prstClr val="black"/>
                </a:solidFill>
                <a:latin typeface="Calibri"/>
                <a:cs typeface="+mn-cs"/>
              </a:rPr>
              <a:t>Submissions </a:t>
            </a:r>
            <a:r>
              <a:rPr lang="en-US" sz="2400" kern="1200" dirty="0">
                <a:solidFill>
                  <a:prstClr val="black"/>
                </a:solidFill>
                <a:latin typeface="Calibri"/>
                <a:cs typeface="+mn-cs"/>
              </a:rPr>
              <a:t>will be evaluated on the basis of their responses to all provisions of this document. </a:t>
            </a:r>
            <a:endParaRPr lang="en-US" sz="2400" kern="1200" dirty="0" smtClean="0">
              <a:solidFill>
                <a:prstClr val="black"/>
              </a:solidFill>
              <a:latin typeface="Calibri"/>
              <a:cs typeface="+mn-cs"/>
            </a:endParaRPr>
          </a:p>
          <a:p>
            <a:pPr marL="457200" lvl="0" indent="-457200" fontAlgn="auto">
              <a:spcBef>
                <a:spcPct val="20000"/>
              </a:spcBef>
              <a:spcAft>
                <a:spcPts val="0"/>
              </a:spcAft>
              <a:buClr>
                <a:srgbClr val="F07F09"/>
              </a:buClr>
              <a:buSzPct val="85000"/>
              <a:buFont typeface="Arial" panose="020B0604020202020204" pitchFamily="34" charset="0"/>
              <a:buChar char="•"/>
            </a:pPr>
            <a:r>
              <a:rPr lang="en-US" sz="2400" kern="1200" dirty="0" smtClean="0">
                <a:solidFill>
                  <a:prstClr val="black"/>
                </a:solidFill>
                <a:latin typeface="Calibri"/>
                <a:cs typeface="+mn-cs"/>
              </a:rPr>
              <a:t>The </a:t>
            </a:r>
            <a:r>
              <a:rPr lang="en-US" sz="2400" kern="1200" dirty="0">
                <a:solidFill>
                  <a:prstClr val="black"/>
                </a:solidFill>
                <a:latin typeface="Calibri"/>
                <a:cs typeface="+mn-cs"/>
              </a:rPr>
              <a:t>Authority may use some or all of the criteria in its evaluation and comparison of proposals submitted. Once approved, consultants are paired with primes based on developmental need. </a:t>
            </a:r>
          </a:p>
          <a:p>
            <a:endParaRPr lang="en-US" dirty="0"/>
          </a:p>
        </p:txBody>
      </p:sp>
      <p:sp>
        <p:nvSpPr>
          <p:cNvPr id="4" name="Title 3"/>
          <p:cNvSpPr>
            <a:spLocks noGrp="1"/>
          </p:cNvSpPr>
          <p:nvPr>
            <p:ph type="title"/>
          </p:nvPr>
        </p:nvSpPr>
        <p:spPr>
          <a:xfrm>
            <a:off x="183954" y="1"/>
            <a:ext cx="8531068" cy="623888"/>
          </a:xfrm>
        </p:spPr>
        <p:txBody>
          <a:bodyPr/>
          <a:lstStyle/>
          <a:p>
            <a:r>
              <a:rPr lang="en-US" dirty="0" smtClean="0"/>
              <a:t>ROAD PROGRAM Selection Process (at a glance) </a:t>
            </a:r>
            <a:endParaRPr lang="en-US" dirty="0"/>
          </a:p>
        </p:txBody>
      </p:sp>
      <p:sp>
        <p:nvSpPr>
          <p:cNvPr id="5" name="Right Arrow 4"/>
          <p:cNvSpPr/>
          <p:nvPr/>
        </p:nvSpPr>
        <p:spPr bwMode="auto">
          <a:xfrm>
            <a:off x="362959" y="1132533"/>
            <a:ext cx="978408" cy="48463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6563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3229"/>
          </a:xfrm>
        </p:spPr>
        <p:txBody>
          <a:bodyPr/>
          <a:lstStyle/>
          <a:p>
            <a:r>
              <a:rPr lang="en-US" dirty="0">
                <a:solidFill>
                  <a:srgbClr val="002C59"/>
                </a:solidFill>
              </a:rPr>
              <a:t>2016 – 2018 ROAD Program Participants</a:t>
            </a:r>
          </a:p>
        </p:txBody>
      </p:sp>
      <p:sp>
        <p:nvSpPr>
          <p:cNvPr id="3" name="Slide Number Placeholder 2"/>
          <p:cNvSpPr>
            <a:spLocks noGrp="1"/>
          </p:cNvSpPr>
          <p:nvPr>
            <p:ph type="sldNum" sz="quarter" idx="12"/>
          </p:nvPr>
        </p:nvSpPr>
        <p:spPr/>
        <p:txBody>
          <a:bodyPr/>
          <a:lstStyle/>
          <a:p>
            <a:fld id="{733B0EA1-2A78-4535-9635-FC49558AF89F}" type="slidenum">
              <a:rPr lang="en-US" smtClean="0"/>
              <a:pPr/>
              <a:t>13</a:t>
            </a:fld>
            <a:endParaRPr lang="en-US" dirty="0"/>
          </a:p>
        </p:txBody>
      </p:sp>
      <p:pic>
        <p:nvPicPr>
          <p:cNvPr id="1026" name="Picture 2" descr="C:\Users\ksuber\AppData\Local\Microsoft\Windows\Temporary Internet Files\Content.Outlook\UBNQKQ4D\ROAD Program 2016-2018 ClassEmai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302"/>
          <a:stretch/>
        </p:blipFill>
        <p:spPr bwMode="auto">
          <a:xfrm>
            <a:off x="1851379" y="733041"/>
            <a:ext cx="5418666" cy="436994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p:cNvPicPr>
            <a:picLocks/>
          </p:cNvPicPr>
          <p:nvPr/>
        </p:nvPicPr>
        <p:blipFill>
          <a:blip r:embed="rId4" cstate="print"/>
          <a:srcRect/>
          <a:stretch>
            <a:fillRect/>
          </a:stretch>
        </p:blipFill>
        <p:spPr bwMode="auto">
          <a:xfrm>
            <a:off x="180622" y="1309511"/>
            <a:ext cx="1450622" cy="1535289"/>
          </a:xfrm>
          <a:prstGeom prst="rect">
            <a:avLst/>
          </a:prstGeom>
          <a:noFill/>
          <a:ln w="9525">
            <a:noFill/>
            <a:miter lim="800000"/>
            <a:headEnd/>
            <a:tailEnd/>
          </a:ln>
        </p:spPr>
      </p:pic>
      <p:pic>
        <p:nvPicPr>
          <p:cNvPr id="7" name="Content Placeholder 4"/>
          <p:cNvPicPr>
            <a:picLocks/>
          </p:cNvPicPr>
          <p:nvPr/>
        </p:nvPicPr>
        <p:blipFill>
          <a:blip r:embed="rId4" cstate="print"/>
          <a:srcRect/>
          <a:stretch>
            <a:fillRect/>
          </a:stretch>
        </p:blipFill>
        <p:spPr bwMode="auto">
          <a:xfrm>
            <a:off x="7687733" y="1360311"/>
            <a:ext cx="1281289" cy="1484489"/>
          </a:xfrm>
          <a:prstGeom prst="rect">
            <a:avLst/>
          </a:prstGeom>
          <a:noFill/>
          <a:ln w="9525">
            <a:noFill/>
            <a:miter lim="800000"/>
            <a:headEnd/>
            <a:tailEnd/>
          </a:ln>
        </p:spPr>
      </p:pic>
    </p:spTree>
    <p:extLst>
      <p:ext uri="{BB962C8B-B14F-4D97-AF65-F5344CB8AC3E}">
        <p14:creationId xmlns:p14="http://schemas.microsoft.com/office/powerpoint/2010/main" val="3550525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7832"/>
            <a:ext cx="6629400" cy="429368"/>
          </a:xfrm>
        </p:spPr>
        <p:txBody>
          <a:bodyPr anchor="t">
            <a:normAutofit fontScale="90000"/>
          </a:bodyPr>
          <a:lstStyle/>
          <a:p>
            <a:pPr algn="ctr"/>
            <a:r>
              <a:rPr lang="en-US" sz="3100" dirty="0"/>
              <a:t>2016 – 2018 ROAD Program Participants</a:t>
            </a:r>
            <a:br>
              <a:rPr lang="en-US" sz="3100" dirty="0"/>
            </a:br>
            <a:r>
              <a:rPr lang="en-US" sz="3100" b="0" dirty="0" smtClean="0"/>
              <a:t/>
            </a:r>
            <a:br>
              <a:rPr lang="en-US" sz="3100" b="0" dirty="0" smtClean="0"/>
            </a:br>
            <a:r>
              <a:rPr lang="en-US" dirty="0" smtClean="0"/>
              <a:t/>
            </a:r>
            <a:br>
              <a:rPr lang="en-US" dirty="0" smtClean="0"/>
            </a:br>
            <a:endParaRPr lang="en-US" dirty="0"/>
          </a:p>
        </p:txBody>
      </p:sp>
      <p:sp>
        <p:nvSpPr>
          <p:cNvPr id="9218" name="Rectangle 2"/>
          <p:cNvSpPr>
            <a:spLocks noChangeArrowheads="1"/>
          </p:cNvSpPr>
          <p:nvPr/>
        </p:nvSpPr>
        <p:spPr bwMode="auto">
          <a:xfrm>
            <a:off x="1143001" y="-138499"/>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US" sz="1350" dirty="0"/>
          </a:p>
        </p:txBody>
      </p:sp>
      <p:graphicFrame>
        <p:nvGraphicFramePr>
          <p:cNvPr id="10" name="Content Placeholder 8"/>
          <p:cNvGraphicFramePr>
            <a:graphicFrameLocks/>
          </p:cNvGraphicFramePr>
          <p:nvPr>
            <p:extLst>
              <p:ext uri="{D42A27DB-BD31-4B8C-83A1-F6EECF244321}">
                <p14:modId xmlns:p14="http://schemas.microsoft.com/office/powerpoint/2010/main" val="3061959606"/>
              </p:ext>
            </p:extLst>
          </p:nvPr>
        </p:nvGraphicFramePr>
        <p:xfrm>
          <a:off x="615462" y="699912"/>
          <a:ext cx="7725507" cy="3879838"/>
        </p:xfrm>
        <a:graphic>
          <a:graphicData uri="http://schemas.openxmlformats.org/drawingml/2006/table">
            <a:tbl>
              <a:tblPr firstRow="1" bandRow="1">
                <a:tableStyleId>{5C22544A-7EE6-4342-B048-85BDC9FD1C3A}</a:tableStyleId>
              </a:tblPr>
              <a:tblGrid>
                <a:gridCol w="3777208"/>
                <a:gridCol w="3948299"/>
              </a:tblGrid>
              <a:tr h="584572">
                <a:tc>
                  <a:txBody>
                    <a:bodyPr/>
                    <a:lstStyle/>
                    <a:p>
                      <a:pPr algn="ctr"/>
                      <a:r>
                        <a:rPr lang="en-US" sz="2400" b="1" kern="1200" dirty="0" smtClean="0">
                          <a:solidFill>
                            <a:schemeClr val="lt1"/>
                          </a:solidFill>
                          <a:effectLst>
                            <a:outerShdw blurRad="38100" dist="38100" dir="2700000" algn="tl">
                              <a:srgbClr val="000000">
                                <a:alpha val="43137"/>
                              </a:srgbClr>
                            </a:outerShdw>
                          </a:effectLst>
                          <a:latin typeface="+mn-lt"/>
                          <a:ea typeface="+mn-ea"/>
                          <a:cs typeface="+mn-cs"/>
                        </a:rPr>
                        <a:t>PRIME</a:t>
                      </a:r>
                      <a:endParaRPr lang="en-US" sz="2400" dirty="0">
                        <a:effectLst>
                          <a:outerShdw blurRad="38100" dist="38100" dir="2700000" algn="tl">
                            <a:srgbClr val="000000">
                              <a:alpha val="43137"/>
                            </a:srgbClr>
                          </a:outerShdw>
                        </a:effectLst>
                      </a:endParaRPr>
                    </a:p>
                  </a:txBody>
                  <a:tcPr marL="68580" marR="68580" marT="34290" marB="34290"/>
                </a:tc>
                <a:tc>
                  <a:txBody>
                    <a:bodyPr/>
                    <a:lstStyle/>
                    <a:p>
                      <a:pPr algn="ctr"/>
                      <a:r>
                        <a:rPr lang="en-US" sz="2400" b="1" kern="1200" dirty="0" smtClean="0">
                          <a:solidFill>
                            <a:schemeClr val="lt1"/>
                          </a:solidFill>
                          <a:effectLst>
                            <a:outerShdw blurRad="38100" dist="38100" dir="2700000" algn="tl">
                              <a:srgbClr val="000000">
                                <a:alpha val="43137"/>
                              </a:srgbClr>
                            </a:outerShdw>
                          </a:effectLst>
                          <a:latin typeface="+mn-lt"/>
                          <a:ea typeface="+mn-ea"/>
                          <a:cs typeface="+mn-cs"/>
                        </a:rPr>
                        <a:t>CONSULTANT</a:t>
                      </a:r>
                      <a:endParaRPr lang="en-US" sz="2400" dirty="0">
                        <a:effectLst>
                          <a:outerShdw blurRad="38100" dist="38100" dir="2700000" algn="tl">
                            <a:srgbClr val="000000">
                              <a:alpha val="43137"/>
                            </a:srgbClr>
                          </a:outerShdw>
                        </a:effectLst>
                      </a:endParaRPr>
                    </a:p>
                  </a:txBody>
                  <a:tcPr marL="68580" marR="68580" marT="34290" marB="34290"/>
                </a:tc>
              </a:tr>
              <a:tr h="595339">
                <a:tc>
                  <a:txBody>
                    <a:bodyPr/>
                    <a:lstStyle/>
                    <a:p>
                      <a:r>
                        <a:rPr kumimoji="0" lang="en-US" sz="1700" kern="1200" dirty="0" smtClean="0">
                          <a:solidFill>
                            <a:schemeClr val="dk1"/>
                          </a:solidFill>
                          <a:effectLst/>
                          <a:latin typeface="+mn-lt"/>
                          <a:ea typeface="+mn-ea"/>
                          <a:cs typeface="+mn-cs"/>
                        </a:rPr>
                        <a:t>AECOM Technical Services, Inc.</a:t>
                      </a:r>
                      <a:endParaRPr lang="en-US" sz="1700" dirty="0">
                        <a:latin typeface="+mn-lt"/>
                      </a:endParaRPr>
                    </a:p>
                  </a:txBody>
                  <a:tcPr marL="68580" marR="68580" marT="34290" marB="34290"/>
                </a:tc>
                <a:tc>
                  <a:txBody>
                    <a:bodyPr/>
                    <a:lstStyle/>
                    <a:p>
                      <a:r>
                        <a:rPr lang="en-US" sz="1700" dirty="0" smtClean="0">
                          <a:latin typeface="+mn-lt"/>
                        </a:rPr>
                        <a:t>PSA Constructors, Inc.</a:t>
                      </a:r>
                      <a:endParaRPr lang="en-US" sz="1700" dirty="0">
                        <a:latin typeface="+mn-lt"/>
                      </a:endParaRPr>
                    </a:p>
                  </a:txBody>
                  <a:tcPr marL="68580" marR="68580" marT="34290" marB="34290"/>
                </a:tc>
              </a:tr>
              <a:tr h="595339">
                <a:tc>
                  <a:txBody>
                    <a:bodyPr/>
                    <a:lstStyle/>
                    <a:p>
                      <a:r>
                        <a:rPr kumimoji="0" lang="en-US" sz="1700" kern="1200" dirty="0" smtClean="0">
                          <a:solidFill>
                            <a:schemeClr val="dk1"/>
                          </a:solidFill>
                          <a:effectLst/>
                          <a:latin typeface="+mn-lt"/>
                          <a:ea typeface="+mn-ea"/>
                          <a:cs typeface="+mn-cs"/>
                        </a:rPr>
                        <a:t>Atkins, Inc.</a:t>
                      </a:r>
                      <a:endParaRPr lang="en-US" sz="1700" dirty="0">
                        <a:latin typeface="+mn-lt"/>
                      </a:endParaRPr>
                    </a:p>
                  </a:txBody>
                  <a:tcPr marL="68580" marR="68580" marT="34290" marB="34290"/>
                </a:tc>
                <a:tc>
                  <a:txBody>
                    <a:bodyPr/>
                    <a:lstStyle/>
                    <a:p>
                      <a:r>
                        <a:rPr lang="en-US" sz="1700" dirty="0" smtClean="0">
                          <a:latin typeface="+mn-lt"/>
                        </a:rPr>
                        <a:t>Foster CM Group, Inc.</a:t>
                      </a:r>
                      <a:r>
                        <a:rPr lang="en-US" sz="1700" baseline="0" dirty="0" smtClean="0">
                          <a:latin typeface="+mn-lt"/>
                        </a:rPr>
                        <a:t> </a:t>
                      </a:r>
                      <a:endParaRPr lang="en-US" sz="1700" dirty="0">
                        <a:latin typeface="+mn-lt"/>
                      </a:endParaRPr>
                    </a:p>
                  </a:txBody>
                  <a:tcPr marL="68580" marR="68580" marT="34290" marB="34290"/>
                </a:tc>
              </a:tr>
              <a:tr h="685048">
                <a:tc>
                  <a:txBody>
                    <a:bodyPr/>
                    <a:lstStyle/>
                    <a:p>
                      <a:r>
                        <a:rPr lang="en-US" sz="1700" dirty="0" smtClean="0">
                          <a:latin typeface="+mn-lt"/>
                        </a:rPr>
                        <a:t>Austin, Bridge, and</a:t>
                      </a:r>
                      <a:r>
                        <a:rPr lang="en-US" sz="1700" baseline="0" dirty="0" smtClean="0">
                          <a:latin typeface="+mn-lt"/>
                        </a:rPr>
                        <a:t> Road </a:t>
                      </a:r>
                      <a:endParaRPr lang="en-US" sz="1700" dirty="0">
                        <a:latin typeface="+mn-lt"/>
                      </a:endParaRPr>
                    </a:p>
                  </a:txBody>
                  <a:tcPr marL="68580" marR="68580" marT="34290" marB="34290"/>
                </a:tc>
                <a:tc>
                  <a:txBody>
                    <a:bodyPr/>
                    <a:lstStyle/>
                    <a:p>
                      <a:r>
                        <a:rPr lang="en-US" sz="1700" dirty="0" smtClean="0">
                          <a:latin typeface="+mn-lt"/>
                        </a:rPr>
                        <a:t>EJ Smith</a:t>
                      </a:r>
                      <a:r>
                        <a:rPr lang="en-US" sz="1700" baseline="0" dirty="0" smtClean="0">
                          <a:latin typeface="+mn-lt"/>
                        </a:rPr>
                        <a:t> Construction Company, LLC. </a:t>
                      </a:r>
                      <a:endParaRPr lang="en-US" sz="1700" dirty="0">
                        <a:latin typeface="+mn-lt"/>
                      </a:endParaRPr>
                    </a:p>
                  </a:txBody>
                  <a:tcPr marL="68580" marR="68580" marT="34290" marB="34290"/>
                </a:tc>
              </a:tr>
              <a:tr h="685048">
                <a:tc>
                  <a:txBody>
                    <a:bodyPr/>
                    <a:lstStyle/>
                    <a:p>
                      <a:r>
                        <a:rPr kumimoji="0" lang="en-US" sz="1700" kern="1200" dirty="0" smtClean="0">
                          <a:solidFill>
                            <a:schemeClr val="dk1"/>
                          </a:solidFill>
                          <a:effectLst/>
                          <a:latin typeface="+mn-lt"/>
                          <a:ea typeface="+mn-ea"/>
                          <a:cs typeface="+mn-cs"/>
                        </a:rPr>
                        <a:t>Burns &amp; McDonnell Engineering Co., Inc.</a:t>
                      </a:r>
                      <a:endParaRPr lang="en-US" sz="1700" dirty="0">
                        <a:latin typeface="+mn-lt"/>
                      </a:endParaRPr>
                    </a:p>
                  </a:txBody>
                  <a:tcPr marL="68580" marR="68580" marT="34290" marB="34290"/>
                </a:tc>
                <a:tc>
                  <a:txBody>
                    <a:bodyPr/>
                    <a:lstStyle/>
                    <a:p>
                      <a:r>
                        <a:rPr lang="en-US" sz="1700" dirty="0" smtClean="0">
                          <a:latin typeface="+mn-lt"/>
                        </a:rPr>
                        <a:t>Project</a:t>
                      </a:r>
                      <a:r>
                        <a:rPr lang="en-US" sz="1700" baseline="0" dirty="0" smtClean="0">
                          <a:latin typeface="+mn-lt"/>
                        </a:rPr>
                        <a:t> Management Associates, PLLC.</a:t>
                      </a:r>
                      <a:endParaRPr lang="en-US" sz="1700" dirty="0">
                        <a:latin typeface="+mn-lt"/>
                      </a:endParaRPr>
                    </a:p>
                  </a:txBody>
                  <a:tcPr marL="68580" marR="68580" marT="34290" marB="34290"/>
                </a:tc>
              </a:tr>
              <a:tr h="734492">
                <a:tc>
                  <a:txBody>
                    <a:bodyPr/>
                    <a:lstStyle/>
                    <a:p>
                      <a:r>
                        <a:rPr lang="en-US" sz="1700" dirty="0" smtClean="0"/>
                        <a:t>C&amp;M Associates, Inc. </a:t>
                      </a:r>
                      <a:endParaRPr lang="en-US" sz="1700" dirty="0"/>
                    </a:p>
                  </a:txBody>
                  <a:tcPr marL="68580" marR="68580" marT="34290" marB="34290"/>
                </a:tc>
                <a:tc>
                  <a:txBody>
                    <a:bodyPr/>
                    <a:lstStyle/>
                    <a:p>
                      <a:r>
                        <a:rPr lang="en-US" sz="1700" dirty="0" smtClean="0"/>
                        <a:t>Consumer</a:t>
                      </a:r>
                      <a:r>
                        <a:rPr lang="en-US" sz="1700" baseline="0" dirty="0" smtClean="0"/>
                        <a:t> Market Insights (CMI) </a:t>
                      </a:r>
                      <a:endParaRPr lang="en-US" sz="1700" dirty="0"/>
                    </a:p>
                  </a:txBody>
                  <a:tcPr marL="68580" marR="68580" marT="34290" marB="34290"/>
                </a:tc>
              </a:tr>
            </a:tbl>
          </a:graphicData>
        </a:graphic>
      </p:graphicFrame>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3880248"/>
            <a:ext cx="1080023"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294967295"/>
          </p:nvPr>
        </p:nvSpPr>
        <p:spPr>
          <a:xfrm>
            <a:off x="7429500" y="4743451"/>
            <a:ext cx="342900" cy="330994"/>
          </a:xfrm>
          <a:prstGeom prst="rect">
            <a:avLst/>
          </a:prstGeom>
        </p:spPr>
        <p:txBody>
          <a:bodyPr/>
          <a:lstStyle/>
          <a:p>
            <a:fld id="{733B0EA1-2A78-4535-9635-FC49558AF89F}" type="slidenum">
              <a:rPr lang="en-US" smtClean="0">
                <a:solidFill>
                  <a:prstClr val="white"/>
                </a:solidFill>
              </a:rPr>
              <a:pPr/>
              <a:t>14</a:t>
            </a:fld>
            <a:endParaRPr lang="en-US" dirty="0">
              <a:solidFill>
                <a:prstClr val="white"/>
              </a:solidFill>
            </a:endParaRPr>
          </a:p>
        </p:txBody>
      </p:sp>
    </p:spTree>
    <p:extLst>
      <p:ext uri="{BB962C8B-B14F-4D97-AF65-F5344CB8AC3E}">
        <p14:creationId xmlns:p14="http://schemas.microsoft.com/office/powerpoint/2010/main" val="254052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4294967295"/>
            <p:extLst>
              <p:ext uri="{D42A27DB-BD31-4B8C-83A1-F6EECF244321}">
                <p14:modId xmlns:p14="http://schemas.microsoft.com/office/powerpoint/2010/main" val="1797029132"/>
              </p:ext>
            </p:extLst>
          </p:nvPr>
        </p:nvGraphicFramePr>
        <p:xfrm>
          <a:off x="841022" y="544677"/>
          <a:ext cx="7394222" cy="4085937"/>
        </p:xfrm>
        <a:graphic>
          <a:graphicData uri="http://schemas.openxmlformats.org/drawingml/2006/table">
            <a:tbl>
              <a:tblPr firstRow="1" bandRow="1">
                <a:tableStyleId>{5C22544A-7EE6-4342-B048-85BDC9FD1C3A}</a:tableStyleId>
              </a:tblPr>
              <a:tblGrid>
                <a:gridCol w="3653795"/>
                <a:gridCol w="3740427"/>
              </a:tblGrid>
              <a:tr h="641891">
                <a:tc>
                  <a:txBody>
                    <a:bodyPr/>
                    <a:lstStyle/>
                    <a:p>
                      <a:pPr algn="ctr"/>
                      <a:r>
                        <a:rPr lang="en-US" sz="2400" b="1" kern="1200" dirty="0" smtClean="0">
                          <a:solidFill>
                            <a:schemeClr val="lt1"/>
                          </a:solidFill>
                          <a:effectLst>
                            <a:outerShdw blurRad="38100" dist="38100" dir="2700000" algn="tl">
                              <a:srgbClr val="000000">
                                <a:alpha val="43137"/>
                              </a:srgbClr>
                            </a:outerShdw>
                          </a:effectLst>
                          <a:latin typeface="+mn-lt"/>
                          <a:ea typeface="+mn-ea"/>
                          <a:cs typeface="+mn-cs"/>
                        </a:rPr>
                        <a:t>PRIME</a:t>
                      </a:r>
                      <a:endParaRPr lang="en-US" sz="2400" dirty="0">
                        <a:effectLst>
                          <a:outerShdw blurRad="38100" dist="38100" dir="2700000" algn="tl">
                            <a:srgbClr val="000000">
                              <a:alpha val="43137"/>
                            </a:srgbClr>
                          </a:outerShdw>
                        </a:effectLst>
                      </a:endParaRPr>
                    </a:p>
                  </a:txBody>
                  <a:tcPr marL="68580" marR="68580" marT="34290" marB="34290"/>
                </a:tc>
                <a:tc>
                  <a:txBody>
                    <a:bodyPr/>
                    <a:lstStyle/>
                    <a:p>
                      <a:pPr algn="ctr"/>
                      <a:r>
                        <a:rPr lang="en-US" sz="2400" b="1" kern="1200" dirty="0" smtClean="0">
                          <a:solidFill>
                            <a:schemeClr val="lt1"/>
                          </a:solidFill>
                          <a:effectLst>
                            <a:outerShdw blurRad="38100" dist="38100" dir="2700000" algn="tl">
                              <a:srgbClr val="000000">
                                <a:alpha val="43137"/>
                              </a:srgbClr>
                            </a:outerShdw>
                          </a:effectLst>
                          <a:latin typeface="+mn-lt"/>
                          <a:ea typeface="+mn-ea"/>
                          <a:cs typeface="+mn-cs"/>
                        </a:rPr>
                        <a:t>CONSULTANT</a:t>
                      </a:r>
                      <a:endParaRPr lang="en-US" sz="2400" dirty="0">
                        <a:effectLst>
                          <a:outerShdw blurRad="38100" dist="38100" dir="2700000" algn="tl">
                            <a:srgbClr val="000000">
                              <a:alpha val="43137"/>
                            </a:srgbClr>
                          </a:outerShdw>
                        </a:effectLst>
                      </a:endParaRPr>
                    </a:p>
                  </a:txBody>
                  <a:tcPr marL="68580" marR="68580" marT="34290" marB="34290"/>
                </a:tc>
              </a:tr>
              <a:tr h="741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700" kern="1200" dirty="0" smtClean="0">
                          <a:solidFill>
                            <a:schemeClr val="dk1"/>
                          </a:solidFill>
                          <a:effectLst/>
                          <a:latin typeface="+mn-lt"/>
                          <a:ea typeface="+mn-ea"/>
                          <a:cs typeface="+mn-cs"/>
                        </a:rPr>
                        <a:t>EJES, Inc.</a:t>
                      </a:r>
                      <a:endParaRPr lang="en-US" sz="1700" dirty="0" smtClean="0">
                        <a:latin typeface="+mn-lt"/>
                      </a:endParaRPr>
                    </a:p>
                    <a:p>
                      <a:endParaRPr lang="en-US" sz="1700" dirty="0">
                        <a:latin typeface="+mn-lt"/>
                      </a:endParaRPr>
                    </a:p>
                  </a:txBody>
                  <a:tcPr marL="68580" marR="68580" marT="34290" marB="34290"/>
                </a:tc>
                <a:tc>
                  <a:txBody>
                    <a:bodyPr/>
                    <a:lstStyle/>
                    <a:p>
                      <a:r>
                        <a:rPr lang="en-US" sz="1700" dirty="0" smtClean="0">
                          <a:latin typeface="+mn-lt"/>
                        </a:rPr>
                        <a:t>M.</a:t>
                      </a:r>
                      <a:r>
                        <a:rPr lang="en-US" sz="1700" baseline="0" dirty="0" smtClean="0">
                          <a:latin typeface="+mn-lt"/>
                        </a:rPr>
                        <a:t> Vassigh &amp; Associates </a:t>
                      </a:r>
                      <a:endParaRPr lang="en-US" sz="1700" dirty="0">
                        <a:latin typeface="+mn-lt"/>
                      </a:endParaRPr>
                    </a:p>
                  </a:txBody>
                  <a:tcPr marL="68580" marR="68580" marT="34290" marB="34290"/>
                </a:tc>
              </a:tr>
              <a:tr h="799608">
                <a:tc>
                  <a:txBody>
                    <a:bodyPr/>
                    <a:lstStyle/>
                    <a:p>
                      <a:r>
                        <a:rPr lang="en-US" sz="1700" dirty="0" smtClean="0">
                          <a:latin typeface="+mn-lt"/>
                        </a:rPr>
                        <a:t>HNTB Corporation</a:t>
                      </a:r>
                      <a:r>
                        <a:rPr lang="en-US" sz="1700" baseline="0" dirty="0" smtClean="0">
                          <a:latin typeface="+mn-lt"/>
                        </a:rPr>
                        <a:t> </a:t>
                      </a:r>
                      <a:endParaRPr lang="en-US" sz="1700" dirty="0">
                        <a:latin typeface="+mn-lt"/>
                      </a:endParaRPr>
                    </a:p>
                  </a:txBody>
                  <a:tcPr marL="68580" marR="68580" marT="34290" marB="34290"/>
                </a:tc>
                <a:tc>
                  <a:txBody>
                    <a:bodyPr/>
                    <a:lstStyle/>
                    <a:p>
                      <a:r>
                        <a:rPr lang="en-US" sz="1700" dirty="0" smtClean="0">
                          <a:latin typeface="+mn-lt"/>
                        </a:rPr>
                        <a:t>Dikita Engineering </a:t>
                      </a:r>
                      <a:endParaRPr lang="en-US" sz="1700" dirty="0">
                        <a:latin typeface="+mn-lt"/>
                      </a:endParaRPr>
                    </a:p>
                  </a:txBody>
                  <a:tcPr marL="68580" marR="68580" marT="34290" marB="34290"/>
                </a:tc>
              </a:tr>
              <a:tr h="944936">
                <a:tc>
                  <a:txBody>
                    <a:bodyPr/>
                    <a:lstStyle/>
                    <a:p>
                      <a:r>
                        <a:rPr lang="en-US" sz="1700" dirty="0" smtClean="0">
                          <a:latin typeface="+mn-lt"/>
                        </a:rPr>
                        <a:t>Kimley-Horn and Associates </a:t>
                      </a:r>
                      <a:endParaRPr lang="en-US" sz="1700" dirty="0">
                        <a:latin typeface="+mn-lt"/>
                      </a:endParaRPr>
                    </a:p>
                  </a:txBody>
                  <a:tcPr marL="68580" marR="68580" marT="34290" marB="34290"/>
                </a:tc>
                <a:tc>
                  <a:txBody>
                    <a:bodyPr/>
                    <a:lstStyle/>
                    <a:p>
                      <a:r>
                        <a:rPr lang="en-US" sz="1700" dirty="0" smtClean="0">
                          <a:latin typeface="+mn-lt"/>
                        </a:rPr>
                        <a:t>LCA</a:t>
                      </a:r>
                      <a:r>
                        <a:rPr lang="en-US" sz="1700" baseline="0" dirty="0" smtClean="0">
                          <a:latin typeface="+mn-lt"/>
                        </a:rPr>
                        <a:t> Environmental, Inc. </a:t>
                      </a:r>
                      <a:endParaRPr lang="en-US" sz="1700" dirty="0">
                        <a:latin typeface="+mn-lt"/>
                      </a:endParaRPr>
                    </a:p>
                  </a:txBody>
                  <a:tcPr marL="68580" marR="68580" marT="34290" marB="34290"/>
                </a:tc>
              </a:tr>
              <a:tr h="957689">
                <a:tc>
                  <a:txBody>
                    <a:bodyPr/>
                    <a:lstStyle/>
                    <a:p>
                      <a:r>
                        <a:rPr lang="en-US" sz="1700" dirty="0" smtClean="0">
                          <a:latin typeface="+mn-lt"/>
                        </a:rPr>
                        <a:t>Michael Baker International</a:t>
                      </a:r>
                      <a:endParaRPr lang="en-US" sz="1700" dirty="0">
                        <a:latin typeface="+mn-lt"/>
                      </a:endParaRPr>
                    </a:p>
                  </a:txBody>
                  <a:tcPr marL="68580" marR="68580" marT="34290" marB="34290"/>
                </a:tc>
                <a:tc>
                  <a:txBody>
                    <a:bodyPr/>
                    <a:lstStyle/>
                    <a:p>
                      <a:pPr marL="0" marR="0" algn="l">
                        <a:lnSpc>
                          <a:spcPct val="115000"/>
                        </a:lnSpc>
                        <a:spcBef>
                          <a:spcPts val="0"/>
                        </a:spcBef>
                        <a:spcAft>
                          <a:spcPts val="0"/>
                        </a:spcAft>
                      </a:pPr>
                      <a:r>
                        <a:rPr lang="en-US" sz="1700" dirty="0" smtClean="0">
                          <a:effectLst/>
                          <a:latin typeface="+mn-lt"/>
                          <a:ea typeface="Calibri"/>
                          <a:cs typeface="Times New Roman"/>
                        </a:rPr>
                        <a:t>Hayden Consultants,</a:t>
                      </a:r>
                      <a:r>
                        <a:rPr lang="en-US" sz="1700" baseline="0" dirty="0" smtClean="0">
                          <a:effectLst/>
                          <a:latin typeface="+mn-lt"/>
                          <a:ea typeface="Calibri"/>
                          <a:cs typeface="Times New Roman"/>
                        </a:rPr>
                        <a:t> Inc. </a:t>
                      </a:r>
                      <a:endParaRPr lang="en-US" sz="1700" dirty="0">
                        <a:effectLst/>
                        <a:latin typeface="+mn-lt"/>
                        <a:ea typeface="Calibri"/>
                        <a:cs typeface="Times New Roman"/>
                      </a:endParaRPr>
                    </a:p>
                  </a:txBody>
                  <a:tcPr marL="51435" marR="51435" marT="0" marB="0"/>
                </a:tc>
              </a:tr>
            </a:tbl>
          </a:graphicData>
        </a:graphic>
      </p:graphicFrame>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811" y="3626076"/>
            <a:ext cx="1470051" cy="140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43000" y="-2000250"/>
            <a:ext cx="6861810" cy="571500"/>
          </a:xfrm>
        </p:spPr>
        <p:txBody>
          <a:bodyPr anchor="t">
            <a:normAutofit fontScale="90000"/>
          </a:bodyPr>
          <a:lstStyle/>
          <a:p>
            <a:pPr algn="ct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700" dirty="0"/>
              <a:t/>
            </a:r>
            <a:br>
              <a:rPr lang="en-US" sz="2700" dirty="0"/>
            </a:br>
            <a:r>
              <a:rPr lang="en-US" dirty="0" smtClean="0"/>
              <a:t/>
            </a:r>
            <a:br>
              <a:rPr lang="en-US" dirty="0" smtClean="0"/>
            </a:br>
            <a:endParaRPr lang="en-US" dirty="0"/>
          </a:p>
        </p:txBody>
      </p:sp>
      <p:sp>
        <p:nvSpPr>
          <p:cNvPr id="10" name="Title 1"/>
          <p:cNvSpPr txBox="1">
            <a:spLocks/>
          </p:cNvSpPr>
          <p:nvPr/>
        </p:nvSpPr>
        <p:spPr>
          <a:xfrm>
            <a:off x="1257300" y="57151"/>
            <a:ext cx="6629400" cy="429368"/>
          </a:xfrm>
          <a:prstGeom prst="rect">
            <a:avLst/>
          </a:prstGeom>
        </p:spPr>
        <p:txBody>
          <a:bodyPr vert="horz" anchor="t">
            <a:normAutofit fontScale="25000" lnSpcReduction="20000"/>
          </a:bodyPr>
          <a:lstStyle>
            <a:lvl1pPr algn="ctr" rtl="0" eaLnBrk="1" latinLnBrk="0" hangingPunct="1">
              <a:spcBef>
                <a:spcPct val="0"/>
              </a:spcBef>
              <a:buNone/>
              <a:defRPr kumimoji="0" sz="3200" b="1" kern="1200">
                <a:solidFill>
                  <a:schemeClr val="accent3">
                    <a:shade val="75000"/>
                  </a:schemeClr>
                </a:solidFill>
                <a:latin typeface="+mj-lt"/>
                <a:ea typeface="+mj-ea"/>
                <a:cs typeface="+mj-cs"/>
              </a:defRPr>
            </a:lvl1pPr>
          </a:lstStyle>
          <a:p>
            <a:r>
              <a:rPr lang="en-US" sz="9600" dirty="0"/>
              <a:t/>
            </a:r>
            <a:br>
              <a:rPr lang="en-US" sz="9600" dirty="0"/>
            </a:br>
            <a:r>
              <a:rPr lang="en-US" sz="9600" b="0" dirty="0"/>
              <a:t/>
            </a:r>
            <a:br>
              <a:rPr lang="en-US" sz="9600" b="0" dirty="0"/>
            </a:br>
            <a:r>
              <a:rPr lang="en-US" sz="2400" dirty="0"/>
              <a:t/>
            </a:r>
            <a:br>
              <a:rPr lang="en-US" sz="2400" dirty="0"/>
            </a:br>
            <a:endParaRPr lang="en-US" sz="2400" dirty="0"/>
          </a:p>
        </p:txBody>
      </p:sp>
      <p:sp>
        <p:nvSpPr>
          <p:cNvPr id="3" name="Slide Number Placeholder 2"/>
          <p:cNvSpPr>
            <a:spLocks noGrp="1"/>
          </p:cNvSpPr>
          <p:nvPr>
            <p:ph type="sldNum" sz="quarter" idx="4294967295"/>
          </p:nvPr>
        </p:nvSpPr>
        <p:spPr>
          <a:xfrm>
            <a:off x="7429500" y="4743451"/>
            <a:ext cx="342900" cy="330994"/>
          </a:xfrm>
          <a:prstGeom prst="rect">
            <a:avLst/>
          </a:prstGeom>
        </p:spPr>
        <p:txBody>
          <a:bodyPr/>
          <a:lstStyle/>
          <a:p>
            <a:fld id="{733B0EA1-2A78-4535-9635-FC49558AF89F}" type="slidenum">
              <a:rPr lang="en-US" smtClean="0">
                <a:solidFill>
                  <a:prstClr val="white"/>
                </a:solidFill>
              </a:rPr>
              <a:pPr/>
              <a:t>15</a:t>
            </a:fld>
            <a:endParaRPr lang="en-US" dirty="0">
              <a:solidFill>
                <a:prstClr val="white"/>
              </a:solidFill>
            </a:endParaRPr>
          </a:p>
        </p:txBody>
      </p:sp>
      <p:sp>
        <p:nvSpPr>
          <p:cNvPr id="6" name="Rectangle 5"/>
          <p:cNvSpPr/>
          <p:nvPr/>
        </p:nvSpPr>
        <p:spPr>
          <a:xfrm>
            <a:off x="310661" y="-64546"/>
            <a:ext cx="7796931" cy="507831"/>
          </a:xfrm>
          <a:prstGeom prst="rect">
            <a:avLst/>
          </a:prstGeom>
        </p:spPr>
        <p:txBody>
          <a:bodyPr wrap="square">
            <a:spAutoFit/>
          </a:bodyPr>
          <a:lstStyle/>
          <a:p>
            <a:r>
              <a:rPr lang="en-US" sz="2700" kern="0" dirty="0" smtClean="0">
                <a:solidFill>
                  <a:srgbClr val="FF8F27"/>
                </a:solidFill>
                <a:latin typeface="Segoe UI"/>
                <a:ea typeface="+mj-ea"/>
                <a:cs typeface="Arial" pitchFamily="34" charset="0"/>
              </a:rPr>
              <a:t>             2016 </a:t>
            </a:r>
            <a:r>
              <a:rPr lang="en-US" sz="2700" kern="0" dirty="0">
                <a:solidFill>
                  <a:srgbClr val="FF8F27"/>
                </a:solidFill>
                <a:latin typeface="Segoe UI"/>
                <a:ea typeface="+mj-ea"/>
                <a:cs typeface="Arial" pitchFamily="34" charset="0"/>
              </a:rPr>
              <a:t>– 2018 ROAD Program Participants</a:t>
            </a:r>
            <a:endParaRPr lang="en-US" dirty="0"/>
          </a:p>
        </p:txBody>
      </p:sp>
    </p:spTree>
    <p:extLst>
      <p:ext uri="{BB962C8B-B14F-4D97-AF65-F5344CB8AC3E}">
        <p14:creationId xmlns:p14="http://schemas.microsoft.com/office/powerpoint/2010/main" val="104039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89316" y="130743"/>
            <a:ext cx="7879644" cy="49371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013" dirty="0">
              <a:solidFill>
                <a:prstClr val="white"/>
              </a:solidFill>
            </a:endParaRPr>
          </a:p>
        </p:txBody>
      </p:sp>
      <p:sp>
        <p:nvSpPr>
          <p:cNvPr id="11" name="Rectangle 10"/>
          <p:cNvSpPr/>
          <p:nvPr/>
        </p:nvSpPr>
        <p:spPr>
          <a:xfrm rot="21084439">
            <a:off x="2793853" y="560752"/>
            <a:ext cx="924476" cy="76135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013" dirty="0">
              <a:solidFill>
                <a:prstClr val="white"/>
              </a:solidFill>
            </a:endParaRPr>
          </a:p>
        </p:txBody>
      </p:sp>
      <p:pic>
        <p:nvPicPr>
          <p:cNvPr id="5" name="Picture 4" descr="LOGO copy.gif"/>
          <p:cNvPicPr>
            <a:picLocks noChangeAspect="1"/>
          </p:cNvPicPr>
          <p:nvPr/>
        </p:nvPicPr>
        <p:blipFill>
          <a:blip r:embed="rId2" cstate="print"/>
          <a:stretch>
            <a:fillRect/>
          </a:stretch>
        </p:blipFill>
        <p:spPr>
          <a:xfrm>
            <a:off x="1055512" y="324825"/>
            <a:ext cx="1243013" cy="330164"/>
          </a:xfrm>
          <a:prstGeom prst="rect">
            <a:avLst/>
          </a:prstGeom>
          <a:effectLst>
            <a:outerShdw blurRad="63500" sx="102000" sy="102000" algn="ctr" rotWithShape="0">
              <a:prstClr val="black">
                <a:alpha val="40000"/>
              </a:prstClr>
            </a:outerShdw>
          </a:effectLst>
        </p:spPr>
      </p:pic>
      <p:cxnSp>
        <p:nvCxnSpPr>
          <p:cNvPr id="8" name="Straight Connector 7"/>
          <p:cNvCxnSpPr/>
          <p:nvPr/>
        </p:nvCxnSpPr>
        <p:spPr>
          <a:xfrm flipV="1">
            <a:off x="1292402" y="582747"/>
            <a:ext cx="353507" cy="254690"/>
          </a:xfrm>
          <a:prstGeom prst="line">
            <a:avLst/>
          </a:prstGeom>
          <a:ln w="19050">
            <a:solidFill>
              <a:schemeClr val="tx1">
                <a:lumMod val="75000"/>
                <a:lumOff val="2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16200000" flipH="1">
            <a:off x="1777484" y="376975"/>
            <a:ext cx="134084" cy="512090"/>
          </a:xfrm>
          <a:prstGeom prst="line">
            <a:avLst/>
          </a:prstGeom>
          <a:ln w="19050">
            <a:solidFill>
              <a:schemeClr val="tx1">
                <a:lumMod val="75000"/>
                <a:lumOff val="2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Picture 20" descr="open for business copy.gif"/>
          <p:cNvPicPr>
            <a:picLocks noChangeAspect="1"/>
          </p:cNvPicPr>
          <p:nvPr/>
        </p:nvPicPr>
        <p:blipFill>
          <a:blip r:embed="rId3" cstate="print"/>
          <a:stretch>
            <a:fillRect/>
          </a:stretch>
        </p:blipFill>
        <p:spPr>
          <a:xfrm rot="21291075">
            <a:off x="1194137" y="666156"/>
            <a:ext cx="1020493" cy="800855"/>
          </a:xfrm>
          <a:prstGeom prst="rect">
            <a:avLst/>
          </a:prstGeom>
        </p:spPr>
      </p:pic>
      <p:sp>
        <p:nvSpPr>
          <p:cNvPr id="16" name="TextBox 15"/>
          <p:cNvSpPr txBox="1"/>
          <p:nvPr/>
        </p:nvSpPr>
        <p:spPr>
          <a:xfrm>
            <a:off x="1082147" y="1131818"/>
            <a:ext cx="6722532" cy="584775"/>
          </a:xfrm>
          <a:prstGeom prst="rect">
            <a:avLst/>
          </a:prstGeom>
          <a:noFill/>
        </p:spPr>
        <p:txBody>
          <a:bodyPr wrap="square" rtlCol="0">
            <a:spAutoFit/>
          </a:bodyPr>
          <a:lstStyle/>
          <a:p>
            <a:pPr algn="ctr" fontAlgn="auto">
              <a:spcBef>
                <a:spcPts val="0"/>
              </a:spcBef>
              <a:spcAft>
                <a:spcPts val="0"/>
              </a:spcAft>
            </a:pPr>
            <a:r>
              <a:rPr lang="en-US" sz="1600" b="1" dirty="0">
                <a:solidFill>
                  <a:srgbClr val="C00000"/>
                </a:solidFill>
                <a:latin typeface="Rockwell" pitchFamily="18" charset="0"/>
              </a:rPr>
              <a:t>NTTA Business Diversity Department </a:t>
            </a:r>
            <a:br>
              <a:rPr lang="en-US" sz="1600" b="1" dirty="0">
                <a:solidFill>
                  <a:srgbClr val="C00000"/>
                </a:solidFill>
                <a:latin typeface="Rockwell" pitchFamily="18" charset="0"/>
              </a:rPr>
            </a:br>
            <a:r>
              <a:rPr lang="en-US" sz="1600" b="1" dirty="0">
                <a:solidFill>
                  <a:srgbClr val="C00000"/>
                </a:solidFill>
                <a:latin typeface="Rockwell" pitchFamily="18" charset="0"/>
              </a:rPr>
              <a:t> “ROAD PROGRAM!” Informational Session </a:t>
            </a:r>
          </a:p>
        </p:txBody>
      </p:sp>
      <p:sp>
        <p:nvSpPr>
          <p:cNvPr id="17" name="TextBox 16"/>
          <p:cNvSpPr txBox="1"/>
          <p:nvPr/>
        </p:nvSpPr>
        <p:spPr>
          <a:xfrm>
            <a:off x="589316" y="3049619"/>
            <a:ext cx="7879644" cy="1323439"/>
          </a:xfrm>
          <a:prstGeom prst="rect">
            <a:avLst/>
          </a:prstGeom>
          <a:solidFill>
            <a:schemeClr val="accent1">
              <a:lumMod val="50000"/>
            </a:schemeClr>
          </a:solidFill>
          <a:ln w="19050">
            <a:solidFill>
              <a:srgbClr val="002060"/>
            </a:solidFill>
          </a:ln>
        </p:spPr>
        <p:txBody>
          <a:bodyPr wrap="square" rtlCol="0">
            <a:spAutoFit/>
          </a:bodyPr>
          <a:lstStyle/>
          <a:p>
            <a:pPr algn="ctr" fontAlgn="auto">
              <a:spcBef>
                <a:spcPts val="0"/>
              </a:spcBef>
              <a:spcAft>
                <a:spcPts val="0"/>
              </a:spcAft>
            </a:pPr>
            <a:r>
              <a:rPr lang="en-US" sz="1600" b="1" dirty="0">
                <a:solidFill>
                  <a:prstClr val="white"/>
                </a:solidFill>
                <a:latin typeface="Rockwell" pitchFamily="18" charset="0"/>
              </a:rPr>
              <a:t>Tuesday,  July 25th</a:t>
            </a:r>
            <a:br>
              <a:rPr lang="en-US" sz="1600" b="1" dirty="0">
                <a:solidFill>
                  <a:prstClr val="white"/>
                </a:solidFill>
                <a:latin typeface="Rockwell" pitchFamily="18" charset="0"/>
              </a:rPr>
            </a:br>
            <a:r>
              <a:rPr lang="en-US" sz="1600" b="1" dirty="0">
                <a:solidFill>
                  <a:prstClr val="white"/>
                </a:solidFill>
                <a:latin typeface="Rockwell" pitchFamily="18" charset="0"/>
              </a:rPr>
              <a:t>6:15 p.m. – 7:30 p.m.</a:t>
            </a:r>
            <a:br>
              <a:rPr lang="en-US" sz="1600" b="1" dirty="0">
                <a:solidFill>
                  <a:prstClr val="white"/>
                </a:solidFill>
                <a:latin typeface="Rockwell" pitchFamily="18" charset="0"/>
              </a:rPr>
            </a:br>
            <a:r>
              <a:rPr lang="en-US" sz="1600" b="1" dirty="0">
                <a:solidFill>
                  <a:prstClr val="white"/>
                </a:solidFill>
                <a:latin typeface="Rockwell" pitchFamily="18" charset="0"/>
              </a:rPr>
              <a:t>NTTA Boardroom</a:t>
            </a:r>
            <a:br>
              <a:rPr lang="en-US" sz="1600" b="1" dirty="0">
                <a:solidFill>
                  <a:prstClr val="white"/>
                </a:solidFill>
                <a:latin typeface="Rockwell" pitchFamily="18" charset="0"/>
              </a:rPr>
            </a:br>
            <a:r>
              <a:rPr lang="en-US" sz="1600" b="1" dirty="0">
                <a:solidFill>
                  <a:prstClr val="white"/>
                </a:solidFill>
                <a:latin typeface="Rockwell" pitchFamily="18" charset="0"/>
              </a:rPr>
              <a:t>5900 West Plano Parkway, Suite 200</a:t>
            </a:r>
            <a:br>
              <a:rPr lang="en-US" sz="1600" b="1" dirty="0">
                <a:solidFill>
                  <a:prstClr val="white"/>
                </a:solidFill>
                <a:latin typeface="Rockwell" pitchFamily="18" charset="0"/>
              </a:rPr>
            </a:br>
            <a:r>
              <a:rPr lang="en-US" sz="1600" b="1" dirty="0">
                <a:solidFill>
                  <a:prstClr val="white"/>
                </a:solidFill>
                <a:latin typeface="Rockwell" pitchFamily="18" charset="0"/>
              </a:rPr>
              <a:t>Plano, TX 75093</a:t>
            </a:r>
          </a:p>
        </p:txBody>
      </p:sp>
      <p:sp>
        <p:nvSpPr>
          <p:cNvPr id="18" name="TextBox 17"/>
          <p:cNvSpPr txBox="1"/>
          <p:nvPr/>
        </p:nvSpPr>
        <p:spPr>
          <a:xfrm>
            <a:off x="-37094" y="98810"/>
            <a:ext cx="8695672" cy="1446550"/>
          </a:xfrm>
          <a:prstGeom prst="rect">
            <a:avLst/>
          </a:prstGeom>
          <a:noFill/>
        </p:spPr>
        <p:txBody>
          <a:bodyPr wrap="square" rtlCol="0">
            <a:spAutoFit/>
          </a:bodyPr>
          <a:lstStyle/>
          <a:p>
            <a:pPr algn="ctr" fontAlgn="auto">
              <a:spcBef>
                <a:spcPts val="0"/>
              </a:spcBef>
              <a:spcAft>
                <a:spcPts val="0"/>
              </a:spcAft>
            </a:pPr>
            <a:r>
              <a:rPr lang="en-US" sz="1600" b="1" dirty="0">
                <a:solidFill>
                  <a:prstClr val="black"/>
                </a:solidFill>
                <a:latin typeface="Rockwell" pitchFamily="18" charset="0"/>
              </a:rPr>
              <a:t>Interested in the  </a:t>
            </a:r>
            <a:br>
              <a:rPr lang="en-US" sz="1600" b="1" dirty="0">
                <a:solidFill>
                  <a:prstClr val="black"/>
                </a:solidFill>
                <a:latin typeface="Rockwell" pitchFamily="18" charset="0"/>
              </a:rPr>
            </a:br>
            <a:r>
              <a:rPr lang="en-US" sz="1600" b="1" dirty="0">
                <a:solidFill>
                  <a:prstClr val="black"/>
                </a:solidFill>
                <a:latin typeface="Rockwell" pitchFamily="18" charset="0"/>
              </a:rPr>
              <a:t>North Texas Tollway Authority’s next</a:t>
            </a:r>
          </a:p>
          <a:p>
            <a:pPr algn="ctr" fontAlgn="auto">
              <a:spcBef>
                <a:spcPts val="0"/>
              </a:spcBef>
              <a:spcAft>
                <a:spcPts val="0"/>
              </a:spcAft>
            </a:pPr>
            <a:r>
              <a:rPr lang="en-US" sz="1600" b="1" dirty="0">
                <a:solidFill>
                  <a:prstClr val="black"/>
                </a:solidFill>
                <a:latin typeface="Rockwell" pitchFamily="18" charset="0"/>
              </a:rPr>
              <a:t>Relationships and Opportunities</a:t>
            </a:r>
            <a:endParaRPr lang="en-US" sz="1600" dirty="0">
              <a:solidFill>
                <a:prstClr val="black"/>
              </a:solidFill>
              <a:latin typeface="Rockwell" pitchFamily="18" charset="0"/>
            </a:endParaRPr>
          </a:p>
          <a:p>
            <a:pPr algn="ctr" fontAlgn="auto">
              <a:spcBef>
                <a:spcPts val="0"/>
              </a:spcBef>
              <a:spcAft>
                <a:spcPts val="0"/>
              </a:spcAft>
            </a:pPr>
            <a:r>
              <a:rPr lang="en-US" sz="1600" b="1" dirty="0" smtClean="0">
                <a:solidFill>
                  <a:prstClr val="black"/>
                </a:solidFill>
                <a:latin typeface="Rockwell" pitchFamily="18" charset="0"/>
              </a:rPr>
              <a:t>Advancing Diversity (“</a:t>
            </a:r>
            <a:r>
              <a:rPr lang="en-US" sz="1600" b="1" dirty="0">
                <a:solidFill>
                  <a:prstClr val="black"/>
                </a:solidFill>
                <a:latin typeface="Rockwell" pitchFamily="18" charset="0"/>
              </a:rPr>
              <a:t>ROAD”) </a:t>
            </a:r>
            <a:r>
              <a:rPr lang="en-US" sz="1600" b="1" dirty="0" smtClean="0">
                <a:solidFill>
                  <a:prstClr val="black"/>
                </a:solidFill>
                <a:latin typeface="Rockwell" pitchFamily="18" charset="0"/>
              </a:rPr>
              <a:t>Program?</a:t>
            </a:r>
            <a:endParaRPr lang="en-US" sz="1600" dirty="0">
              <a:solidFill>
                <a:prstClr val="black"/>
              </a:solidFill>
              <a:latin typeface="Rockwell" pitchFamily="18" charset="0"/>
            </a:endParaRPr>
          </a:p>
          <a:p>
            <a:pPr algn="ctr" fontAlgn="auto">
              <a:spcBef>
                <a:spcPts val="0"/>
              </a:spcBef>
              <a:spcAft>
                <a:spcPts val="0"/>
              </a:spcAft>
            </a:pPr>
            <a:r>
              <a:rPr lang="en-US" sz="1200" b="1" dirty="0">
                <a:solidFill>
                  <a:prstClr val="black"/>
                </a:solidFill>
                <a:latin typeface="Rockwell" pitchFamily="18" charset="0"/>
              </a:rPr>
              <a:t> </a:t>
            </a:r>
          </a:p>
          <a:p>
            <a:pPr algn="ctr" fontAlgn="auto">
              <a:spcBef>
                <a:spcPts val="0"/>
              </a:spcBef>
              <a:spcAft>
                <a:spcPts val="0"/>
              </a:spcAft>
            </a:pPr>
            <a:endParaRPr lang="en-US" sz="1200" b="1" dirty="0" smtClean="0">
              <a:solidFill>
                <a:prstClr val="black"/>
              </a:solidFill>
              <a:latin typeface="Rockwell" pitchFamily="18" charset="0"/>
            </a:endParaRPr>
          </a:p>
        </p:txBody>
      </p:sp>
      <p:sp>
        <p:nvSpPr>
          <p:cNvPr id="19" name="TextBox 18"/>
          <p:cNvSpPr txBox="1"/>
          <p:nvPr/>
        </p:nvSpPr>
        <p:spPr>
          <a:xfrm>
            <a:off x="1227885" y="1378848"/>
            <a:ext cx="6758285" cy="1831271"/>
          </a:xfrm>
          <a:prstGeom prst="rect">
            <a:avLst/>
          </a:prstGeom>
          <a:noFill/>
        </p:spPr>
        <p:txBody>
          <a:bodyPr wrap="square" rtlCol="0">
            <a:spAutoFit/>
          </a:bodyPr>
          <a:lstStyle/>
          <a:p>
            <a:pPr algn="ctr" fontAlgn="auto">
              <a:spcBef>
                <a:spcPts val="0"/>
              </a:spcBef>
              <a:spcAft>
                <a:spcPts val="0"/>
              </a:spcAft>
            </a:pPr>
            <a:endParaRPr lang="en-US" sz="900" b="1" dirty="0">
              <a:solidFill>
                <a:prstClr val="black"/>
              </a:solidFill>
              <a:latin typeface="Rockwell" pitchFamily="18" charset="0"/>
            </a:endParaRPr>
          </a:p>
          <a:p>
            <a:pPr algn="ctr" fontAlgn="auto">
              <a:spcBef>
                <a:spcPts val="0"/>
              </a:spcBef>
              <a:spcAft>
                <a:spcPts val="0"/>
              </a:spcAft>
            </a:pPr>
            <a:r>
              <a:rPr lang="en-US" sz="900" b="1" dirty="0">
                <a:solidFill>
                  <a:prstClr val="black"/>
                </a:solidFill>
                <a:latin typeface="Rockwell" pitchFamily="18" charset="0"/>
              </a:rPr>
              <a:t/>
            </a:r>
            <a:br>
              <a:rPr lang="en-US" sz="900" b="1" dirty="0">
                <a:solidFill>
                  <a:prstClr val="black"/>
                </a:solidFill>
                <a:latin typeface="Rockwell" pitchFamily="18" charset="0"/>
              </a:rPr>
            </a:br>
            <a:endParaRPr lang="en-US" sz="1400" b="1" dirty="0">
              <a:solidFill>
                <a:prstClr val="black"/>
              </a:solidFill>
              <a:latin typeface="Rockwell" pitchFamily="18" charset="0"/>
            </a:endParaRPr>
          </a:p>
          <a:p>
            <a:pPr algn="ctr" fontAlgn="auto">
              <a:spcBef>
                <a:spcPts val="0"/>
              </a:spcBef>
              <a:spcAft>
                <a:spcPts val="0"/>
              </a:spcAft>
            </a:pPr>
            <a:r>
              <a:rPr lang="en-US" sz="1200" dirty="0">
                <a:solidFill>
                  <a:prstClr val="black"/>
                </a:solidFill>
                <a:latin typeface="Rockwell" pitchFamily="18" charset="0"/>
              </a:rPr>
              <a:t>* Structure of the program</a:t>
            </a:r>
          </a:p>
          <a:p>
            <a:pPr algn="ctr" fontAlgn="auto">
              <a:spcBef>
                <a:spcPts val="0"/>
              </a:spcBef>
              <a:spcAft>
                <a:spcPts val="0"/>
              </a:spcAft>
            </a:pPr>
            <a:r>
              <a:rPr lang="en-US" sz="1200" dirty="0">
                <a:solidFill>
                  <a:prstClr val="black"/>
                </a:solidFill>
                <a:latin typeface="Rockwell" pitchFamily="18" charset="0"/>
              </a:rPr>
              <a:t>*Requirements of each participant</a:t>
            </a:r>
          </a:p>
          <a:p>
            <a:pPr algn="ctr" fontAlgn="auto">
              <a:spcBef>
                <a:spcPts val="0"/>
              </a:spcBef>
              <a:spcAft>
                <a:spcPts val="0"/>
              </a:spcAft>
            </a:pPr>
            <a:r>
              <a:rPr lang="en-US" sz="1200" dirty="0">
                <a:solidFill>
                  <a:prstClr val="black"/>
                </a:solidFill>
                <a:latin typeface="Rockwell" pitchFamily="18" charset="0"/>
              </a:rPr>
              <a:t>*Benefits of participation</a:t>
            </a:r>
          </a:p>
          <a:p>
            <a:pPr algn="ctr" fontAlgn="auto">
              <a:spcBef>
                <a:spcPts val="0"/>
              </a:spcBef>
              <a:spcAft>
                <a:spcPts val="0"/>
              </a:spcAft>
            </a:pPr>
            <a:r>
              <a:rPr lang="en-US" sz="1200" dirty="0">
                <a:solidFill>
                  <a:prstClr val="black"/>
                </a:solidFill>
                <a:latin typeface="Rockwell" pitchFamily="18" charset="0"/>
              </a:rPr>
              <a:t>*Instructions for applying to the program</a:t>
            </a:r>
          </a:p>
          <a:p>
            <a:pPr algn="ctr" fontAlgn="auto">
              <a:spcBef>
                <a:spcPts val="0"/>
              </a:spcBef>
              <a:spcAft>
                <a:spcPts val="0"/>
              </a:spcAft>
            </a:pPr>
            <a:r>
              <a:rPr lang="en-US" sz="1200" dirty="0">
                <a:solidFill>
                  <a:prstClr val="black"/>
                </a:solidFill>
                <a:latin typeface="Rockwell" pitchFamily="18" charset="0"/>
              </a:rPr>
              <a:t>*Information about program oversight and governance</a:t>
            </a:r>
          </a:p>
          <a:p>
            <a:pPr algn="ctr" fontAlgn="auto">
              <a:spcBef>
                <a:spcPts val="0"/>
              </a:spcBef>
              <a:spcAft>
                <a:spcPts val="0"/>
              </a:spcAft>
            </a:pPr>
            <a:r>
              <a:rPr lang="en-US" sz="1200" dirty="0">
                <a:solidFill>
                  <a:prstClr val="black"/>
                </a:solidFill>
                <a:latin typeface="Rockwell" pitchFamily="18" charset="0"/>
              </a:rPr>
              <a:t>*Details about other NTTA business diversity initiatives </a:t>
            </a:r>
            <a:r>
              <a:rPr lang="en-US" sz="1200" dirty="0" smtClean="0">
                <a:solidFill>
                  <a:prstClr val="black"/>
                </a:solidFill>
                <a:latin typeface="Rockwell" pitchFamily="18" charset="0"/>
              </a:rPr>
              <a:t>and </a:t>
            </a:r>
            <a:r>
              <a:rPr lang="en-US" sz="1200" dirty="0">
                <a:solidFill>
                  <a:prstClr val="black"/>
                </a:solidFill>
                <a:latin typeface="Rockwell" pitchFamily="18" charset="0"/>
              </a:rPr>
              <a:t>contracting opportunities</a:t>
            </a:r>
          </a:p>
          <a:p>
            <a:pPr algn="ctr" fontAlgn="auto">
              <a:spcBef>
                <a:spcPts val="0"/>
              </a:spcBef>
              <a:spcAft>
                <a:spcPts val="0"/>
              </a:spcAft>
            </a:pPr>
            <a:endParaRPr lang="en-US" sz="900" dirty="0">
              <a:solidFill>
                <a:prstClr val="black"/>
              </a:solidFill>
              <a:latin typeface="Rockwell" pitchFamily="18" charset="0"/>
            </a:endParaRPr>
          </a:p>
        </p:txBody>
      </p:sp>
      <p:sp>
        <p:nvSpPr>
          <p:cNvPr id="20" name="TextBox 19"/>
          <p:cNvSpPr txBox="1"/>
          <p:nvPr/>
        </p:nvSpPr>
        <p:spPr>
          <a:xfrm>
            <a:off x="2771775" y="3943350"/>
            <a:ext cx="3600450" cy="941091"/>
          </a:xfrm>
          <a:prstGeom prst="rect">
            <a:avLst/>
          </a:prstGeom>
          <a:noFill/>
        </p:spPr>
        <p:txBody>
          <a:bodyPr wrap="square" rtlCol="0">
            <a:spAutoFit/>
          </a:bodyPr>
          <a:lstStyle/>
          <a:p>
            <a:pPr algn="ctr" fontAlgn="auto">
              <a:spcBef>
                <a:spcPts val="0"/>
              </a:spcBef>
              <a:spcAft>
                <a:spcPts val="0"/>
              </a:spcAft>
            </a:pPr>
            <a:endParaRPr lang="en-US" sz="788" b="1" dirty="0">
              <a:solidFill>
                <a:prstClr val="black"/>
              </a:solidFill>
              <a:latin typeface="Rockwell" pitchFamily="18" charset="0"/>
            </a:endParaRPr>
          </a:p>
          <a:p>
            <a:pPr algn="ctr" fontAlgn="auto">
              <a:spcBef>
                <a:spcPts val="0"/>
              </a:spcBef>
              <a:spcAft>
                <a:spcPts val="0"/>
              </a:spcAft>
            </a:pPr>
            <a:endParaRPr lang="en-US" sz="788" b="1" dirty="0">
              <a:solidFill>
                <a:prstClr val="black"/>
              </a:solidFill>
              <a:latin typeface="Rockwell" pitchFamily="18" charset="0"/>
            </a:endParaRPr>
          </a:p>
          <a:p>
            <a:pPr algn="ctr" fontAlgn="auto">
              <a:spcBef>
                <a:spcPts val="0"/>
              </a:spcBef>
              <a:spcAft>
                <a:spcPts val="0"/>
              </a:spcAft>
            </a:pPr>
            <a:endParaRPr lang="en-US" sz="788" b="1" dirty="0">
              <a:solidFill>
                <a:prstClr val="black"/>
              </a:solidFill>
              <a:latin typeface="Rockwell" pitchFamily="18" charset="0"/>
            </a:endParaRPr>
          </a:p>
          <a:p>
            <a:pPr algn="ctr" fontAlgn="auto">
              <a:spcBef>
                <a:spcPts val="0"/>
              </a:spcBef>
              <a:spcAft>
                <a:spcPts val="0"/>
              </a:spcAft>
            </a:pPr>
            <a:endParaRPr lang="en-US" sz="788" b="1" dirty="0">
              <a:solidFill>
                <a:prstClr val="black"/>
              </a:solidFill>
              <a:latin typeface="Rockwell" pitchFamily="18" charset="0"/>
            </a:endParaRPr>
          </a:p>
          <a:p>
            <a:pPr algn="ctr" fontAlgn="auto">
              <a:spcBef>
                <a:spcPts val="0"/>
              </a:spcBef>
              <a:spcAft>
                <a:spcPts val="0"/>
              </a:spcAft>
            </a:pPr>
            <a:endParaRPr lang="en-US" sz="788" b="1" dirty="0">
              <a:solidFill>
                <a:prstClr val="black"/>
              </a:solidFill>
              <a:latin typeface="Rockwell" pitchFamily="18" charset="0"/>
            </a:endParaRPr>
          </a:p>
          <a:p>
            <a:pPr algn="ctr" fontAlgn="auto">
              <a:spcBef>
                <a:spcPts val="0"/>
              </a:spcBef>
              <a:spcAft>
                <a:spcPts val="0"/>
              </a:spcAft>
            </a:pPr>
            <a:endParaRPr lang="en-US" sz="788" b="1" dirty="0">
              <a:solidFill>
                <a:prstClr val="black"/>
              </a:solidFill>
              <a:latin typeface="Rockwell" pitchFamily="18" charset="0"/>
            </a:endParaRPr>
          </a:p>
          <a:p>
            <a:pPr algn="ctr" fontAlgn="auto">
              <a:spcBef>
                <a:spcPts val="0"/>
              </a:spcBef>
              <a:spcAft>
                <a:spcPts val="0"/>
              </a:spcAft>
            </a:pPr>
            <a:endParaRPr lang="en-US" sz="788" b="1" dirty="0">
              <a:solidFill>
                <a:prstClr val="black"/>
              </a:solidFill>
              <a:latin typeface="Rockwell" pitchFamily="18" charset="0"/>
            </a:endParaRPr>
          </a:p>
        </p:txBody>
      </p:sp>
      <p:sp>
        <p:nvSpPr>
          <p:cNvPr id="22" name="TextBox 21"/>
          <p:cNvSpPr txBox="1"/>
          <p:nvPr/>
        </p:nvSpPr>
        <p:spPr>
          <a:xfrm>
            <a:off x="2643188" y="3986213"/>
            <a:ext cx="3600450" cy="728789"/>
          </a:xfrm>
          <a:prstGeom prst="rect">
            <a:avLst/>
          </a:prstGeom>
          <a:noFill/>
        </p:spPr>
        <p:txBody>
          <a:bodyPr wrap="square" rtlCol="0">
            <a:spAutoFit/>
          </a:bodyPr>
          <a:lstStyle/>
          <a:p>
            <a:pPr algn="ctr" fontAlgn="auto">
              <a:spcBef>
                <a:spcPts val="0"/>
              </a:spcBef>
              <a:spcAft>
                <a:spcPts val="0"/>
              </a:spcAft>
            </a:pPr>
            <a:r>
              <a:rPr lang="en-US" sz="591" b="1" i="1" dirty="0">
                <a:solidFill>
                  <a:prstClr val="black"/>
                </a:solidFill>
                <a:latin typeface="Rockwell" pitchFamily="18" charset="0"/>
              </a:rPr>
              <a:t/>
            </a:r>
            <a:br>
              <a:rPr lang="en-US" sz="591" b="1" i="1" dirty="0">
                <a:solidFill>
                  <a:prstClr val="black"/>
                </a:solidFill>
                <a:latin typeface="Rockwell" pitchFamily="18" charset="0"/>
              </a:rPr>
            </a:br>
            <a:endParaRPr lang="en-US" sz="591" b="1" i="1" dirty="0">
              <a:solidFill>
                <a:prstClr val="black"/>
              </a:solidFill>
              <a:latin typeface="Rockwell" pitchFamily="18" charset="0"/>
            </a:endParaRPr>
          </a:p>
          <a:p>
            <a:pPr algn="ctr" fontAlgn="auto">
              <a:spcBef>
                <a:spcPts val="0"/>
              </a:spcBef>
              <a:spcAft>
                <a:spcPts val="0"/>
              </a:spcAft>
            </a:pPr>
            <a:endParaRPr lang="en-US" sz="591" b="1" i="1" dirty="0">
              <a:solidFill>
                <a:prstClr val="black"/>
              </a:solidFill>
              <a:latin typeface="Rockwell" pitchFamily="18" charset="0"/>
            </a:endParaRPr>
          </a:p>
          <a:p>
            <a:pPr algn="ctr" fontAlgn="auto">
              <a:spcBef>
                <a:spcPts val="0"/>
              </a:spcBef>
              <a:spcAft>
                <a:spcPts val="0"/>
              </a:spcAft>
            </a:pPr>
            <a:endParaRPr lang="en-US" sz="591" b="1" i="1" dirty="0">
              <a:solidFill>
                <a:prstClr val="black"/>
              </a:solidFill>
              <a:latin typeface="Rockwell" pitchFamily="18" charset="0"/>
            </a:endParaRPr>
          </a:p>
          <a:p>
            <a:pPr algn="ctr" fontAlgn="auto">
              <a:spcBef>
                <a:spcPts val="0"/>
              </a:spcBef>
              <a:spcAft>
                <a:spcPts val="0"/>
              </a:spcAft>
            </a:pPr>
            <a:endParaRPr lang="en-US" sz="591" b="1" i="1" dirty="0">
              <a:solidFill>
                <a:prstClr val="black"/>
              </a:solidFill>
              <a:latin typeface="Rockwell" pitchFamily="18" charset="0"/>
            </a:endParaRPr>
          </a:p>
          <a:p>
            <a:pPr algn="ctr" fontAlgn="auto">
              <a:spcBef>
                <a:spcPts val="0"/>
              </a:spcBef>
              <a:spcAft>
                <a:spcPts val="0"/>
              </a:spcAft>
            </a:pPr>
            <a:endParaRPr lang="en-US" sz="591" b="1" i="1" dirty="0">
              <a:solidFill>
                <a:prstClr val="black"/>
              </a:solidFill>
              <a:latin typeface="Rockwell" pitchFamily="18" charset="0"/>
            </a:endParaRPr>
          </a:p>
          <a:p>
            <a:pPr algn="ctr" fontAlgn="auto">
              <a:spcBef>
                <a:spcPts val="0"/>
              </a:spcBef>
              <a:spcAft>
                <a:spcPts val="0"/>
              </a:spcAft>
            </a:pPr>
            <a:endParaRPr lang="en-US" sz="591" b="1" i="1" dirty="0">
              <a:solidFill>
                <a:prstClr val="black"/>
              </a:solidFill>
              <a:latin typeface="Rockwell" pitchFamily="18" charset="0"/>
            </a:endParaRPr>
          </a:p>
        </p:txBody>
      </p:sp>
      <p:pic>
        <p:nvPicPr>
          <p:cNvPr id="23" name="Picture 22"/>
          <p:cNvPicPr/>
          <p:nvPr/>
        </p:nvPicPr>
        <p:blipFill>
          <a:blip r:embed="rId4" cstate="print"/>
          <a:srcRect/>
          <a:stretch>
            <a:fillRect/>
          </a:stretch>
        </p:blipFill>
        <p:spPr bwMode="auto">
          <a:xfrm>
            <a:off x="6796997" y="407959"/>
            <a:ext cx="1308981" cy="1104690"/>
          </a:xfrm>
          <a:prstGeom prst="rect">
            <a:avLst/>
          </a:prstGeom>
          <a:noFill/>
          <a:ln w="9525">
            <a:noFill/>
            <a:miter lim="800000"/>
            <a:headEnd/>
            <a:tailEnd/>
          </a:ln>
        </p:spPr>
      </p:pic>
      <p:sp>
        <p:nvSpPr>
          <p:cNvPr id="28" name="Rectangle 27"/>
          <p:cNvSpPr/>
          <p:nvPr/>
        </p:nvSpPr>
        <p:spPr>
          <a:xfrm>
            <a:off x="474785" y="3539067"/>
            <a:ext cx="8183793" cy="1952650"/>
          </a:xfrm>
          <a:prstGeom prst="rect">
            <a:avLst/>
          </a:prstGeom>
        </p:spPr>
        <p:txBody>
          <a:bodyPr wrap="square">
            <a:spAutoFit/>
          </a:bodyPr>
          <a:lstStyle/>
          <a:p>
            <a:pPr marL="195453" indent="-195453" fontAlgn="auto">
              <a:spcBef>
                <a:spcPts val="0"/>
              </a:spcBef>
              <a:spcAft>
                <a:spcPts val="0"/>
              </a:spcAft>
            </a:pPr>
            <a:r>
              <a:rPr lang="en-US" sz="900" dirty="0">
                <a:solidFill>
                  <a:prstClr val="black"/>
                </a:solidFill>
                <a:latin typeface="Calibri"/>
              </a:rPr>
              <a:t>       </a:t>
            </a:r>
          </a:p>
          <a:p>
            <a:pPr marL="195453" indent="-195453" fontAlgn="auto">
              <a:spcBef>
                <a:spcPts val="0"/>
              </a:spcBef>
              <a:spcAft>
                <a:spcPts val="0"/>
              </a:spcAft>
            </a:pPr>
            <a:endParaRPr lang="en-US" sz="900" b="1" i="1" dirty="0">
              <a:solidFill>
                <a:prstClr val="black"/>
              </a:solidFill>
              <a:latin typeface="Calibri"/>
            </a:endParaRPr>
          </a:p>
          <a:p>
            <a:pPr marL="195453" indent="-195453" algn="ctr" fontAlgn="auto">
              <a:spcBef>
                <a:spcPts val="0"/>
              </a:spcBef>
              <a:spcAft>
                <a:spcPts val="0"/>
              </a:spcAft>
            </a:pPr>
            <a:r>
              <a:rPr lang="en-US" sz="900" b="1" i="1" dirty="0">
                <a:solidFill>
                  <a:prstClr val="black"/>
                </a:solidFill>
                <a:latin typeface="Calibri"/>
              </a:rPr>
              <a:t>       </a:t>
            </a:r>
          </a:p>
          <a:p>
            <a:pPr marL="195453" indent="-195453" algn="ctr" fontAlgn="auto">
              <a:spcBef>
                <a:spcPts val="0"/>
              </a:spcBef>
              <a:spcAft>
                <a:spcPts val="0"/>
              </a:spcAft>
            </a:pPr>
            <a:r>
              <a:rPr lang="en-US" sz="788" i="1" dirty="0">
                <a:solidFill>
                  <a:prstClr val="black"/>
                </a:solidFill>
                <a:latin typeface="Rockwell" pitchFamily="18" charset="0"/>
              </a:rPr>
              <a:t>  </a:t>
            </a:r>
          </a:p>
          <a:p>
            <a:pPr algn="ctr" fontAlgn="auto">
              <a:spcBef>
                <a:spcPts val="0"/>
              </a:spcBef>
              <a:spcAft>
                <a:spcPts val="0"/>
              </a:spcAft>
            </a:pPr>
            <a:endParaRPr lang="en-US" sz="788" b="1" dirty="0" smtClean="0">
              <a:solidFill>
                <a:prstClr val="black"/>
              </a:solidFill>
              <a:latin typeface="Rockwell" pitchFamily="18" charset="0"/>
            </a:endParaRPr>
          </a:p>
          <a:p>
            <a:pPr algn="ctr" fontAlgn="auto">
              <a:spcBef>
                <a:spcPts val="0"/>
              </a:spcBef>
              <a:spcAft>
                <a:spcPts val="0"/>
              </a:spcAft>
            </a:pPr>
            <a:endParaRPr lang="en-US" sz="1200" b="1" dirty="0" smtClean="0">
              <a:solidFill>
                <a:prstClr val="black"/>
              </a:solidFill>
              <a:latin typeface="Rockwell" pitchFamily="18" charset="0"/>
            </a:endParaRPr>
          </a:p>
          <a:p>
            <a:pPr algn="ctr" fontAlgn="auto">
              <a:spcBef>
                <a:spcPts val="0"/>
              </a:spcBef>
              <a:spcAft>
                <a:spcPts val="0"/>
              </a:spcAft>
            </a:pPr>
            <a:r>
              <a:rPr lang="en-US" sz="1200" b="1" dirty="0" smtClean="0">
                <a:solidFill>
                  <a:prstClr val="black"/>
                </a:solidFill>
                <a:latin typeface="Rockwell" pitchFamily="18" charset="0"/>
              </a:rPr>
              <a:t>To </a:t>
            </a:r>
            <a:r>
              <a:rPr lang="en-US" sz="1200" b="1" dirty="0">
                <a:solidFill>
                  <a:prstClr val="black"/>
                </a:solidFill>
                <a:latin typeface="Rockwell" pitchFamily="18" charset="0"/>
              </a:rPr>
              <a:t>RSVP,  please send an email to: </a:t>
            </a:r>
            <a:r>
              <a:rPr lang="en-US" sz="1200" b="1" dirty="0">
                <a:solidFill>
                  <a:prstClr val="black"/>
                </a:solidFill>
                <a:latin typeface="Rockwell" pitchFamily="18" charset="0"/>
                <a:hlinkClick r:id="rId5"/>
              </a:rPr>
              <a:t>vendoroutreach@ntta.org</a:t>
            </a:r>
            <a:r>
              <a:rPr lang="en-US" sz="1200" b="1" dirty="0">
                <a:solidFill>
                  <a:prstClr val="black"/>
                </a:solidFill>
                <a:latin typeface="Rockwell" pitchFamily="18" charset="0"/>
              </a:rPr>
              <a:t> with your company’s contact </a:t>
            </a:r>
            <a:r>
              <a:rPr lang="en-US" sz="1200" b="1" dirty="0" smtClean="0">
                <a:solidFill>
                  <a:prstClr val="black"/>
                </a:solidFill>
                <a:latin typeface="Rockwell" pitchFamily="18" charset="0"/>
              </a:rPr>
              <a:t>information. </a:t>
            </a:r>
            <a:r>
              <a:rPr lang="en-US" sz="1600" b="1" dirty="0" smtClean="0">
                <a:solidFill>
                  <a:srgbClr val="C00000"/>
                </a:solidFill>
                <a:latin typeface="Rockwell" pitchFamily="18" charset="0"/>
              </a:rPr>
              <a:t>NOTE</a:t>
            </a:r>
            <a:r>
              <a:rPr lang="en-US" sz="1600" b="1" dirty="0">
                <a:solidFill>
                  <a:srgbClr val="C00000"/>
                </a:solidFill>
                <a:latin typeface="Rockwell" pitchFamily="18" charset="0"/>
              </a:rPr>
              <a:t>:  </a:t>
            </a:r>
            <a:r>
              <a:rPr lang="en-US" sz="1600" b="1" u="sng" dirty="0">
                <a:solidFill>
                  <a:srgbClr val="C00000"/>
                </a:solidFill>
                <a:latin typeface="Rockwell" pitchFamily="18" charset="0"/>
              </a:rPr>
              <a:t>Applications will not be available until </a:t>
            </a:r>
          </a:p>
          <a:p>
            <a:pPr algn="ctr" fontAlgn="auto">
              <a:spcBef>
                <a:spcPts val="0"/>
              </a:spcBef>
              <a:spcAft>
                <a:spcPts val="0"/>
              </a:spcAft>
            </a:pPr>
            <a:r>
              <a:rPr lang="en-US" sz="1600" b="1" dirty="0">
                <a:solidFill>
                  <a:srgbClr val="C00000"/>
                </a:solidFill>
                <a:latin typeface="Rockwell" pitchFamily="18" charset="0"/>
              </a:rPr>
              <a:t> </a:t>
            </a:r>
            <a:r>
              <a:rPr lang="en-US" sz="1600" b="1" u="sng" dirty="0">
                <a:solidFill>
                  <a:srgbClr val="C00000"/>
                </a:solidFill>
                <a:latin typeface="Rockwell" pitchFamily="18" charset="0"/>
              </a:rPr>
              <a:t>after the workshop has been conducted. </a:t>
            </a:r>
          </a:p>
          <a:p>
            <a:pPr marL="195453" indent="-195453" fontAlgn="auto">
              <a:spcBef>
                <a:spcPts val="0"/>
              </a:spcBef>
              <a:spcAft>
                <a:spcPts val="0"/>
              </a:spcAft>
            </a:pPr>
            <a:endParaRPr lang="en-US" sz="1200" dirty="0">
              <a:solidFill>
                <a:prstClr val="black"/>
              </a:solidFill>
              <a:latin typeface="Calibri"/>
            </a:endParaRPr>
          </a:p>
          <a:p>
            <a:pPr marL="195453" indent="-195453" fontAlgn="auto">
              <a:spcBef>
                <a:spcPts val="0"/>
              </a:spcBef>
              <a:spcAft>
                <a:spcPts val="0"/>
              </a:spcAft>
            </a:pPr>
            <a:r>
              <a:rPr lang="en-US" sz="1013" dirty="0">
                <a:solidFill>
                  <a:prstClr val="black"/>
                </a:solidFill>
                <a:latin typeface="Calibri"/>
              </a:rPr>
              <a:t>        </a:t>
            </a:r>
          </a:p>
        </p:txBody>
      </p:sp>
      <p:sp>
        <p:nvSpPr>
          <p:cNvPr id="24" name="Rectangle 23"/>
          <p:cNvSpPr/>
          <p:nvPr/>
        </p:nvSpPr>
        <p:spPr>
          <a:xfrm>
            <a:off x="1368495" y="1011835"/>
            <a:ext cx="6395447" cy="1508105"/>
          </a:xfrm>
          <a:prstGeom prst="rect">
            <a:avLst/>
          </a:prstGeom>
        </p:spPr>
        <p:txBody>
          <a:bodyPr wrap="square">
            <a:spAutoFit/>
          </a:bodyPr>
          <a:lstStyle/>
          <a:p>
            <a:pPr fontAlgn="auto">
              <a:spcBef>
                <a:spcPts val="0"/>
              </a:spcBef>
              <a:spcAft>
                <a:spcPts val="0"/>
              </a:spcAft>
            </a:pPr>
            <a:endParaRPr lang="en-US" sz="1400" b="1" dirty="0" smtClean="0">
              <a:solidFill>
                <a:prstClr val="black"/>
              </a:solidFill>
              <a:latin typeface="Rockwell" pitchFamily="18" charset="0"/>
            </a:endParaRPr>
          </a:p>
          <a:p>
            <a:pPr fontAlgn="auto">
              <a:spcBef>
                <a:spcPts val="0"/>
              </a:spcBef>
              <a:spcAft>
                <a:spcPts val="0"/>
              </a:spcAft>
            </a:pPr>
            <a:endParaRPr lang="en-US" sz="1400" b="1" dirty="0">
              <a:solidFill>
                <a:prstClr val="black"/>
              </a:solidFill>
              <a:latin typeface="Rockwell" pitchFamily="18" charset="0"/>
            </a:endParaRPr>
          </a:p>
          <a:p>
            <a:pPr fontAlgn="auto">
              <a:spcBef>
                <a:spcPts val="0"/>
              </a:spcBef>
              <a:spcAft>
                <a:spcPts val="0"/>
              </a:spcAft>
            </a:pPr>
            <a:endParaRPr lang="en-US" sz="1400" b="1" dirty="0" smtClean="0">
              <a:solidFill>
                <a:prstClr val="black"/>
              </a:solidFill>
              <a:latin typeface="Rockwell" pitchFamily="18" charset="0"/>
            </a:endParaRPr>
          </a:p>
          <a:p>
            <a:pPr fontAlgn="auto">
              <a:spcBef>
                <a:spcPts val="0"/>
              </a:spcBef>
              <a:spcAft>
                <a:spcPts val="0"/>
              </a:spcAft>
            </a:pPr>
            <a:r>
              <a:rPr lang="en-US" sz="1400" b="1" dirty="0" smtClean="0">
                <a:solidFill>
                  <a:prstClr val="black"/>
                </a:solidFill>
                <a:latin typeface="Rockwell" pitchFamily="18" charset="0"/>
              </a:rPr>
              <a:t>At </a:t>
            </a:r>
            <a:r>
              <a:rPr lang="en-US" sz="1400" b="1" dirty="0">
                <a:solidFill>
                  <a:prstClr val="black"/>
                </a:solidFill>
                <a:latin typeface="Rockwell" pitchFamily="18" charset="0"/>
              </a:rPr>
              <a:t>the ROAD Informational Workshop, interested parties will find out: </a:t>
            </a:r>
            <a:endParaRPr lang="en-US" b="1" dirty="0">
              <a:solidFill>
                <a:prstClr val="black"/>
              </a:solidFill>
              <a:latin typeface="Rockwell" pitchFamily="18" charset="0"/>
            </a:endParaRPr>
          </a:p>
          <a:p>
            <a:pPr fontAlgn="auto">
              <a:spcBef>
                <a:spcPts val="0"/>
              </a:spcBef>
              <a:spcAft>
                <a:spcPts val="0"/>
              </a:spcAft>
            </a:pPr>
            <a:endParaRPr lang="en-US" b="1" dirty="0">
              <a:solidFill>
                <a:prstClr val="black"/>
              </a:solidFill>
              <a:latin typeface="Rockwell" pitchFamily="18" charset="0"/>
            </a:endParaRPr>
          </a:p>
          <a:p>
            <a:pPr fontAlgn="auto">
              <a:spcBef>
                <a:spcPts val="0"/>
              </a:spcBef>
              <a:spcAft>
                <a:spcPts val="0"/>
              </a:spcAft>
            </a:pPr>
            <a:endParaRPr lang="en-US" b="1" dirty="0">
              <a:solidFill>
                <a:prstClr val="black"/>
              </a:solidFill>
              <a:latin typeface="Rockwell" pitchFamily="18" charset="0"/>
            </a:endParaRPr>
          </a:p>
        </p:txBody>
      </p:sp>
    </p:spTree>
    <p:extLst>
      <p:ext uri="{BB962C8B-B14F-4D97-AF65-F5344CB8AC3E}">
        <p14:creationId xmlns:p14="http://schemas.microsoft.com/office/powerpoint/2010/main" val="938943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344"/>
          <a:stretch/>
        </p:blipFill>
        <p:spPr>
          <a:xfrm>
            <a:off x="0" y="3"/>
            <a:ext cx="9147710" cy="4544290"/>
          </a:xfrm>
          <a:prstGeom prst="rect">
            <a:avLst/>
          </a:prstGeom>
        </p:spPr>
      </p:pic>
      <p:sp>
        <p:nvSpPr>
          <p:cNvPr id="4" name="Title 3"/>
          <p:cNvSpPr>
            <a:spLocks noGrp="1"/>
          </p:cNvSpPr>
          <p:nvPr>
            <p:ph type="title"/>
          </p:nvPr>
        </p:nvSpPr>
        <p:spPr/>
        <p:txBody>
          <a:bodyPr/>
          <a:lstStyle/>
          <a:p>
            <a:r>
              <a:rPr lang="en-US" b="1" dirty="0" smtClean="0"/>
              <a:t>Questions?</a:t>
            </a:r>
            <a:endParaRPr lang="en-US" b="1" dirty="0"/>
          </a:p>
        </p:txBody>
      </p:sp>
      <p:sp>
        <p:nvSpPr>
          <p:cNvPr id="20" name="Rectangle 19"/>
          <p:cNvSpPr/>
          <p:nvPr/>
        </p:nvSpPr>
        <p:spPr bwMode="auto">
          <a:xfrm rot="18900000">
            <a:off x="7555752" y="1182270"/>
            <a:ext cx="313589" cy="31358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Slide Number Placeholder 1"/>
          <p:cNvSpPr>
            <a:spLocks noGrp="1"/>
          </p:cNvSpPr>
          <p:nvPr>
            <p:ph type="sldNum" sz="quarter" idx="10"/>
          </p:nvPr>
        </p:nvSpPr>
        <p:spPr/>
        <p:txBody>
          <a:bodyPr/>
          <a:lstStyle/>
          <a:p>
            <a:fld id="{F71C7896-8E11-4384-BFC5-C0974CDBC83D}" type="slidenum">
              <a:rPr lang="en-US" smtClean="0"/>
              <a:pPr/>
              <a:t>17</a:t>
            </a:fld>
            <a:endParaRPr lang="en-US" dirty="0"/>
          </a:p>
        </p:txBody>
      </p:sp>
    </p:spTree>
    <p:extLst>
      <p:ext uri="{BB962C8B-B14F-4D97-AF65-F5344CB8AC3E}">
        <p14:creationId xmlns:p14="http://schemas.microsoft.com/office/powerpoint/2010/main" val="52008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492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23" y="334228"/>
            <a:ext cx="6533316" cy="3747178"/>
          </a:xfrm>
        </p:spPr>
        <p:txBody>
          <a:bodyPr/>
          <a:lstStyle/>
          <a:p>
            <a:pPr>
              <a:lnSpc>
                <a:spcPct val="100000"/>
              </a:lnSpc>
            </a:pPr>
            <a:r>
              <a:rPr lang="en-US" sz="3600" b="1" dirty="0">
                <a:solidFill>
                  <a:schemeClr val="tx1">
                    <a:lumMod val="50000"/>
                    <a:lumOff val="50000"/>
                  </a:schemeClr>
                </a:solidFill>
              </a:rPr>
              <a:t>PROCUREMENT SERVICES</a:t>
            </a:r>
            <a:r>
              <a:rPr lang="en-US" dirty="0"/>
              <a:t/>
            </a:r>
            <a:br>
              <a:rPr lang="en-US" dirty="0"/>
            </a:br>
            <a:r>
              <a:rPr lang="en-US" dirty="0"/>
              <a:t/>
            </a:r>
            <a:br>
              <a:rPr lang="en-US" dirty="0"/>
            </a:br>
            <a:r>
              <a:rPr lang="en-US" sz="1800" cap="none" dirty="0" smtClean="0">
                <a:solidFill>
                  <a:schemeClr val="tx1">
                    <a:lumMod val="50000"/>
                    <a:lumOff val="50000"/>
                  </a:schemeClr>
                </a:solidFill>
              </a:rPr>
              <a:t>5900 W. Plano Parkway</a:t>
            </a:r>
            <a:br>
              <a:rPr lang="en-US" sz="1800" cap="none" dirty="0" smtClean="0">
                <a:solidFill>
                  <a:schemeClr val="tx1">
                    <a:lumMod val="50000"/>
                    <a:lumOff val="50000"/>
                  </a:schemeClr>
                </a:solidFill>
              </a:rPr>
            </a:br>
            <a:r>
              <a:rPr lang="en-US" sz="1800" cap="none" dirty="0" smtClean="0">
                <a:solidFill>
                  <a:schemeClr val="tx1">
                    <a:lumMod val="50000"/>
                    <a:lumOff val="50000"/>
                  </a:schemeClr>
                </a:solidFill>
              </a:rPr>
              <a:t>Plano, TX 75093</a:t>
            </a:r>
            <a:br>
              <a:rPr lang="en-US" sz="1800" cap="none" dirty="0" smtClean="0">
                <a:solidFill>
                  <a:schemeClr val="tx1">
                    <a:lumMod val="50000"/>
                    <a:lumOff val="50000"/>
                  </a:schemeClr>
                </a:solidFill>
              </a:rPr>
            </a:br>
            <a:r>
              <a:rPr lang="en-US" sz="1800" cap="none" dirty="0" smtClean="0">
                <a:solidFill>
                  <a:schemeClr val="tx1">
                    <a:lumMod val="50000"/>
                    <a:lumOff val="50000"/>
                  </a:schemeClr>
                </a:solidFill>
              </a:rPr>
              <a:t>(214) 461-2000</a:t>
            </a:r>
            <a:r>
              <a:rPr lang="en-US" sz="1400" cap="none" dirty="0" smtClean="0"/>
              <a:t/>
            </a:r>
            <a:br>
              <a:rPr lang="en-US" sz="1400" cap="none" dirty="0" smtClean="0"/>
            </a:br>
            <a:r>
              <a:rPr lang="en-US" sz="1400" cap="none" dirty="0" smtClean="0"/>
              <a:t/>
            </a:r>
            <a:br>
              <a:rPr lang="en-US" sz="1400" cap="none" dirty="0" smtClean="0"/>
            </a:br>
            <a:r>
              <a:rPr lang="en-US" cap="none" dirty="0" smtClean="0"/>
              <a:t/>
            </a:r>
            <a:br>
              <a:rPr lang="en-US" cap="none" dirty="0" smtClean="0"/>
            </a:br>
            <a:r>
              <a:rPr lang="en-US" cap="none" dirty="0" smtClean="0"/>
              <a:t>Monday – Friday </a:t>
            </a:r>
            <a:br>
              <a:rPr lang="en-US" cap="none" dirty="0" smtClean="0"/>
            </a:br>
            <a:r>
              <a:rPr lang="en-US" cap="none" dirty="0" smtClean="0"/>
              <a:t>8 a.m. – 5 p.m.</a:t>
            </a:r>
            <a:br>
              <a:rPr lang="en-US" cap="none" dirty="0" smtClean="0"/>
            </a:br>
            <a:r>
              <a:rPr lang="en-US" cap="none" dirty="0" smtClean="0"/>
              <a:t>www.NTTA.org</a:t>
            </a:r>
            <a:endParaRPr lang="en-US" cap="none" dirty="0"/>
          </a:p>
        </p:txBody>
      </p:sp>
    </p:spTree>
    <p:extLst>
      <p:ext uri="{BB962C8B-B14F-4D97-AF65-F5344CB8AC3E}">
        <p14:creationId xmlns:p14="http://schemas.microsoft.com/office/powerpoint/2010/main" val="318113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71C7896-8E11-4384-BFC5-C0974CDBC83D}" type="slidenum">
              <a:rPr lang="en-US" smtClean="0"/>
              <a:pPr/>
              <a:t>2</a:t>
            </a:fld>
            <a:endParaRPr lang="en-US" dirty="0"/>
          </a:p>
        </p:txBody>
      </p:sp>
      <p:sp>
        <p:nvSpPr>
          <p:cNvPr id="36" name="Rectangle 35"/>
          <p:cNvSpPr/>
          <p:nvPr/>
        </p:nvSpPr>
        <p:spPr bwMode="auto">
          <a:xfrm>
            <a:off x="3459476" y="784803"/>
            <a:ext cx="45719" cy="3907438"/>
          </a:xfrm>
          <a:prstGeom prst="rect">
            <a:avLst/>
          </a:prstGeom>
          <a:solidFill>
            <a:schemeClr val="bg1">
              <a:lumMod val="50000"/>
            </a:schemeClr>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83" fontAlgn="base">
              <a:spcBef>
                <a:spcPct val="0"/>
              </a:spcBef>
              <a:spcAft>
                <a:spcPct val="0"/>
              </a:spcAft>
            </a:pPr>
            <a:endParaRPr lang="en-US" sz="1800">
              <a:ln>
                <a:solidFill>
                  <a:schemeClr val="accent4"/>
                </a:solidFill>
              </a:ln>
              <a:solidFill>
                <a:schemeClr val="accent4"/>
              </a:solidFill>
              <a:latin typeface="Times New Roman" pitchFamily="18" charset="0"/>
            </a:endParaRPr>
          </a:p>
        </p:txBody>
      </p:sp>
      <p:sp>
        <p:nvSpPr>
          <p:cNvPr id="58" name="Rectangle 57"/>
          <p:cNvSpPr/>
          <p:nvPr/>
        </p:nvSpPr>
        <p:spPr>
          <a:xfrm>
            <a:off x="95251" y="48866"/>
            <a:ext cx="7086600" cy="553998"/>
          </a:xfrm>
          <a:prstGeom prst="rect">
            <a:avLst/>
          </a:prstGeom>
        </p:spPr>
        <p:txBody>
          <a:bodyPr wrap="square">
            <a:spAutoFit/>
          </a:bodyPr>
          <a:lstStyle/>
          <a:p>
            <a:r>
              <a:rPr lang="en-US" sz="3000" b="1" kern="0" dirty="0" smtClean="0">
                <a:solidFill>
                  <a:srgbClr val="FF8F27"/>
                </a:solidFill>
                <a:latin typeface="Segoe UI"/>
                <a:ea typeface="+mj-ea"/>
                <a:cs typeface="Arial" pitchFamily="34" charset="0"/>
              </a:rPr>
              <a:t> What Does NTTA Purchase?</a:t>
            </a:r>
            <a:endParaRPr lang="en-US" dirty="0"/>
          </a:p>
        </p:txBody>
      </p:sp>
      <p:sp>
        <p:nvSpPr>
          <p:cNvPr id="3" name="TextBox 2"/>
          <p:cNvSpPr txBox="1"/>
          <p:nvPr/>
        </p:nvSpPr>
        <p:spPr bwMode="auto">
          <a:xfrm>
            <a:off x="3650361" y="582135"/>
            <a:ext cx="2662694" cy="4453527"/>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algn="l" defTabSz="914400" rtl="0" eaLnBrk="1" fontAlgn="base" latinLnBrk="0" hangingPunct="1">
              <a:lnSpc>
                <a:spcPct val="100000"/>
              </a:lnSpc>
              <a:spcBef>
                <a:spcPts val="300"/>
              </a:spcBef>
              <a:spcAft>
                <a:spcPts val="300"/>
              </a:spcAft>
              <a:buClr>
                <a:schemeClr val="accent5">
                  <a:lumMod val="50000"/>
                </a:schemeClr>
              </a:buClr>
              <a:buSzTx/>
              <a:buFont typeface="Webdings" pitchFamily="18" charset="2"/>
              <a:buNone/>
              <a:tabLst/>
            </a:pPr>
            <a:endParaRPr lang="en-US" sz="1600" b="1" dirty="0" smtClean="0">
              <a:latin typeface="+mj-lt"/>
            </a:endParaRPr>
          </a:p>
          <a:p>
            <a:pPr marL="0" marR="0" indent="0" algn="l" defTabSz="914400" rtl="0" eaLnBrk="1" fontAlgn="base" latinLnBrk="0" hangingPunct="1">
              <a:lnSpc>
                <a:spcPct val="100000"/>
              </a:lnSpc>
              <a:spcBef>
                <a:spcPts val="300"/>
              </a:spcBef>
              <a:spcAft>
                <a:spcPts val="300"/>
              </a:spcAft>
              <a:buClr>
                <a:schemeClr val="accent5">
                  <a:lumMod val="50000"/>
                </a:schemeClr>
              </a:buClr>
              <a:buSzTx/>
              <a:buFont typeface="Webdings" pitchFamily="18" charset="2"/>
              <a:buNone/>
              <a:tabLst/>
            </a:pPr>
            <a:r>
              <a:rPr lang="en-US" sz="1600" b="1" dirty="0" smtClean="0">
                <a:latin typeface="+mj-lt"/>
              </a:rPr>
              <a:t>Roadway</a:t>
            </a:r>
            <a:r>
              <a:rPr lang="en-US" sz="1600" b="1" dirty="0">
                <a:latin typeface="+mj-lt"/>
              </a:rPr>
              <a:t>:</a:t>
            </a:r>
          </a:p>
          <a:p>
            <a:pPr marL="342900" marR="0" indent="-114300" algn="l" defTabSz="914400" rtl="0" eaLnBrk="1" fontAlgn="base" latinLnBrk="0" hangingPunct="1">
              <a:lnSpc>
                <a:spcPct val="100000"/>
              </a:lnSpc>
              <a:spcBef>
                <a:spcPts val="300"/>
              </a:spcBef>
              <a:spcAft>
                <a:spcPts val="300"/>
              </a:spcAft>
              <a:buClr>
                <a:schemeClr val="accent5">
                  <a:lumMod val="50000"/>
                </a:schemeClr>
              </a:buClr>
              <a:buSzTx/>
              <a:buFont typeface="Arial" charset="0"/>
              <a:buChar char="•"/>
              <a:tabLst/>
            </a:pPr>
            <a:r>
              <a:rPr lang="en-US" sz="1600" dirty="0">
                <a:latin typeface="+mj-lt"/>
              </a:rPr>
              <a:t>Construction</a:t>
            </a:r>
          </a:p>
          <a:p>
            <a:pPr marL="342900" marR="0" indent="-114300" algn="l" defTabSz="914400" rtl="0" eaLnBrk="1" fontAlgn="base" latinLnBrk="0" hangingPunct="1">
              <a:lnSpc>
                <a:spcPct val="100000"/>
              </a:lnSpc>
              <a:spcBef>
                <a:spcPts val="300"/>
              </a:spcBef>
              <a:spcAft>
                <a:spcPts val="300"/>
              </a:spcAft>
              <a:buClr>
                <a:schemeClr val="accent5">
                  <a:lumMod val="50000"/>
                </a:schemeClr>
              </a:buClr>
              <a:buSzTx/>
              <a:buFont typeface="Arial" charset="0"/>
              <a:buChar char="•"/>
              <a:tabLst/>
            </a:pPr>
            <a:r>
              <a:rPr lang="en-US" sz="1600" dirty="0">
                <a:latin typeface="+mj-lt"/>
              </a:rPr>
              <a:t>Maintenance</a:t>
            </a:r>
          </a:p>
          <a:p>
            <a:pPr marL="342900" marR="0" indent="-114300" algn="l" defTabSz="914400" rtl="0" eaLnBrk="1" fontAlgn="base" latinLnBrk="0" hangingPunct="1">
              <a:lnSpc>
                <a:spcPct val="100000"/>
              </a:lnSpc>
              <a:spcBef>
                <a:spcPts val="300"/>
              </a:spcBef>
              <a:spcAft>
                <a:spcPts val="300"/>
              </a:spcAft>
              <a:buClr>
                <a:schemeClr val="accent5">
                  <a:lumMod val="50000"/>
                </a:schemeClr>
              </a:buClr>
              <a:buSzTx/>
              <a:buFont typeface="Arial" charset="0"/>
              <a:buChar char="•"/>
              <a:tabLst/>
            </a:pPr>
            <a:r>
              <a:rPr lang="en-US" sz="1600" dirty="0">
                <a:latin typeface="+mj-lt"/>
              </a:rPr>
              <a:t>Infrastructure</a:t>
            </a:r>
          </a:p>
          <a:p>
            <a:pPr>
              <a:lnSpc>
                <a:spcPct val="200000"/>
              </a:lnSpc>
              <a:spcBef>
                <a:spcPts val="300"/>
              </a:spcBef>
              <a:spcAft>
                <a:spcPts val="300"/>
              </a:spcAft>
              <a:buClr>
                <a:schemeClr val="accent5">
                  <a:lumMod val="50000"/>
                </a:schemeClr>
              </a:buClr>
            </a:pPr>
            <a:r>
              <a:rPr lang="en-US" sz="1600" b="1" dirty="0">
                <a:latin typeface="+mj-lt"/>
              </a:rPr>
              <a:t>Professional Services:</a:t>
            </a:r>
          </a:p>
          <a:p>
            <a:pPr marL="342900" indent="-114300">
              <a:spcBef>
                <a:spcPts val="300"/>
              </a:spcBef>
              <a:spcAft>
                <a:spcPts val="300"/>
              </a:spcAft>
              <a:buClr>
                <a:schemeClr val="accent5">
                  <a:lumMod val="50000"/>
                </a:schemeClr>
              </a:buClr>
              <a:buFont typeface="Arial" charset="0"/>
              <a:buChar char="•"/>
            </a:pPr>
            <a:r>
              <a:rPr lang="en-US" sz="1600" dirty="0">
                <a:latin typeface="+mj-lt"/>
              </a:rPr>
              <a:t>Architecture</a:t>
            </a:r>
          </a:p>
          <a:p>
            <a:pPr marL="342900" indent="-114300">
              <a:spcBef>
                <a:spcPts val="300"/>
              </a:spcBef>
              <a:spcAft>
                <a:spcPts val="300"/>
              </a:spcAft>
              <a:buClr>
                <a:schemeClr val="accent5">
                  <a:lumMod val="50000"/>
                </a:schemeClr>
              </a:buClr>
              <a:buFont typeface="Arial" charset="0"/>
              <a:buChar char="•"/>
            </a:pPr>
            <a:r>
              <a:rPr lang="en-US" sz="1600" dirty="0">
                <a:latin typeface="+mj-lt"/>
              </a:rPr>
              <a:t>Engineering</a:t>
            </a:r>
          </a:p>
          <a:p>
            <a:pPr marL="342900" indent="-114300">
              <a:spcBef>
                <a:spcPts val="300"/>
              </a:spcBef>
              <a:spcAft>
                <a:spcPts val="300"/>
              </a:spcAft>
              <a:buClr>
                <a:schemeClr val="accent5">
                  <a:lumMod val="50000"/>
                </a:schemeClr>
              </a:buClr>
              <a:buFont typeface="Arial" charset="0"/>
              <a:buChar char="•"/>
            </a:pPr>
            <a:r>
              <a:rPr lang="en-US" sz="1600" dirty="0">
                <a:latin typeface="+mj-lt"/>
              </a:rPr>
              <a:t>Temporary Contract       Labor</a:t>
            </a:r>
          </a:p>
          <a:p>
            <a:pPr marL="342900" indent="-114300">
              <a:spcBef>
                <a:spcPts val="300"/>
              </a:spcBef>
              <a:spcAft>
                <a:spcPts val="300"/>
              </a:spcAft>
              <a:buClr>
                <a:schemeClr val="accent5">
                  <a:lumMod val="50000"/>
                </a:schemeClr>
              </a:buClr>
              <a:buFont typeface="Arial" charset="0"/>
              <a:buChar char="•"/>
            </a:pPr>
            <a:r>
              <a:rPr lang="en-US" sz="1600" dirty="0">
                <a:latin typeface="+mj-lt"/>
              </a:rPr>
              <a:t>Training</a:t>
            </a:r>
          </a:p>
          <a:p>
            <a:pPr marL="342900" marR="0" indent="-114300" algn="l" defTabSz="914400" rtl="0" eaLnBrk="1" fontAlgn="base" latinLnBrk="0" hangingPunct="1">
              <a:lnSpc>
                <a:spcPct val="100000"/>
              </a:lnSpc>
              <a:spcBef>
                <a:spcPts val="300"/>
              </a:spcBef>
              <a:spcAft>
                <a:spcPts val="300"/>
              </a:spcAft>
              <a:buClr>
                <a:schemeClr val="accent5">
                  <a:lumMod val="50000"/>
                </a:schemeClr>
              </a:buClr>
              <a:buSzTx/>
              <a:buFont typeface="Arial" charset="0"/>
              <a:buChar char="•"/>
              <a:tabLst/>
            </a:pPr>
            <a:endParaRPr lang="en-US" sz="1600" kern="0" dirty="0" smtClean="0">
              <a:latin typeface="+mj-lt"/>
            </a:endParaRPr>
          </a:p>
          <a:p>
            <a:pPr marR="0" algn="l" defTabSz="914400" rtl="0" eaLnBrk="1" fontAlgn="base" latinLnBrk="0" hangingPunct="1">
              <a:lnSpc>
                <a:spcPct val="100000"/>
              </a:lnSpc>
              <a:spcBef>
                <a:spcPts val="300"/>
              </a:spcBef>
              <a:spcAft>
                <a:spcPts val="400"/>
              </a:spcAft>
              <a:buClr>
                <a:schemeClr val="accent5">
                  <a:lumMod val="50000"/>
                </a:schemeClr>
              </a:buClr>
              <a:buSzTx/>
              <a:tabLst/>
            </a:pPr>
            <a:endParaRPr kumimoji="0" lang="en-US" sz="2400" b="0" i="0" u="none" strike="noStrike" kern="0" cap="none" spc="0" normalizeH="0" baseline="0" noProof="0" dirty="0">
              <a:ln>
                <a:noFill/>
              </a:ln>
              <a:solidFill>
                <a:schemeClr val="tx1"/>
              </a:solidFill>
              <a:effectLst/>
              <a:uLnTx/>
              <a:uFillTx/>
              <a:latin typeface="Calibri" pitchFamily="34" charset="0"/>
              <a:ea typeface="+mn-ea"/>
              <a:cs typeface="+mn-cs"/>
            </a:endParaRPr>
          </a:p>
        </p:txBody>
      </p:sp>
      <p:sp>
        <p:nvSpPr>
          <p:cNvPr id="4" name="Rectangle 3"/>
          <p:cNvSpPr/>
          <p:nvPr/>
        </p:nvSpPr>
        <p:spPr>
          <a:xfrm>
            <a:off x="6313057" y="886935"/>
            <a:ext cx="2860963" cy="3693319"/>
          </a:xfrm>
          <a:prstGeom prst="rect">
            <a:avLst/>
          </a:prstGeom>
        </p:spPr>
        <p:txBody>
          <a:bodyPr wrap="square">
            <a:spAutoFit/>
          </a:bodyPr>
          <a:lstStyle/>
          <a:p>
            <a:pPr>
              <a:spcBef>
                <a:spcPts val="300"/>
              </a:spcBef>
              <a:spcAft>
                <a:spcPts val="300"/>
              </a:spcAft>
              <a:buClr>
                <a:schemeClr val="accent5">
                  <a:lumMod val="50000"/>
                </a:schemeClr>
              </a:buClr>
            </a:pPr>
            <a:r>
              <a:rPr lang="en-US" sz="1600" b="1" dirty="0">
                <a:latin typeface="+mj-lt"/>
              </a:rPr>
              <a:t>Information Technology:</a:t>
            </a:r>
          </a:p>
          <a:p>
            <a:pPr marL="342900" indent="-114300">
              <a:spcBef>
                <a:spcPts val="300"/>
              </a:spcBef>
              <a:spcAft>
                <a:spcPts val="300"/>
              </a:spcAft>
              <a:buClr>
                <a:schemeClr val="accent5">
                  <a:lumMod val="50000"/>
                </a:schemeClr>
              </a:buClr>
              <a:buFont typeface="Arial" charset="0"/>
              <a:buChar char="•"/>
            </a:pPr>
            <a:r>
              <a:rPr lang="en-US" sz="1600" dirty="0">
                <a:latin typeface="+mj-lt"/>
              </a:rPr>
              <a:t>Services</a:t>
            </a:r>
          </a:p>
          <a:p>
            <a:pPr marL="342900" indent="-114300">
              <a:spcBef>
                <a:spcPts val="300"/>
              </a:spcBef>
              <a:spcAft>
                <a:spcPts val="300"/>
              </a:spcAft>
              <a:buClr>
                <a:schemeClr val="accent5">
                  <a:lumMod val="50000"/>
                </a:schemeClr>
              </a:buClr>
              <a:buFont typeface="Arial" charset="0"/>
              <a:buChar char="•"/>
            </a:pPr>
            <a:r>
              <a:rPr lang="en-US" sz="1600" dirty="0">
                <a:latin typeface="+mj-lt"/>
              </a:rPr>
              <a:t>Hardware/Software</a:t>
            </a:r>
          </a:p>
          <a:p>
            <a:pPr>
              <a:lnSpc>
                <a:spcPct val="150000"/>
              </a:lnSpc>
              <a:spcBef>
                <a:spcPts val="300"/>
              </a:spcBef>
              <a:spcAft>
                <a:spcPts val="300"/>
              </a:spcAft>
              <a:buClr>
                <a:schemeClr val="accent5">
                  <a:lumMod val="50000"/>
                </a:schemeClr>
              </a:buClr>
            </a:pPr>
            <a:r>
              <a:rPr lang="en-US" sz="1600" b="1" dirty="0">
                <a:latin typeface="+mj-lt"/>
              </a:rPr>
              <a:t>Other:</a:t>
            </a:r>
          </a:p>
          <a:p>
            <a:pPr marL="285750" indent="-114300">
              <a:spcBef>
                <a:spcPts val="300"/>
              </a:spcBef>
              <a:spcAft>
                <a:spcPts val="300"/>
              </a:spcAft>
              <a:buClr>
                <a:schemeClr val="accent5">
                  <a:lumMod val="50000"/>
                </a:schemeClr>
              </a:buClr>
              <a:buFont typeface="Arial" charset="0"/>
              <a:buChar char="•"/>
            </a:pPr>
            <a:r>
              <a:rPr lang="en-US" sz="1600" dirty="0">
                <a:latin typeface="+mj-lt"/>
              </a:rPr>
              <a:t>Vehicles</a:t>
            </a:r>
          </a:p>
          <a:p>
            <a:pPr marL="285750" indent="-114300">
              <a:spcBef>
                <a:spcPts val="300"/>
              </a:spcBef>
              <a:spcAft>
                <a:spcPts val="300"/>
              </a:spcAft>
              <a:buClr>
                <a:schemeClr val="accent5">
                  <a:lumMod val="50000"/>
                </a:schemeClr>
              </a:buClr>
              <a:buFont typeface="Arial" charset="0"/>
              <a:buChar char="•"/>
            </a:pPr>
            <a:r>
              <a:rPr lang="en-US" sz="1600" dirty="0">
                <a:latin typeface="+mj-lt"/>
              </a:rPr>
              <a:t>Building Improvements</a:t>
            </a:r>
          </a:p>
          <a:p>
            <a:pPr marL="285750" indent="-114300">
              <a:spcBef>
                <a:spcPts val="300"/>
              </a:spcBef>
              <a:spcAft>
                <a:spcPts val="300"/>
              </a:spcAft>
              <a:buClr>
                <a:schemeClr val="accent5">
                  <a:lumMod val="50000"/>
                </a:schemeClr>
              </a:buClr>
              <a:buFont typeface="Arial" charset="0"/>
              <a:buChar char="•"/>
            </a:pPr>
            <a:r>
              <a:rPr lang="en-US" sz="1600" dirty="0">
                <a:latin typeface="+mj-lt"/>
              </a:rPr>
              <a:t>Materials &amp; Supplies</a:t>
            </a:r>
          </a:p>
          <a:p>
            <a:pPr marL="285750" indent="-114300">
              <a:spcBef>
                <a:spcPts val="300"/>
              </a:spcBef>
              <a:spcAft>
                <a:spcPts val="300"/>
              </a:spcAft>
              <a:buClr>
                <a:schemeClr val="accent5">
                  <a:lumMod val="50000"/>
                </a:schemeClr>
              </a:buClr>
              <a:buFont typeface="Arial" charset="0"/>
              <a:buChar char="•"/>
            </a:pPr>
            <a:r>
              <a:rPr lang="en-US" sz="1600" dirty="0">
                <a:latin typeface="+mj-lt"/>
              </a:rPr>
              <a:t>Tools</a:t>
            </a:r>
          </a:p>
          <a:p>
            <a:pPr marL="285750" indent="-114300">
              <a:spcBef>
                <a:spcPts val="300"/>
              </a:spcBef>
              <a:spcAft>
                <a:spcPts val="300"/>
              </a:spcAft>
              <a:buClr>
                <a:schemeClr val="accent5">
                  <a:lumMod val="50000"/>
                </a:schemeClr>
              </a:buClr>
              <a:buFont typeface="Arial" charset="0"/>
              <a:buChar char="•"/>
            </a:pPr>
            <a:r>
              <a:rPr lang="en-US" sz="1600" dirty="0">
                <a:latin typeface="+mj-lt"/>
              </a:rPr>
              <a:t>Landscaping</a:t>
            </a:r>
          </a:p>
          <a:p>
            <a:pPr marL="285750" indent="-114300">
              <a:spcBef>
                <a:spcPts val="300"/>
              </a:spcBef>
              <a:spcAft>
                <a:spcPts val="300"/>
              </a:spcAft>
              <a:buClr>
                <a:schemeClr val="accent5">
                  <a:lumMod val="50000"/>
                </a:schemeClr>
              </a:buClr>
              <a:buFont typeface="Arial" charset="0"/>
              <a:buChar char="•"/>
            </a:pPr>
            <a:r>
              <a:rPr lang="en-US" sz="1600" dirty="0">
                <a:latin typeface="+mj-lt"/>
              </a:rPr>
              <a:t>Uniforms</a:t>
            </a:r>
          </a:p>
          <a:p>
            <a:pPr marL="285750" indent="-114300">
              <a:spcBef>
                <a:spcPts val="300"/>
              </a:spcBef>
              <a:spcAft>
                <a:spcPts val="300"/>
              </a:spcAft>
              <a:buClr>
                <a:schemeClr val="accent5">
                  <a:lumMod val="50000"/>
                </a:schemeClr>
              </a:buClr>
              <a:buFont typeface="Arial" charset="0"/>
              <a:buChar char="•"/>
            </a:pPr>
            <a:r>
              <a:rPr lang="en-US" sz="1600" dirty="0">
                <a:latin typeface="+mj-lt"/>
              </a:rPr>
              <a:t>Advertising &amp; Marketing</a:t>
            </a:r>
          </a:p>
        </p:txBody>
      </p:sp>
      <p:sp>
        <p:nvSpPr>
          <p:cNvPr id="5" name="TextBox 4"/>
          <p:cNvSpPr txBox="1"/>
          <p:nvPr/>
        </p:nvSpPr>
        <p:spPr bwMode="auto">
          <a:xfrm>
            <a:off x="346843" y="1426243"/>
            <a:ext cx="2730587" cy="2276008"/>
          </a:xfrm>
          <a:prstGeom prst="rect">
            <a:avLst/>
          </a:prstGeom>
          <a:solidFill>
            <a:schemeClr val="accent4">
              <a:lumMod val="90000"/>
              <a:lumOff val="10000"/>
            </a:schemeClr>
          </a:solid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pPr>
            <a:endParaRPr lang="en-US" sz="2400" dirty="0" smtClean="0">
              <a:solidFill>
                <a:schemeClr val="bg1"/>
              </a:solidFill>
              <a:latin typeface="+mj-lt"/>
            </a:endParaRPr>
          </a:p>
          <a:p>
            <a:pPr marL="0" marR="0" indent="0" algn="ctr"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pPr>
            <a:r>
              <a:rPr lang="en-US" sz="2800" dirty="0" smtClean="0">
                <a:solidFill>
                  <a:schemeClr val="bg1"/>
                </a:solidFill>
                <a:latin typeface="+mj-lt"/>
              </a:rPr>
              <a:t>NTTA        Annual Spend </a:t>
            </a:r>
            <a:endParaRPr lang="en-US" sz="2800" dirty="0">
              <a:solidFill>
                <a:schemeClr val="bg1"/>
              </a:solidFill>
              <a:latin typeface="+mj-lt"/>
            </a:endParaRPr>
          </a:p>
          <a:p>
            <a:pPr marL="0" marR="0" indent="0" algn="ctr"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pPr>
            <a:r>
              <a:rPr lang="en-US" sz="2400" dirty="0">
                <a:solidFill>
                  <a:schemeClr val="bg1"/>
                </a:solidFill>
                <a:latin typeface="+mj-lt"/>
              </a:rPr>
              <a:t>$</a:t>
            </a:r>
            <a:r>
              <a:rPr lang="en-US" sz="2400" dirty="0" smtClean="0">
                <a:solidFill>
                  <a:schemeClr val="bg1"/>
                </a:solidFill>
                <a:latin typeface="+mj-lt"/>
              </a:rPr>
              <a:t>250M - $450M</a:t>
            </a:r>
          </a:p>
          <a:p>
            <a:pPr marL="0" marR="0" indent="0" algn="ctr"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pPr>
            <a:endParaRPr lang="en-US" sz="2400" dirty="0" smtClean="0">
              <a:solidFill>
                <a:schemeClr val="bg1"/>
              </a:solidFill>
              <a:latin typeface="+mj-lt"/>
            </a:endParaRPr>
          </a:p>
        </p:txBody>
      </p:sp>
      <p:cxnSp>
        <p:nvCxnSpPr>
          <p:cNvPr id="8" name="Straight Connector 7"/>
          <p:cNvCxnSpPr/>
          <p:nvPr/>
        </p:nvCxnSpPr>
        <p:spPr>
          <a:xfrm flipV="1">
            <a:off x="301842" y="583439"/>
            <a:ext cx="8486425" cy="19426"/>
          </a:xfrm>
          <a:prstGeom prst="line">
            <a:avLst/>
          </a:prstGeom>
          <a:ln w="9525">
            <a:solidFill>
              <a:schemeClr val="bg2">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956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71C7896-8E11-4384-BFC5-C0974CDBC83D}" type="slidenum">
              <a:rPr lang="en-US" smtClean="0"/>
              <a:pPr/>
              <a:t>3</a:t>
            </a:fld>
            <a:endParaRPr lang="en-US" dirty="0"/>
          </a:p>
        </p:txBody>
      </p:sp>
      <p:sp>
        <p:nvSpPr>
          <p:cNvPr id="5" name="Title 4"/>
          <p:cNvSpPr>
            <a:spLocks noGrp="1"/>
          </p:cNvSpPr>
          <p:nvPr>
            <p:ph type="title"/>
          </p:nvPr>
        </p:nvSpPr>
        <p:spPr/>
        <p:txBody>
          <a:bodyPr/>
          <a:lstStyle/>
          <a:p>
            <a:r>
              <a:rPr lang="en-US" b="1" dirty="0" smtClean="0"/>
              <a:t>Responding to an Opportunity</a:t>
            </a:r>
            <a:endParaRPr lang="en-US" b="1" dirty="0"/>
          </a:p>
        </p:txBody>
      </p:sp>
      <p:sp>
        <p:nvSpPr>
          <p:cNvPr id="7" name="Subtitle 2"/>
          <p:cNvSpPr txBox="1">
            <a:spLocks/>
          </p:cNvSpPr>
          <p:nvPr/>
        </p:nvSpPr>
        <p:spPr>
          <a:xfrm>
            <a:off x="291564" y="1078163"/>
            <a:ext cx="8676425" cy="3077766"/>
          </a:xfrm>
          <a:prstGeom prst="rect">
            <a:avLst/>
          </a:prstGeom>
        </p:spPr>
        <p:txBody>
          <a:bodyPr wrap="square">
            <a:spAutoFit/>
          </a:bodyPr>
          <a:lst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marL="457073" indent="-457073">
              <a:lnSpc>
                <a:spcPct val="110000"/>
              </a:lnSpc>
              <a:spcAft>
                <a:spcPts val="600"/>
              </a:spcAft>
              <a:buSzPct val="80000"/>
              <a:buFont typeface="Wingdings" panose="05000000000000000000" pitchFamily="2" charset="2"/>
              <a:buChar char="q"/>
            </a:pPr>
            <a:r>
              <a:rPr lang="en-US" sz="2000" b="1" kern="0" dirty="0" smtClean="0">
                <a:latin typeface="+mj-lt"/>
              </a:rPr>
              <a:t>Register</a:t>
            </a:r>
            <a:r>
              <a:rPr lang="en-US" sz="2000" kern="0" dirty="0" smtClean="0">
                <a:latin typeface="+mj-lt"/>
              </a:rPr>
              <a:t> on </a:t>
            </a:r>
            <a:r>
              <a:rPr lang="en-US" sz="2000" kern="0" dirty="0" err="1" smtClean="0">
                <a:latin typeface="+mj-lt"/>
              </a:rPr>
              <a:t>eBids</a:t>
            </a:r>
            <a:endParaRPr lang="en-US" sz="2000" kern="0" dirty="0" smtClean="0">
              <a:latin typeface="+mj-lt"/>
            </a:endParaRPr>
          </a:p>
          <a:p>
            <a:pPr marL="457073" indent="-457073">
              <a:lnSpc>
                <a:spcPct val="110000"/>
              </a:lnSpc>
              <a:spcAft>
                <a:spcPts val="600"/>
              </a:spcAft>
              <a:buSzPct val="80000"/>
              <a:buFont typeface="Wingdings" panose="05000000000000000000" pitchFamily="2" charset="2"/>
              <a:buChar char="q"/>
            </a:pPr>
            <a:r>
              <a:rPr lang="en-US" sz="2000" b="1" kern="0" dirty="0" smtClean="0">
                <a:latin typeface="+mj-lt"/>
              </a:rPr>
              <a:t>Earn</a:t>
            </a:r>
            <a:r>
              <a:rPr lang="en-US" sz="2000" kern="0" dirty="0" smtClean="0">
                <a:latin typeface="+mj-lt"/>
              </a:rPr>
              <a:t> D/M/W/SBE certified, if applicable</a:t>
            </a:r>
          </a:p>
          <a:p>
            <a:pPr marL="457073" indent="-457073">
              <a:lnSpc>
                <a:spcPct val="110000"/>
              </a:lnSpc>
              <a:spcAft>
                <a:spcPts val="600"/>
              </a:spcAft>
              <a:buSzPct val="80000"/>
              <a:buFont typeface="Wingdings" panose="05000000000000000000" pitchFamily="2" charset="2"/>
              <a:buChar char="q"/>
            </a:pPr>
            <a:r>
              <a:rPr lang="en-US" sz="2000" b="1" kern="0" dirty="0" smtClean="0">
                <a:latin typeface="+mj-lt"/>
              </a:rPr>
              <a:t>Download</a:t>
            </a:r>
            <a:r>
              <a:rPr lang="en-US" sz="2000" kern="0" dirty="0" smtClean="0">
                <a:latin typeface="+mj-lt"/>
              </a:rPr>
              <a:t> solicitation package </a:t>
            </a:r>
            <a:r>
              <a:rPr lang="en-US" sz="2000" kern="0" dirty="0" smtClean="0">
                <a:solidFill>
                  <a:srgbClr val="FF8F27"/>
                </a:solidFill>
                <a:latin typeface="+mj-lt"/>
              </a:rPr>
              <a:t>ntta.org/procurement</a:t>
            </a:r>
          </a:p>
          <a:p>
            <a:pPr marL="457073" indent="-457073">
              <a:lnSpc>
                <a:spcPct val="110000"/>
              </a:lnSpc>
              <a:spcAft>
                <a:spcPts val="600"/>
              </a:spcAft>
              <a:buSzPct val="80000"/>
              <a:buFont typeface="Wingdings" panose="05000000000000000000" pitchFamily="2" charset="2"/>
              <a:buChar char="q"/>
            </a:pPr>
            <a:r>
              <a:rPr lang="en-US" sz="2000" b="1" kern="0" dirty="0" smtClean="0">
                <a:latin typeface="+mj-lt"/>
              </a:rPr>
              <a:t>Attend</a:t>
            </a:r>
            <a:r>
              <a:rPr lang="en-US" sz="2000" kern="0" dirty="0" smtClean="0">
                <a:latin typeface="+mj-lt"/>
              </a:rPr>
              <a:t> pre-submittal conference</a:t>
            </a:r>
          </a:p>
          <a:p>
            <a:pPr marL="457073" indent="-457073">
              <a:lnSpc>
                <a:spcPct val="110000"/>
              </a:lnSpc>
              <a:spcAft>
                <a:spcPts val="600"/>
              </a:spcAft>
              <a:buSzPct val="80000"/>
              <a:buFont typeface="Wingdings" panose="05000000000000000000" pitchFamily="2" charset="2"/>
              <a:buChar char="q"/>
            </a:pPr>
            <a:r>
              <a:rPr lang="en-US" sz="2000" b="1" kern="0" dirty="0" smtClean="0">
                <a:latin typeface="+mj-lt"/>
              </a:rPr>
              <a:t>Ask</a:t>
            </a:r>
            <a:r>
              <a:rPr lang="en-US" sz="2000" kern="0" dirty="0" smtClean="0">
                <a:latin typeface="+mj-lt"/>
              </a:rPr>
              <a:t> questions if something isn’t clear</a:t>
            </a:r>
          </a:p>
          <a:p>
            <a:pPr marL="457073" indent="-457073">
              <a:lnSpc>
                <a:spcPct val="110000"/>
              </a:lnSpc>
              <a:spcAft>
                <a:spcPts val="600"/>
              </a:spcAft>
              <a:buSzPct val="80000"/>
              <a:buFont typeface="Wingdings" panose="05000000000000000000" pitchFamily="2" charset="2"/>
              <a:buChar char="q"/>
            </a:pPr>
            <a:r>
              <a:rPr lang="en-US" sz="2000" b="1" kern="0" dirty="0" smtClean="0">
                <a:latin typeface="+mj-lt"/>
              </a:rPr>
              <a:t>Be comprehensive</a:t>
            </a:r>
            <a:r>
              <a:rPr lang="en-US" sz="2000" kern="0" dirty="0" smtClean="0">
                <a:latin typeface="+mj-lt"/>
              </a:rPr>
              <a:t>: Answer all requirements and complete every form</a:t>
            </a:r>
          </a:p>
          <a:p>
            <a:pPr marL="457073" indent="-457073">
              <a:lnSpc>
                <a:spcPct val="110000"/>
              </a:lnSpc>
              <a:spcAft>
                <a:spcPts val="600"/>
              </a:spcAft>
              <a:buSzPct val="80000"/>
              <a:buFont typeface="Wingdings" panose="05000000000000000000" pitchFamily="2" charset="2"/>
              <a:buChar char="q"/>
            </a:pPr>
            <a:r>
              <a:rPr lang="en-US" sz="2000" b="1" kern="0" dirty="0" smtClean="0">
                <a:latin typeface="+mj-lt"/>
              </a:rPr>
              <a:t>Be responsive</a:t>
            </a:r>
            <a:r>
              <a:rPr lang="en-US" sz="2000" kern="0" dirty="0" smtClean="0">
                <a:latin typeface="+mj-lt"/>
              </a:rPr>
              <a:t>: Have required bonds, insurance, etc.</a:t>
            </a:r>
            <a:endParaRPr lang="en-US" sz="2000" kern="0" dirty="0">
              <a:latin typeface="+mj-lt"/>
            </a:endParaRPr>
          </a:p>
        </p:txBody>
      </p:sp>
      <p:cxnSp>
        <p:nvCxnSpPr>
          <p:cNvPr id="9" name="Straight Connector 8"/>
          <p:cNvCxnSpPr/>
          <p:nvPr/>
        </p:nvCxnSpPr>
        <p:spPr>
          <a:xfrm flipV="1">
            <a:off x="207227" y="744246"/>
            <a:ext cx="8486425" cy="19426"/>
          </a:xfrm>
          <a:prstGeom prst="line">
            <a:avLst/>
          </a:prstGeom>
          <a:ln w="9525">
            <a:solidFill>
              <a:schemeClr val="bg2">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630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p:cNvCxnSpPr/>
          <p:nvPr/>
        </p:nvCxnSpPr>
        <p:spPr>
          <a:xfrm>
            <a:off x="4431141" y="2275228"/>
            <a:ext cx="0" cy="528217"/>
          </a:xfrm>
          <a:prstGeom prst="line">
            <a:avLst/>
          </a:prstGeom>
          <a:ln w="12700" cmpd="sng">
            <a:solidFill>
              <a:schemeClr val="bg1">
                <a:lumMod val="8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893010" y="2275228"/>
            <a:ext cx="0" cy="528217"/>
          </a:xfrm>
          <a:prstGeom prst="line">
            <a:avLst/>
          </a:prstGeom>
          <a:ln w="12700" cmpd="sng">
            <a:solidFill>
              <a:schemeClr val="bg1">
                <a:lumMod val="85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pPr>
              <a:buClr>
                <a:srgbClr val="000000"/>
              </a:buClr>
            </a:pPr>
            <a:fld id="{F71C7896-8E11-4384-BFC5-C0974CDBC83D}" type="slidenum">
              <a:rPr lang="en-US" smtClean="0">
                <a:solidFill>
                  <a:srgbClr val="FFFFFF"/>
                </a:solidFill>
              </a:rPr>
              <a:pPr>
                <a:buClr>
                  <a:srgbClr val="000000"/>
                </a:buClr>
              </a:pPr>
              <a:t>4</a:t>
            </a:fld>
            <a:endParaRPr lang="en-US" dirty="0">
              <a:solidFill>
                <a:srgbClr val="FFFFFF"/>
              </a:solidFill>
            </a:endParaRPr>
          </a:p>
        </p:txBody>
      </p:sp>
      <p:sp>
        <p:nvSpPr>
          <p:cNvPr id="5" name="Title 4"/>
          <p:cNvSpPr>
            <a:spLocks noGrp="1"/>
          </p:cNvSpPr>
          <p:nvPr>
            <p:ph type="title"/>
          </p:nvPr>
        </p:nvSpPr>
        <p:spPr/>
        <p:txBody>
          <a:bodyPr/>
          <a:lstStyle/>
          <a:p>
            <a:r>
              <a:rPr lang="en-US" b="1" dirty="0" smtClean="0"/>
              <a:t>Responding to an Opportunity</a:t>
            </a:r>
            <a:endParaRPr lang="en-US" b="1" dirty="0"/>
          </a:p>
        </p:txBody>
      </p:sp>
      <p:cxnSp>
        <p:nvCxnSpPr>
          <p:cNvPr id="24" name="Straight Connector 23"/>
          <p:cNvCxnSpPr/>
          <p:nvPr/>
        </p:nvCxnSpPr>
        <p:spPr>
          <a:xfrm>
            <a:off x="2140331" y="2275228"/>
            <a:ext cx="0" cy="528217"/>
          </a:xfrm>
          <a:prstGeom prst="line">
            <a:avLst/>
          </a:prstGeom>
          <a:ln w="12700" cmpd="sng">
            <a:solidFill>
              <a:schemeClr val="bg1">
                <a:lumMod val="85000"/>
              </a:schemeClr>
            </a:solidFill>
            <a:tailEnd type="ova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1207565" y="2941666"/>
            <a:ext cx="1865168" cy="1763684"/>
            <a:chOff x="1207565" y="2941666"/>
            <a:chExt cx="1865168" cy="1763684"/>
          </a:xfrm>
        </p:grpSpPr>
        <p:sp>
          <p:nvSpPr>
            <p:cNvPr id="33" name="Title 20"/>
            <p:cNvSpPr txBox="1">
              <a:spLocks/>
            </p:cNvSpPr>
            <p:nvPr/>
          </p:nvSpPr>
          <p:spPr>
            <a:xfrm>
              <a:off x="1207565" y="2998816"/>
              <a:ext cx="1865168" cy="1592744"/>
            </a:xfrm>
            <a:prstGeom prst="rect">
              <a:avLst/>
            </a:prstGeom>
          </p:spPr>
          <p:txBody>
            <a:bodyPr vert="horz" wrap="square" lIns="91428" tIns="0" rIns="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228600" lvl="1" indent="-173038">
                <a:spcBef>
                  <a:spcPts val="300"/>
                </a:spcBef>
                <a:spcAft>
                  <a:spcPts val="0"/>
                </a:spcAft>
                <a:buClr>
                  <a:schemeClr val="accent5">
                    <a:lumMod val="50000"/>
                  </a:schemeClr>
                </a:buClr>
                <a:buFont typeface="Arial" panose="020B0604020202020204" pitchFamily="34" charset="0"/>
                <a:buChar char="•"/>
              </a:pPr>
              <a:r>
                <a:rPr lang="en-US" sz="1600" kern="0" dirty="0">
                  <a:solidFill>
                    <a:schemeClr val="tx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Request for Qualifications</a:t>
              </a:r>
            </a:p>
            <a:p>
              <a:pPr marL="228600" lvl="1" indent="-173038">
                <a:spcBef>
                  <a:spcPts val="300"/>
                </a:spcBef>
                <a:spcAft>
                  <a:spcPts val="0"/>
                </a:spcAft>
                <a:buClr>
                  <a:schemeClr val="accent5">
                    <a:lumMod val="50000"/>
                  </a:schemeClr>
                </a:buClr>
                <a:buFont typeface="Arial" panose="020B0604020202020204" pitchFamily="34" charset="0"/>
                <a:buChar char="•"/>
              </a:pPr>
              <a:r>
                <a:rPr lang="en-US" sz="1600" kern="0" dirty="0">
                  <a:solidFill>
                    <a:schemeClr val="tx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Request for Bid</a:t>
              </a:r>
            </a:p>
            <a:p>
              <a:pPr marL="228600" lvl="1" indent="-173038">
                <a:spcBef>
                  <a:spcPts val="300"/>
                </a:spcBef>
                <a:spcAft>
                  <a:spcPts val="0"/>
                </a:spcAft>
                <a:buClr>
                  <a:schemeClr val="accent5">
                    <a:lumMod val="50000"/>
                  </a:schemeClr>
                </a:buClr>
                <a:buFont typeface="Arial" panose="020B0604020202020204" pitchFamily="34" charset="0"/>
                <a:buChar char="•"/>
              </a:pPr>
              <a:r>
                <a:rPr lang="en-US" sz="1600" kern="0" dirty="0">
                  <a:solidFill>
                    <a:schemeClr val="tx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Request for Proposal</a:t>
              </a:r>
            </a:p>
            <a:p>
              <a:pPr marL="228600" lvl="1" indent="-173038">
                <a:spcBef>
                  <a:spcPts val="300"/>
                </a:spcBef>
                <a:spcAft>
                  <a:spcPts val="0"/>
                </a:spcAft>
                <a:buClr>
                  <a:schemeClr val="accent5">
                    <a:lumMod val="50000"/>
                  </a:schemeClr>
                </a:buClr>
                <a:buFont typeface="Arial" panose="020B0604020202020204" pitchFamily="34" charset="0"/>
                <a:buChar char="•"/>
              </a:pPr>
              <a:r>
                <a:rPr lang="en-US" sz="1600" kern="0" dirty="0">
                  <a:solidFill>
                    <a:schemeClr val="tx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Informal Bids</a:t>
              </a:r>
            </a:p>
          </p:txBody>
        </p:sp>
        <p:sp>
          <p:nvSpPr>
            <p:cNvPr id="52" name="Rectangle 51"/>
            <p:cNvSpPr/>
            <p:nvPr/>
          </p:nvSpPr>
          <p:spPr bwMode="auto">
            <a:xfrm>
              <a:off x="1237956" y="2941666"/>
              <a:ext cx="1804749" cy="1763684"/>
            </a:xfrm>
            <a:prstGeom prst="rect">
              <a:avLst/>
            </a:prstGeom>
            <a:noFill/>
            <a:ln w="9525" cap="flat" cmpd="sng" algn="ctr">
              <a:solidFill>
                <a:schemeClr val="accent4"/>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endParaRPr>
            </a:p>
          </p:txBody>
        </p:sp>
      </p:grpSp>
      <p:sp>
        <p:nvSpPr>
          <p:cNvPr id="31" name="Title 20"/>
          <p:cNvSpPr txBox="1">
            <a:spLocks/>
          </p:cNvSpPr>
          <p:nvPr/>
        </p:nvSpPr>
        <p:spPr>
          <a:xfrm>
            <a:off x="4068811" y="1432279"/>
            <a:ext cx="1507479" cy="692491"/>
          </a:xfrm>
          <a:prstGeom prst="rect">
            <a:avLst/>
          </a:prstGeom>
        </p:spPr>
        <p:txBody>
          <a:bodyPr vert="horz" wrap="square" lIns="91428" tIns="0" rIns="91428" bIns="45714"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400" b="1" dirty="0" smtClean="0">
                <a:solidFill>
                  <a:schemeClr val="bg1"/>
                </a:solidFill>
                <a:latin typeface="Segoe UI Semilight"/>
                <a:cs typeface="Open Sans Light"/>
              </a:rPr>
              <a:t>Know </a:t>
            </a:r>
          </a:p>
          <a:p>
            <a:r>
              <a:rPr lang="en-US" sz="1400" b="1" dirty="0" smtClean="0">
                <a:solidFill>
                  <a:schemeClr val="bg1"/>
                </a:solidFill>
                <a:latin typeface="Segoe UI Semilight"/>
                <a:cs typeface="Open Sans Light"/>
              </a:rPr>
              <a:t>Solicitation </a:t>
            </a:r>
          </a:p>
          <a:p>
            <a:r>
              <a:rPr lang="en-US" sz="1400" b="1" dirty="0" smtClean="0">
                <a:solidFill>
                  <a:schemeClr val="bg1"/>
                </a:solidFill>
                <a:latin typeface="Segoe UI Semilight"/>
                <a:cs typeface="Open Sans Light"/>
              </a:rPr>
              <a:t>Types</a:t>
            </a:r>
            <a:endParaRPr lang="en-US" sz="1400" b="1" dirty="0">
              <a:solidFill>
                <a:schemeClr val="bg1"/>
              </a:solidFill>
              <a:latin typeface="Segoe UI Semilight"/>
              <a:cs typeface="Open Sans Light"/>
            </a:endParaRPr>
          </a:p>
        </p:txBody>
      </p:sp>
      <p:grpSp>
        <p:nvGrpSpPr>
          <p:cNvPr id="6" name="Group 5"/>
          <p:cNvGrpSpPr/>
          <p:nvPr/>
        </p:nvGrpSpPr>
        <p:grpSpPr>
          <a:xfrm>
            <a:off x="951669" y="1231028"/>
            <a:ext cx="2496949" cy="993385"/>
            <a:chOff x="951667" y="1231027"/>
            <a:chExt cx="2496949" cy="993385"/>
          </a:xfrm>
        </p:grpSpPr>
        <p:sp>
          <p:nvSpPr>
            <p:cNvPr id="38" name="Freeform 54"/>
            <p:cNvSpPr/>
            <p:nvPr/>
          </p:nvSpPr>
          <p:spPr bwMode="auto">
            <a:xfrm>
              <a:off x="951667" y="1231027"/>
              <a:ext cx="2496949" cy="993385"/>
            </a:xfrm>
            <a:custGeom>
              <a:avLst/>
              <a:gdLst>
                <a:gd name="connsiteX0" fmla="*/ 0 w 3090990"/>
                <a:gd name="connsiteY0" fmla="*/ 0 h 961260"/>
                <a:gd name="connsiteX1" fmla="*/ 936104 w 3090990"/>
                <a:gd name="connsiteY1" fmla="*/ 0 h 961260"/>
                <a:gd name="connsiteX2" fmla="*/ 936647 w 3090990"/>
                <a:gd name="connsiteY2" fmla="*/ 0 h 961260"/>
                <a:gd name="connsiteX3" fmla="*/ 992960 w 3090990"/>
                <a:gd name="connsiteY3" fmla="*/ 0 h 961260"/>
                <a:gd name="connsiteX4" fmla="*/ 1021129 w 3090990"/>
                <a:gd name="connsiteY4" fmla="*/ 0 h 961260"/>
                <a:gd name="connsiteX5" fmla="*/ 1077443 w 3090990"/>
                <a:gd name="connsiteY5" fmla="*/ 0 h 961260"/>
                <a:gd name="connsiteX6" fmla="*/ 2469565 w 3090990"/>
                <a:gd name="connsiteY6" fmla="*/ 0 h 961260"/>
                <a:gd name="connsiteX7" fmla="*/ 2525878 w 3090990"/>
                <a:gd name="connsiteY7" fmla="*/ 0 h 961260"/>
                <a:gd name="connsiteX8" fmla="*/ 2554047 w 3090990"/>
                <a:gd name="connsiteY8" fmla="*/ 0 h 961260"/>
                <a:gd name="connsiteX9" fmla="*/ 2610361 w 3090990"/>
                <a:gd name="connsiteY9" fmla="*/ 0 h 961260"/>
                <a:gd name="connsiteX10" fmla="*/ 3090990 w 3090990"/>
                <a:gd name="connsiteY10" fmla="*/ 480630 h 961260"/>
                <a:gd name="connsiteX11" fmla="*/ 2610361 w 3090990"/>
                <a:gd name="connsiteY11" fmla="*/ 961260 h 961260"/>
                <a:gd name="connsiteX12" fmla="*/ 2554047 w 3090990"/>
                <a:gd name="connsiteY12" fmla="*/ 961260 h 961260"/>
                <a:gd name="connsiteX13" fmla="*/ 2525878 w 3090990"/>
                <a:gd name="connsiteY13" fmla="*/ 961260 h 961260"/>
                <a:gd name="connsiteX14" fmla="*/ 2469565 w 3090990"/>
                <a:gd name="connsiteY14" fmla="*/ 961260 h 961260"/>
                <a:gd name="connsiteX15" fmla="*/ 1077443 w 3090990"/>
                <a:gd name="connsiteY15" fmla="*/ 961260 h 961260"/>
                <a:gd name="connsiteX16" fmla="*/ 1021129 w 3090990"/>
                <a:gd name="connsiteY16" fmla="*/ 961260 h 961260"/>
                <a:gd name="connsiteX17" fmla="*/ 992960 w 3090990"/>
                <a:gd name="connsiteY17" fmla="*/ 961260 h 961260"/>
                <a:gd name="connsiteX18" fmla="*/ 936647 w 3090990"/>
                <a:gd name="connsiteY18" fmla="*/ 961260 h 961260"/>
                <a:gd name="connsiteX19" fmla="*/ 936104 w 3090990"/>
                <a:gd name="connsiteY19" fmla="*/ 961260 h 961260"/>
                <a:gd name="connsiteX20" fmla="*/ 0 w 3090990"/>
                <a:gd name="connsiteY20" fmla="*/ 961260 h 961260"/>
                <a:gd name="connsiteX21" fmla="*/ 480629 w 3090990"/>
                <a:gd name="connsiteY21" fmla="*/ 480630 h 96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0990" h="961260">
                  <a:moveTo>
                    <a:pt x="0" y="0"/>
                  </a:moveTo>
                  <a:lnTo>
                    <a:pt x="936104" y="0"/>
                  </a:lnTo>
                  <a:lnTo>
                    <a:pt x="936647" y="0"/>
                  </a:lnTo>
                  <a:lnTo>
                    <a:pt x="992960" y="0"/>
                  </a:lnTo>
                  <a:lnTo>
                    <a:pt x="1021129" y="0"/>
                  </a:lnTo>
                  <a:lnTo>
                    <a:pt x="1077443" y="0"/>
                  </a:lnTo>
                  <a:lnTo>
                    <a:pt x="2469565" y="0"/>
                  </a:lnTo>
                  <a:lnTo>
                    <a:pt x="2525878" y="0"/>
                  </a:lnTo>
                  <a:lnTo>
                    <a:pt x="2554047" y="0"/>
                  </a:lnTo>
                  <a:lnTo>
                    <a:pt x="2610361" y="0"/>
                  </a:lnTo>
                  <a:lnTo>
                    <a:pt x="3090990" y="480630"/>
                  </a:lnTo>
                  <a:lnTo>
                    <a:pt x="2610361" y="961260"/>
                  </a:lnTo>
                  <a:lnTo>
                    <a:pt x="2554047" y="961260"/>
                  </a:lnTo>
                  <a:lnTo>
                    <a:pt x="2525878" y="961260"/>
                  </a:lnTo>
                  <a:lnTo>
                    <a:pt x="2469565" y="961260"/>
                  </a:lnTo>
                  <a:lnTo>
                    <a:pt x="1077443" y="961260"/>
                  </a:lnTo>
                  <a:lnTo>
                    <a:pt x="1021129" y="961260"/>
                  </a:lnTo>
                  <a:lnTo>
                    <a:pt x="992960" y="961260"/>
                  </a:lnTo>
                  <a:lnTo>
                    <a:pt x="936647" y="961260"/>
                  </a:lnTo>
                  <a:lnTo>
                    <a:pt x="936104" y="961260"/>
                  </a:lnTo>
                  <a:lnTo>
                    <a:pt x="0" y="961260"/>
                  </a:lnTo>
                  <a:lnTo>
                    <a:pt x="480629" y="480630"/>
                  </a:lnTo>
                  <a:close/>
                </a:path>
              </a:pathLst>
            </a:custGeom>
            <a:solidFill>
              <a:srgbClr val="00206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algn="ctr"/>
              <a:endParaRPr lang="en-US" sz="5600">
                <a:solidFill>
                  <a:srgbClr val="000000"/>
                </a:solidFill>
                <a:latin typeface="Gill Sans" charset="0"/>
                <a:ea typeface="ヒラギノ角ゴ ProN W3" charset="0"/>
                <a:cs typeface="ヒラギノ角ゴ ProN W3" charset="0"/>
                <a:sym typeface="Gill Sans" charset="0"/>
              </a:endParaRPr>
            </a:p>
          </p:txBody>
        </p:sp>
        <p:sp>
          <p:nvSpPr>
            <p:cNvPr id="36" name="Title 20"/>
            <p:cNvSpPr txBox="1">
              <a:spLocks/>
            </p:cNvSpPr>
            <p:nvPr/>
          </p:nvSpPr>
          <p:spPr>
            <a:xfrm>
              <a:off x="1405449" y="1335307"/>
              <a:ext cx="1507479" cy="784824"/>
            </a:xfrm>
            <a:prstGeom prst="rect">
              <a:avLst/>
            </a:prstGeom>
          </p:spPr>
          <p:txBody>
            <a:bodyPr vert="horz" wrap="square" lIns="91428" tIns="0" rIns="91428" bIns="45714"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600" b="1" dirty="0" smtClean="0">
                  <a:solidFill>
                    <a:schemeClr val="bg1"/>
                  </a:solidFill>
                  <a:latin typeface="Segoe UI Semilight"/>
                  <a:cs typeface="Open Sans Light"/>
                </a:rPr>
                <a:t>Know </a:t>
              </a:r>
            </a:p>
            <a:p>
              <a:r>
                <a:rPr lang="en-US" sz="1600" b="1" dirty="0" smtClean="0">
                  <a:solidFill>
                    <a:schemeClr val="bg1"/>
                  </a:solidFill>
                  <a:latin typeface="Segoe UI Semilight"/>
                  <a:cs typeface="Open Sans Light"/>
                </a:rPr>
                <a:t>Solicitation </a:t>
              </a:r>
            </a:p>
            <a:p>
              <a:r>
                <a:rPr lang="en-US" sz="1600" b="1" dirty="0" smtClean="0">
                  <a:solidFill>
                    <a:schemeClr val="bg1"/>
                  </a:solidFill>
                  <a:latin typeface="Segoe UI Semilight"/>
                  <a:cs typeface="Open Sans Light"/>
                </a:rPr>
                <a:t>Types</a:t>
              </a:r>
              <a:endParaRPr lang="en-US" sz="1600" b="1" dirty="0">
                <a:solidFill>
                  <a:schemeClr val="bg1"/>
                </a:solidFill>
                <a:latin typeface="Segoe UI Semilight"/>
                <a:cs typeface="Open Sans Light"/>
              </a:endParaRPr>
            </a:p>
          </p:txBody>
        </p:sp>
      </p:grpSp>
      <p:sp>
        <p:nvSpPr>
          <p:cNvPr id="56" name="Title 20"/>
          <p:cNvSpPr txBox="1">
            <a:spLocks/>
          </p:cNvSpPr>
          <p:nvPr/>
        </p:nvSpPr>
        <p:spPr>
          <a:xfrm>
            <a:off x="3498556" y="2977185"/>
            <a:ext cx="1865168" cy="738664"/>
          </a:xfrm>
          <a:prstGeom prst="rect">
            <a:avLst/>
          </a:prstGeom>
        </p:spPr>
        <p:txBody>
          <a:bodyPr vert="horz" wrap="square" lIns="91428" tIns="0" rIns="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228600" lvl="1" indent="-173038">
              <a:spcBef>
                <a:spcPts val="300"/>
              </a:spcBef>
              <a:spcAft>
                <a:spcPts val="0"/>
              </a:spcAft>
              <a:buClr>
                <a:schemeClr val="accent5">
                  <a:lumMod val="50000"/>
                </a:schemeClr>
              </a:buClr>
              <a:buFont typeface="Arial" panose="020B0604020202020204" pitchFamily="34" charset="0"/>
              <a:buChar char="•"/>
            </a:pPr>
            <a:r>
              <a:rPr lang="en-US" sz="1600" kern="0" dirty="0">
                <a:solidFill>
                  <a:schemeClr val="tx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Late responses will NOT be considered</a:t>
            </a:r>
          </a:p>
        </p:txBody>
      </p:sp>
      <p:sp>
        <p:nvSpPr>
          <p:cNvPr id="57" name="Rectangle 56"/>
          <p:cNvSpPr/>
          <p:nvPr/>
        </p:nvSpPr>
        <p:spPr bwMode="auto">
          <a:xfrm>
            <a:off x="3528768" y="2941666"/>
            <a:ext cx="1804749" cy="1763684"/>
          </a:xfrm>
          <a:prstGeom prst="rect">
            <a:avLst/>
          </a:prstGeom>
          <a:noFill/>
          <a:ln w="9525" cap="flat" cmpd="sng" algn="ctr">
            <a:solidFill>
              <a:schemeClr val="accent4"/>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endParaRPr>
          </a:p>
        </p:txBody>
      </p:sp>
      <p:sp>
        <p:nvSpPr>
          <p:cNvPr id="59" name="Rectangle 58"/>
          <p:cNvSpPr/>
          <p:nvPr/>
        </p:nvSpPr>
        <p:spPr bwMode="auto">
          <a:xfrm>
            <a:off x="6066267" y="2941666"/>
            <a:ext cx="1804749" cy="1763684"/>
          </a:xfrm>
          <a:prstGeom prst="rect">
            <a:avLst/>
          </a:prstGeom>
          <a:noFill/>
          <a:ln w="9525" cap="flat" cmpd="sng" algn="ctr">
            <a:solidFill>
              <a:schemeClr val="accent4"/>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endParaRPr>
          </a:p>
        </p:txBody>
      </p:sp>
      <p:sp>
        <p:nvSpPr>
          <p:cNvPr id="4" name="Rectangle 3"/>
          <p:cNvSpPr/>
          <p:nvPr/>
        </p:nvSpPr>
        <p:spPr>
          <a:xfrm>
            <a:off x="6025457" y="2931019"/>
            <a:ext cx="1845559" cy="830997"/>
          </a:xfrm>
          <a:prstGeom prst="rect">
            <a:avLst/>
          </a:prstGeom>
        </p:spPr>
        <p:txBody>
          <a:bodyPr wrap="square">
            <a:spAutoFit/>
          </a:bodyPr>
          <a:lstStyle/>
          <a:p>
            <a:pPr marL="228600" lvl="1" indent="-173038">
              <a:spcBef>
                <a:spcPts val="300"/>
              </a:spcBef>
              <a:spcAft>
                <a:spcPts val="0"/>
              </a:spcAft>
              <a:buClr>
                <a:schemeClr val="accent5">
                  <a:lumMod val="50000"/>
                </a:schemeClr>
              </a:buClr>
              <a:buFont typeface="Arial" panose="020B0604020202020204" pitchFamily="34" charset="0"/>
              <a:buChar char="•"/>
            </a:pPr>
            <a:r>
              <a:rPr lang="en-US" sz="1600" kern="0" dirty="0">
                <a:solidFill>
                  <a:schemeClr val="tx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Offer your most competitive bid/proposal</a:t>
            </a:r>
          </a:p>
        </p:txBody>
      </p:sp>
      <p:grpSp>
        <p:nvGrpSpPr>
          <p:cNvPr id="7" name="Group 6"/>
          <p:cNvGrpSpPr/>
          <p:nvPr/>
        </p:nvGrpSpPr>
        <p:grpSpPr>
          <a:xfrm>
            <a:off x="3368278" y="1238001"/>
            <a:ext cx="2496949" cy="993385"/>
            <a:chOff x="3368276" y="1238000"/>
            <a:chExt cx="2496949" cy="993385"/>
          </a:xfrm>
        </p:grpSpPr>
        <p:sp>
          <p:nvSpPr>
            <p:cNvPr id="37" name="Freeform 54"/>
            <p:cNvSpPr/>
            <p:nvPr/>
          </p:nvSpPr>
          <p:spPr bwMode="auto">
            <a:xfrm>
              <a:off x="3368276" y="1238000"/>
              <a:ext cx="2496949" cy="993385"/>
            </a:xfrm>
            <a:custGeom>
              <a:avLst/>
              <a:gdLst>
                <a:gd name="connsiteX0" fmla="*/ 0 w 3090990"/>
                <a:gd name="connsiteY0" fmla="*/ 0 h 961260"/>
                <a:gd name="connsiteX1" fmla="*/ 936104 w 3090990"/>
                <a:gd name="connsiteY1" fmla="*/ 0 h 961260"/>
                <a:gd name="connsiteX2" fmla="*/ 936647 w 3090990"/>
                <a:gd name="connsiteY2" fmla="*/ 0 h 961260"/>
                <a:gd name="connsiteX3" fmla="*/ 992960 w 3090990"/>
                <a:gd name="connsiteY3" fmla="*/ 0 h 961260"/>
                <a:gd name="connsiteX4" fmla="*/ 1021129 w 3090990"/>
                <a:gd name="connsiteY4" fmla="*/ 0 h 961260"/>
                <a:gd name="connsiteX5" fmla="*/ 1077443 w 3090990"/>
                <a:gd name="connsiteY5" fmla="*/ 0 h 961260"/>
                <a:gd name="connsiteX6" fmla="*/ 2469565 w 3090990"/>
                <a:gd name="connsiteY6" fmla="*/ 0 h 961260"/>
                <a:gd name="connsiteX7" fmla="*/ 2525878 w 3090990"/>
                <a:gd name="connsiteY7" fmla="*/ 0 h 961260"/>
                <a:gd name="connsiteX8" fmla="*/ 2554047 w 3090990"/>
                <a:gd name="connsiteY8" fmla="*/ 0 h 961260"/>
                <a:gd name="connsiteX9" fmla="*/ 2610361 w 3090990"/>
                <a:gd name="connsiteY9" fmla="*/ 0 h 961260"/>
                <a:gd name="connsiteX10" fmla="*/ 3090990 w 3090990"/>
                <a:gd name="connsiteY10" fmla="*/ 480630 h 961260"/>
                <a:gd name="connsiteX11" fmla="*/ 2610361 w 3090990"/>
                <a:gd name="connsiteY11" fmla="*/ 961260 h 961260"/>
                <a:gd name="connsiteX12" fmla="*/ 2554047 w 3090990"/>
                <a:gd name="connsiteY12" fmla="*/ 961260 h 961260"/>
                <a:gd name="connsiteX13" fmla="*/ 2525878 w 3090990"/>
                <a:gd name="connsiteY13" fmla="*/ 961260 h 961260"/>
                <a:gd name="connsiteX14" fmla="*/ 2469565 w 3090990"/>
                <a:gd name="connsiteY14" fmla="*/ 961260 h 961260"/>
                <a:gd name="connsiteX15" fmla="*/ 1077443 w 3090990"/>
                <a:gd name="connsiteY15" fmla="*/ 961260 h 961260"/>
                <a:gd name="connsiteX16" fmla="*/ 1021129 w 3090990"/>
                <a:gd name="connsiteY16" fmla="*/ 961260 h 961260"/>
                <a:gd name="connsiteX17" fmla="*/ 992960 w 3090990"/>
                <a:gd name="connsiteY17" fmla="*/ 961260 h 961260"/>
                <a:gd name="connsiteX18" fmla="*/ 936647 w 3090990"/>
                <a:gd name="connsiteY18" fmla="*/ 961260 h 961260"/>
                <a:gd name="connsiteX19" fmla="*/ 936104 w 3090990"/>
                <a:gd name="connsiteY19" fmla="*/ 961260 h 961260"/>
                <a:gd name="connsiteX20" fmla="*/ 0 w 3090990"/>
                <a:gd name="connsiteY20" fmla="*/ 961260 h 961260"/>
                <a:gd name="connsiteX21" fmla="*/ 480629 w 3090990"/>
                <a:gd name="connsiteY21" fmla="*/ 480630 h 96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0990" h="961260">
                  <a:moveTo>
                    <a:pt x="0" y="0"/>
                  </a:moveTo>
                  <a:lnTo>
                    <a:pt x="936104" y="0"/>
                  </a:lnTo>
                  <a:lnTo>
                    <a:pt x="936647" y="0"/>
                  </a:lnTo>
                  <a:lnTo>
                    <a:pt x="992960" y="0"/>
                  </a:lnTo>
                  <a:lnTo>
                    <a:pt x="1021129" y="0"/>
                  </a:lnTo>
                  <a:lnTo>
                    <a:pt x="1077443" y="0"/>
                  </a:lnTo>
                  <a:lnTo>
                    <a:pt x="2469565" y="0"/>
                  </a:lnTo>
                  <a:lnTo>
                    <a:pt x="2525878" y="0"/>
                  </a:lnTo>
                  <a:lnTo>
                    <a:pt x="2554047" y="0"/>
                  </a:lnTo>
                  <a:lnTo>
                    <a:pt x="2610361" y="0"/>
                  </a:lnTo>
                  <a:lnTo>
                    <a:pt x="3090990" y="480630"/>
                  </a:lnTo>
                  <a:lnTo>
                    <a:pt x="2610361" y="961260"/>
                  </a:lnTo>
                  <a:lnTo>
                    <a:pt x="2554047" y="961260"/>
                  </a:lnTo>
                  <a:lnTo>
                    <a:pt x="2525878" y="961260"/>
                  </a:lnTo>
                  <a:lnTo>
                    <a:pt x="2469565" y="961260"/>
                  </a:lnTo>
                  <a:lnTo>
                    <a:pt x="1077443" y="961260"/>
                  </a:lnTo>
                  <a:lnTo>
                    <a:pt x="1021129" y="961260"/>
                  </a:lnTo>
                  <a:lnTo>
                    <a:pt x="992960" y="961260"/>
                  </a:lnTo>
                  <a:lnTo>
                    <a:pt x="936647" y="961260"/>
                  </a:lnTo>
                  <a:lnTo>
                    <a:pt x="936104" y="961260"/>
                  </a:lnTo>
                  <a:lnTo>
                    <a:pt x="0" y="961260"/>
                  </a:lnTo>
                  <a:lnTo>
                    <a:pt x="480629" y="480630"/>
                  </a:lnTo>
                  <a:close/>
                </a:path>
              </a:pathLst>
            </a:custGeom>
            <a:solidFill>
              <a:srgbClr val="00206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algn="ctr"/>
              <a:endParaRPr lang="en-US" sz="5600">
                <a:solidFill>
                  <a:srgbClr val="000000"/>
                </a:solidFill>
                <a:latin typeface="Gill Sans" charset="0"/>
                <a:ea typeface="ヒラギノ角ゴ ProN W3" charset="0"/>
                <a:cs typeface="ヒラギノ角ゴ ProN W3" charset="0"/>
                <a:sym typeface="Gill Sans" charset="0"/>
              </a:endParaRPr>
            </a:p>
          </p:txBody>
        </p:sp>
        <p:sp>
          <p:nvSpPr>
            <p:cNvPr id="60" name="Title 20"/>
            <p:cNvSpPr txBox="1">
              <a:spLocks/>
            </p:cNvSpPr>
            <p:nvPr/>
          </p:nvSpPr>
          <p:spPr>
            <a:xfrm>
              <a:off x="3810589" y="1458418"/>
              <a:ext cx="1507479" cy="538603"/>
            </a:xfrm>
            <a:prstGeom prst="rect">
              <a:avLst/>
            </a:prstGeom>
          </p:spPr>
          <p:txBody>
            <a:bodyPr vert="horz" wrap="square" lIns="91428" tIns="0" rIns="91428" bIns="45714"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600" b="1" dirty="0" smtClean="0">
                  <a:solidFill>
                    <a:schemeClr val="bg1"/>
                  </a:solidFill>
                  <a:latin typeface="Segoe UI Semilight"/>
                  <a:cs typeface="Open Sans Light"/>
                </a:rPr>
                <a:t>Meet </a:t>
              </a:r>
            </a:p>
            <a:p>
              <a:r>
                <a:rPr lang="en-US" sz="1600" b="1" dirty="0" smtClean="0">
                  <a:solidFill>
                    <a:schemeClr val="bg1"/>
                  </a:solidFill>
                  <a:latin typeface="Segoe UI Semilight"/>
                  <a:cs typeface="Open Sans Light"/>
                </a:rPr>
                <a:t>Deadlines</a:t>
              </a:r>
              <a:endParaRPr lang="en-US" sz="1600" b="1" dirty="0">
                <a:solidFill>
                  <a:schemeClr val="bg1"/>
                </a:solidFill>
                <a:latin typeface="Segoe UI Semilight"/>
                <a:cs typeface="Open Sans Light"/>
              </a:endParaRPr>
            </a:p>
          </p:txBody>
        </p:sp>
      </p:grpSp>
      <p:grpSp>
        <p:nvGrpSpPr>
          <p:cNvPr id="8" name="Group 7"/>
          <p:cNvGrpSpPr/>
          <p:nvPr/>
        </p:nvGrpSpPr>
        <p:grpSpPr>
          <a:xfrm>
            <a:off x="5760383" y="1244974"/>
            <a:ext cx="2496949" cy="993385"/>
            <a:chOff x="5760381" y="1244973"/>
            <a:chExt cx="2496949" cy="993385"/>
          </a:xfrm>
        </p:grpSpPr>
        <p:sp>
          <p:nvSpPr>
            <p:cNvPr id="30" name="Freeform 54"/>
            <p:cNvSpPr/>
            <p:nvPr/>
          </p:nvSpPr>
          <p:spPr bwMode="auto">
            <a:xfrm>
              <a:off x="5760381" y="1244973"/>
              <a:ext cx="2496949" cy="993385"/>
            </a:xfrm>
            <a:custGeom>
              <a:avLst/>
              <a:gdLst>
                <a:gd name="connsiteX0" fmla="*/ 0 w 3090990"/>
                <a:gd name="connsiteY0" fmla="*/ 0 h 961260"/>
                <a:gd name="connsiteX1" fmla="*/ 936104 w 3090990"/>
                <a:gd name="connsiteY1" fmla="*/ 0 h 961260"/>
                <a:gd name="connsiteX2" fmla="*/ 936647 w 3090990"/>
                <a:gd name="connsiteY2" fmla="*/ 0 h 961260"/>
                <a:gd name="connsiteX3" fmla="*/ 992960 w 3090990"/>
                <a:gd name="connsiteY3" fmla="*/ 0 h 961260"/>
                <a:gd name="connsiteX4" fmla="*/ 1021129 w 3090990"/>
                <a:gd name="connsiteY4" fmla="*/ 0 h 961260"/>
                <a:gd name="connsiteX5" fmla="*/ 1077443 w 3090990"/>
                <a:gd name="connsiteY5" fmla="*/ 0 h 961260"/>
                <a:gd name="connsiteX6" fmla="*/ 2469565 w 3090990"/>
                <a:gd name="connsiteY6" fmla="*/ 0 h 961260"/>
                <a:gd name="connsiteX7" fmla="*/ 2525878 w 3090990"/>
                <a:gd name="connsiteY7" fmla="*/ 0 h 961260"/>
                <a:gd name="connsiteX8" fmla="*/ 2554047 w 3090990"/>
                <a:gd name="connsiteY8" fmla="*/ 0 h 961260"/>
                <a:gd name="connsiteX9" fmla="*/ 2610361 w 3090990"/>
                <a:gd name="connsiteY9" fmla="*/ 0 h 961260"/>
                <a:gd name="connsiteX10" fmla="*/ 3090990 w 3090990"/>
                <a:gd name="connsiteY10" fmla="*/ 480630 h 961260"/>
                <a:gd name="connsiteX11" fmla="*/ 2610361 w 3090990"/>
                <a:gd name="connsiteY11" fmla="*/ 961260 h 961260"/>
                <a:gd name="connsiteX12" fmla="*/ 2554047 w 3090990"/>
                <a:gd name="connsiteY12" fmla="*/ 961260 h 961260"/>
                <a:gd name="connsiteX13" fmla="*/ 2525878 w 3090990"/>
                <a:gd name="connsiteY13" fmla="*/ 961260 h 961260"/>
                <a:gd name="connsiteX14" fmla="*/ 2469565 w 3090990"/>
                <a:gd name="connsiteY14" fmla="*/ 961260 h 961260"/>
                <a:gd name="connsiteX15" fmla="*/ 1077443 w 3090990"/>
                <a:gd name="connsiteY15" fmla="*/ 961260 h 961260"/>
                <a:gd name="connsiteX16" fmla="*/ 1021129 w 3090990"/>
                <a:gd name="connsiteY16" fmla="*/ 961260 h 961260"/>
                <a:gd name="connsiteX17" fmla="*/ 992960 w 3090990"/>
                <a:gd name="connsiteY17" fmla="*/ 961260 h 961260"/>
                <a:gd name="connsiteX18" fmla="*/ 936647 w 3090990"/>
                <a:gd name="connsiteY18" fmla="*/ 961260 h 961260"/>
                <a:gd name="connsiteX19" fmla="*/ 936104 w 3090990"/>
                <a:gd name="connsiteY19" fmla="*/ 961260 h 961260"/>
                <a:gd name="connsiteX20" fmla="*/ 0 w 3090990"/>
                <a:gd name="connsiteY20" fmla="*/ 961260 h 961260"/>
                <a:gd name="connsiteX21" fmla="*/ 480629 w 3090990"/>
                <a:gd name="connsiteY21" fmla="*/ 480630 h 96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0990" h="961260">
                  <a:moveTo>
                    <a:pt x="0" y="0"/>
                  </a:moveTo>
                  <a:lnTo>
                    <a:pt x="936104" y="0"/>
                  </a:lnTo>
                  <a:lnTo>
                    <a:pt x="936647" y="0"/>
                  </a:lnTo>
                  <a:lnTo>
                    <a:pt x="992960" y="0"/>
                  </a:lnTo>
                  <a:lnTo>
                    <a:pt x="1021129" y="0"/>
                  </a:lnTo>
                  <a:lnTo>
                    <a:pt x="1077443" y="0"/>
                  </a:lnTo>
                  <a:lnTo>
                    <a:pt x="2469565" y="0"/>
                  </a:lnTo>
                  <a:lnTo>
                    <a:pt x="2525878" y="0"/>
                  </a:lnTo>
                  <a:lnTo>
                    <a:pt x="2554047" y="0"/>
                  </a:lnTo>
                  <a:lnTo>
                    <a:pt x="2610361" y="0"/>
                  </a:lnTo>
                  <a:lnTo>
                    <a:pt x="3090990" y="480630"/>
                  </a:lnTo>
                  <a:lnTo>
                    <a:pt x="2610361" y="961260"/>
                  </a:lnTo>
                  <a:lnTo>
                    <a:pt x="2554047" y="961260"/>
                  </a:lnTo>
                  <a:lnTo>
                    <a:pt x="2525878" y="961260"/>
                  </a:lnTo>
                  <a:lnTo>
                    <a:pt x="2469565" y="961260"/>
                  </a:lnTo>
                  <a:lnTo>
                    <a:pt x="1077443" y="961260"/>
                  </a:lnTo>
                  <a:lnTo>
                    <a:pt x="1021129" y="961260"/>
                  </a:lnTo>
                  <a:lnTo>
                    <a:pt x="992960" y="961260"/>
                  </a:lnTo>
                  <a:lnTo>
                    <a:pt x="936647" y="961260"/>
                  </a:lnTo>
                  <a:lnTo>
                    <a:pt x="936104" y="961260"/>
                  </a:lnTo>
                  <a:lnTo>
                    <a:pt x="0" y="961260"/>
                  </a:lnTo>
                  <a:lnTo>
                    <a:pt x="480629" y="480630"/>
                  </a:lnTo>
                  <a:close/>
                </a:path>
              </a:pathLst>
            </a:custGeom>
            <a:solidFill>
              <a:srgbClr val="00206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algn="ctr"/>
              <a:endParaRPr lang="en-US" sz="5600">
                <a:solidFill>
                  <a:srgbClr val="000000"/>
                </a:solidFill>
                <a:latin typeface="Gill Sans" charset="0"/>
                <a:ea typeface="ヒラギノ角ゴ ProN W3" charset="0"/>
                <a:cs typeface="ヒラギノ角ゴ ProN W3" charset="0"/>
                <a:sym typeface="Gill Sans" charset="0"/>
              </a:endParaRPr>
            </a:p>
          </p:txBody>
        </p:sp>
        <p:sp>
          <p:nvSpPr>
            <p:cNvPr id="61" name="Title 20"/>
            <p:cNvSpPr txBox="1">
              <a:spLocks/>
            </p:cNvSpPr>
            <p:nvPr/>
          </p:nvSpPr>
          <p:spPr>
            <a:xfrm>
              <a:off x="6265513" y="1458418"/>
              <a:ext cx="1507479" cy="538603"/>
            </a:xfrm>
            <a:prstGeom prst="rect">
              <a:avLst/>
            </a:prstGeom>
          </p:spPr>
          <p:txBody>
            <a:bodyPr vert="horz" wrap="square" lIns="91428" tIns="0" rIns="91428" bIns="45714"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600" b="1" dirty="0" smtClean="0">
                  <a:solidFill>
                    <a:schemeClr val="bg1"/>
                  </a:solidFill>
                  <a:latin typeface="Segoe UI Semilight"/>
                  <a:cs typeface="Open Sans Light"/>
                </a:rPr>
                <a:t>Be </a:t>
              </a:r>
            </a:p>
            <a:p>
              <a:r>
                <a:rPr lang="en-US" sz="1600" b="1" dirty="0" smtClean="0">
                  <a:solidFill>
                    <a:schemeClr val="bg1"/>
                  </a:solidFill>
                  <a:latin typeface="Segoe UI Semilight"/>
                  <a:cs typeface="Open Sans Light"/>
                </a:rPr>
                <a:t>Competitive</a:t>
              </a:r>
              <a:endParaRPr lang="en-US" sz="1600" b="1" dirty="0">
                <a:solidFill>
                  <a:schemeClr val="bg1"/>
                </a:solidFill>
                <a:latin typeface="Segoe UI Semilight"/>
                <a:cs typeface="Open Sans Light"/>
              </a:endParaRPr>
            </a:p>
          </p:txBody>
        </p:sp>
      </p:grpSp>
      <p:cxnSp>
        <p:nvCxnSpPr>
          <p:cNvPr id="62" name="Straight Connector 61"/>
          <p:cNvCxnSpPr/>
          <p:nvPr/>
        </p:nvCxnSpPr>
        <p:spPr>
          <a:xfrm flipV="1">
            <a:off x="207227" y="744246"/>
            <a:ext cx="8486425" cy="19426"/>
          </a:xfrm>
          <a:prstGeom prst="line">
            <a:avLst/>
          </a:prstGeom>
          <a:ln w="9525">
            <a:solidFill>
              <a:schemeClr val="bg2">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61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par>
                                <p:cTn id="16" presetID="10" presetClass="entr" presetSubtype="0" fill="hold" nodeType="withEffect">
                                  <p:stCondLst>
                                    <p:cond delay="25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10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animBg="1"/>
      <p:bldP spid="59"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Finding Us</a:t>
            </a:r>
            <a:endParaRPr lang="en-US" b="1" dirty="0"/>
          </a:p>
        </p:txBody>
      </p:sp>
      <p:sp>
        <p:nvSpPr>
          <p:cNvPr id="19" name="Rectangle 18"/>
          <p:cNvSpPr/>
          <p:nvPr/>
        </p:nvSpPr>
        <p:spPr bwMode="auto">
          <a:xfrm rot="18900000">
            <a:off x="4515370" y="1182270"/>
            <a:ext cx="313589" cy="31358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rot="18900000">
            <a:off x="7555752" y="1182270"/>
            <a:ext cx="313589" cy="31358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8" name="Straight Connector 7"/>
          <p:cNvCxnSpPr/>
          <p:nvPr/>
        </p:nvCxnSpPr>
        <p:spPr>
          <a:xfrm flipV="1">
            <a:off x="207227" y="737940"/>
            <a:ext cx="8486425" cy="19426"/>
          </a:xfrm>
          <a:prstGeom prst="line">
            <a:avLst/>
          </a:prstGeom>
          <a:ln w="9525">
            <a:solidFill>
              <a:schemeClr val="bg2">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fld id="{F71C7896-8E11-4384-BFC5-C0974CDBC83D}" type="slidenum">
              <a:rPr lang="en-US" smtClean="0"/>
              <a:pPr/>
              <a:t>5</a:t>
            </a:fld>
            <a:endParaRPr lang="en-US" dirty="0"/>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40" t="14002" r="63605" b="13294"/>
          <a:stretch/>
        </p:blipFill>
        <p:spPr bwMode="auto">
          <a:xfrm>
            <a:off x="3991836" y="846263"/>
            <a:ext cx="4737745" cy="3929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78367" y="2374299"/>
            <a:ext cx="5304575" cy="771121"/>
            <a:chOff x="3657600" y="817802"/>
            <a:chExt cx="5304575" cy="1028161"/>
          </a:xfrm>
        </p:grpSpPr>
        <p:sp>
          <p:nvSpPr>
            <p:cNvPr id="11" name="Subtitle 9"/>
            <p:cNvSpPr txBox="1">
              <a:spLocks/>
            </p:cNvSpPr>
            <p:nvPr/>
          </p:nvSpPr>
          <p:spPr>
            <a:xfrm>
              <a:off x="4585870" y="820042"/>
              <a:ext cx="4376305" cy="1025921"/>
            </a:xfrm>
            <a:prstGeom prst="rect">
              <a:avLst/>
            </a:prstGeom>
          </p:spPr>
          <p:txBody>
            <a:bodyPr wrap="square">
              <a:spAutoFit/>
            </a:bodyPr>
            <a:lst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fontAlgn="auto">
                <a:lnSpc>
                  <a:spcPct val="110000"/>
                </a:lnSpc>
                <a:spcBef>
                  <a:spcPts val="0"/>
                </a:spcBef>
                <a:spcAft>
                  <a:spcPts val="0"/>
                </a:spcAft>
                <a:buClr>
                  <a:srgbClr val="59595C">
                    <a:lumMod val="50000"/>
                  </a:srgbClr>
                </a:buClr>
              </a:pPr>
              <a:r>
                <a:rPr lang="en-US" sz="2000" kern="0" dirty="0" smtClean="0">
                  <a:solidFill>
                    <a:srgbClr val="000000">
                      <a:lumMod val="75000"/>
                      <a:lumOff val="25000"/>
                    </a:srgbClr>
                  </a:solidFill>
                  <a:latin typeface="+mj-lt"/>
                </a:rPr>
                <a:t>Select Procurement</a:t>
              </a:r>
            </a:p>
            <a:p>
              <a:pPr fontAlgn="auto">
                <a:lnSpc>
                  <a:spcPct val="110000"/>
                </a:lnSpc>
                <a:spcBef>
                  <a:spcPts val="0"/>
                </a:spcBef>
                <a:spcAft>
                  <a:spcPts val="0"/>
                </a:spcAft>
                <a:buClr>
                  <a:srgbClr val="59595C">
                    <a:lumMod val="50000"/>
                  </a:srgbClr>
                </a:buClr>
              </a:pPr>
              <a:r>
                <a:rPr lang="en-US" sz="2000" kern="0" dirty="0" smtClean="0">
                  <a:solidFill>
                    <a:srgbClr val="000000">
                      <a:lumMod val="75000"/>
                      <a:lumOff val="25000"/>
                    </a:srgbClr>
                  </a:solidFill>
                  <a:latin typeface="+mj-lt"/>
                </a:rPr>
                <a:t>Tab  </a:t>
              </a:r>
              <a:endParaRPr sz="2000" kern="0" dirty="0">
                <a:solidFill>
                  <a:srgbClr val="000000">
                    <a:lumMod val="75000"/>
                    <a:lumOff val="25000"/>
                  </a:srgbClr>
                </a:solidFill>
                <a:latin typeface="+mj-lt"/>
              </a:endParaRPr>
            </a:p>
          </p:txBody>
        </p:sp>
        <p:grpSp>
          <p:nvGrpSpPr>
            <p:cNvPr id="12" name="Group 11"/>
            <p:cNvGrpSpPr>
              <a:grpSpLocks noChangeAspect="1"/>
            </p:cNvGrpSpPr>
            <p:nvPr/>
          </p:nvGrpSpPr>
          <p:grpSpPr>
            <a:xfrm>
              <a:off x="3657600" y="817802"/>
              <a:ext cx="799510" cy="552187"/>
              <a:chOff x="542395" y="1690951"/>
              <a:chExt cx="799510" cy="552187"/>
            </a:xfrm>
          </p:grpSpPr>
          <p:sp>
            <p:nvSpPr>
              <p:cNvPr id="13" name="Rectangle 12"/>
              <p:cNvSpPr/>
              <p:nvPr/>
            </p:nvSpPr>
            <p:spPr bwMode="auto">
              <a:xfrm rot="5400000">
                <a:off x="625481" y="1607865"/>
                <a:ext cx="552187" cy="718359"/>
              </a:xfrm>
              <a:prstGeom prst="rect">
                <a:avLst/>
              </a:prstGeom>
              <a:solidFill>
                <a:srgbClr val="FF8F2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a:solidFill>
                    <a:srgbClr val="000000"/>
                  </a:solidFill>
                  <a:latin typeface="Times New Roman" pitchFamily="18" charset="0"/>
                </a:endParaRPr>
              </a:p>
            </p:txBody>
          </p:sp>
          <p:sp>
            <p:nvSpPr>
              <p:cNvPr id="14" name="Rectangle 13"/>
              <p:cNvSpPr/>
              <p:nvPr/>
            </p:nvSpPr>
            <p:spPr bwMode="auto">
              <a:xfrm rot="2700000">
                <a:off x="1150544" y="1875673"/>
                <a:ext cx="191361" cy="191361"/>
              </a:xfrm>
              <a:prstGeom prst="rect">
                <a:avLst/>
              </a:prstGeom>
              <a:solidFill>
                <a:srgbClr val="FF8F2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a:solidFill>
                    <a:srgbClr val="000000"/>
                  </a:solidFill>
                  <a:latin typeface="Times New Roman" pitchFamily="18" charset="0"/>
                </a:endParaRPr>
              </a:p>
            </p:txBody>
          </p:sp>
        </p:grpSp>
      </p:grpSp>
      <p:grpSp>
        <p:nvGrpSpPr>
          <p:cNvPr id="16" name="Group 15"/>
          <p:cNvGrpSpPr/>
          <p:nvPr/>
        </p:nvGrpSpPr>
        <p:grpSpPr>
          <a:xfrm>
            <a:off x="378367" y="3489199"/>
            <a:ext cx="5304575" cy="771121"/>
            <a:chOff x="3657600" y="817802"/>
            <a:chExt cx="5304575" cy="1028162"/>
          </a:xfrm>
        </p:grpSpPr>
        <p:sp>
          <p:nvSpPr>
            <p:cNvPr id="17" name="Subtitle 9"/>
            <p:cNvSpPr txBox="1">
              <a:spLocks/>
            </p:cNvSpPr>
            <p:nvPr/>
          </p:nvSpPr>
          <p:spPr>
            <a:xfrm>
              <a:off x="4585870" y="820042"/>
              <a:ext cx="4376305" cy="1025922"/>
            </a:xfrm>
            <a:prstGeom prst="rect">
              <a:avLst/>
            </a:prstGeom>
          </p:spPr>
          <p:txBody>
            <a:bodyPr wrap="square">
              <a:spAutoFit/>
            </a:bodyPr>
            <a:lst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fontAlgn="auto">
                <a:lnSpc>
                  <a:spcPct val="110000"/>
                </a:lnSpc>
                <a:spcBef>
                  <a:spcPts val="0"/>
                </a:spcBef>
                <a:spcAft>
                  <a:spcPts val="0"/>
                </a:spcAft>
                <a:buClr>
                  <a:srgbClr val="59595C">
                    <a:lumMod val="50000"/>
                  </a:srgbClr>
                </a:buClr>
              </a:pPr>
              <a:r>
                <a:rPr lang="en-US" sz="2000" kern="0" dirty="0" smtClean="0">
                  <a:solidFill>
                    <a:srgbClr val="000000">
                      <a:lumMod val="75000"/>
                      <a:lumOff val="25000"/>
                    </a:srgbClr>
                  </a:solidFill>
                  <a:latin typeface="+mj-lt"/>
                </a:rPr>
                <a:t>Select Opportunities</a:t>
              </a:r>
            </a:p>
            <a:p>
              <a:pPr fontAlgn="auto">
                <a:lnSpc>
                  <a:spcPct val="110000"/>
                </a:lnSpc>
                <a:spcBef>
                  <a:spcPts val="0"/>
                </a:spcBef>
                <a:spcAft>
                  <a:spcPts val="0"/>
                </a:spcAft>
                <a:buClr>
                  <a:srgbClr val="59595C">
                    <a:lumMod val="50000"/>
                  </a:srgbClr>
                </a:buClr>
              </a:pPr>
              <a:endParaRPr sz="2000" kern="0" dirty="0">
                <a:solidFill>
                  <a:srgbClr val="000000">
                    <a:lumMod val="75000"/>
                    <a:lumOff val="25000"/>
                  </a:srgbClr>
                </a:solidFill>
                <a:latin typeface="+mj-lt"/>
              </a:endParaRPr>
            </a:p>
          </p:txBody>
        </p:sp>
        <p:grpSp>
          <p:nvGrpSpPr>
            <p:cNvPr id="18" name="Group 17"/>
            <p:cNvGrpSpPr>
              <a:grpSpLocks noChangeAspect="1"/>
            </p:cNvGrpSpPr>
            <p:nvPr/>
          </p:nvGrpSpPr>
          <p:grpSpPr>
            <a:xfrm>
              <a:off x="3657600" y="817802"/>
              <a:ext cx="799510" cy="552187"/>
              <a:chOff x="542395" y="1690951"/>
              <a:chExt cx="799510" cy="552187"/>
            </a:xfrm>
          </p:grpSpPr>
          <p:sp>
            <p:nvSpPr>
              <p:cNvPr id="21" name="Rectangle 20"/>
              <p:cNvSpPr/>
              <p:nvPr/>
            </p:nvSpPr>
            <p:spPr bwMode="auto">
              <a:xfrm rot="5400000">
                <a:off x="625481" y="1607865"/>
                <a:ext cx="552187" cy="718359"/>
              </a:xfrm>
              <a:prstGeom prst="rect">
                <a:avLst/>
              </a:prstGeom>
              <a:solidFill>
                <a:srgbClr val="FF8F2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a:solidFill>
                    <a:srgbClr val="000000"/>
                  </a:solidFill>
                  <a:latin typeface="Times New Roman" pitchFamily="18" charset="0"/>
                </a:endParaRPr>
              </a:p>
            </p:txBody>
          </p:sp>
          <p:sp>
            <p:nvSpPr>
              <p:cNvPr id="22" name="Rectangle 21"/>
              <p:cNvSpPr/>
              <p:nvPr/>
            </p:nvSpPr>
            <p:spPr bwMode="auto">
              <a:xfrm rot="2700000">
                <a:off x="1150544" y="1875673"/>
                <a:ext cx="191361" cy="191361"/>
              </a:xfrm>
              <a:prstGeom prst="rect">
                <a:avLst/>
              </a:prstGeom>
              <a:solidFill>
                <a:srgbClr val="FF8F2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a:solidFill>
                    <a:srgbClr val="000000"/>
                  </a:solidFill>
                  <a:latin typeface="Times New Roman" pitchFamily="18" charset="0"/>
                </a:endParaRPr>
              </a:p>
            </p:txBody>
          </p:sp>
        </p:grpSp>
      </p:grpSp>
      <p:grpSp>
        <p:nvGrpSpPr>
          <p:cNvPr id="23" name="Group 22"/>
          <p:cNvGrpSpPr/>
          <p:nvPr/>
        </p:nvGrpSpPr>
        <p:grpSpPr>
          <a:xfrm>
            <a:off x="376953" y="1409463"/>
            <a:ext cx="5304575" cy="432567"/>
            <a:chOff x="3657600" y="817802"/>
            <a:chExt cx="5304575" cy="576756"/>
          </a:xfrm>
        </p:grpSpPr>
        <p:sp>
          <p:nvSpPr>
            <p:cNvPr id="24" name="Subtitle 9"/>
            <p:cNvSpPr txBox="1">
              <a:spLocks/>
            </p:cNvSpPr>
            <p:nvPr/>
          </p:nvSpPr>
          <p:spPr>
            <a:xfrm>
              <a:off x="4585870" y="820042"/>
              <a:ext cx="4376305" cy="574516"/>
            </a:xfrm>
            <a:prstGeom prst="rect">
              <a:avLst/>
            </a:prstGeom>
          </p:spPr>
          <p:txBody>
            <a:bodyPr wrap="square">
              <a:spAutoFit/>
            </a:bodyPr>
            <a:lst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fontAlgn="auto">
                <a:lnSpc>
                  <a:spcPct val="110000"/>
                </a:lnSpc>
                <a:spcBef>
                  <a:spcPts val="0"/>
                </a:spcBef>
                <a:spcAft>
                  <a:spcPts val="0"/>
                </a:spcAft>
                <a:buClr>
                  <a:srgbClr val="59595C">
                    <a:lumMod val="50000"/>
                  </a:srgbClr>
                </a:buClr>
              </a:pPr>
              <a:r>
                <a:rPr lang="en-US" sz="2000" kern="0" dirty="0" smtClean="0">
                  <a:solidFill>
                    <a:srgbClr val="000000">
                      <a:lumMod val="75000"/>
                      <a:lumOff val="25000"/>
                    </a:srgbClr>
                  </a:solidFill>
                  <a:latin typeface="+mj-lt"/>
                </a:rPr>
                <a:t>Go to NTTA.org</a:t>
              </a:r>
              <a:endParaRPr sz="2000" kern="0" dirty="0">
                <a:solidFill>
                  <a:srgbClr val="000000">
                    <a:lumMod val="75000"/>
                    <a:lumOff val="25000"/>
                  </a:srgbClr>
                </a:solidFill>
                <a:latin typeface="+mj-lt"/>
              </a:endParaRPr>
            </a:p>
          </p:txBody>
        </p:sp>
        <p:grpSp>
          <p:nvGrpSpPr>
            <p:cNvPr id="25" name="Group 24"/>
            <p:cNvGrpSpPr>
              <a:grpSpLocks noChangeAspect="1"/>
            </p:cNvGrpSpPr>
            <p:nvPr/>
          </p:nvGrpSpPr>
          <p:grpSpPr>
            <a:xfrm>
              <a:off x="3657600" y="817802"/>
              <a:ext cx="799510" cy="552187"/>
              <a:chOff x="542395" y="1690951"/>
              <a:chExt cx="799510" cy="552187"/>
            </a:xfrm>
          </p:grpSpPr>
          <p:sp>
            <p:nvSpPr>
              <p:cNvPr id="26" name="Rectangle 25"/>
              <p:cNvSpPr/>
              <p:nvPr/>
            </p:nvSpPr>
            <p:spPr bwMode="auto">
              <a:xfrm rot="5400000">
                <a:off x="625481" y="1607865"/>
                <a:ext cx="552187" cy="718359"/>
              </a:xfrm>
              <a:prstGeom prst="rect">
                <a:avLst/>
              </a:prstGeom>
              <a:solidFill>
                <a:srgbClr val="FF8F2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a:solidFill>
                    <a:srgbClr val="000000"/>
                  </a:solidFill>
                  <a:latin typeface="Times New Roman" pitchFamily="18" charset="0"/>
                </a:endParaRPr>
              </a:p>
            </p:txBody>
          </p:sp>
          <p:sp>
            <p:nvSpPr>
              <p:cNvPr id="27" name="Rectangle 26"/>
              <p:cNvSpPr/>
              <p:nvPr/>
            </p:nvSpPr>
            <p:spPr bwMode="auto">
              <a:xfrm rot="2700000">
                <a:off x="1150544" y="1875673"/>
                <a:ext cx="191361" cy="191361"/>
              </a:xfrm>
              <a:prstGeom prst="rect">
                <a:avLst/>
              </a:prstGeom>
              <a:solidFill>
                <a:srgbClr val="FF8F2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a:solidFill>
                    <a:srgbClr val="000000"/>
                  </a:solidFill>
                  <a:latin typeface="Times New Roman" pitchFamily="18" charset="0"/>
                </a:endParaRPr>
              </a:p>
            </p:txBody>
          </p:sp>
        </p:grpSp>
      </p:grpSp>
      <p:pic>
        <p:nvPicPr>
          <p:cNvPr id="3" name="Picture 2"/>
          <p:cNvPicPr>
            <a:picLocks noChangeAspect="1"/>
          </p:cNvPicPr>
          <p:nvPr/>
        </p:nvPicPr>
        <p:blipFill>
          <a:blip r:embed="rId4"/>
          <a:stretch>
            <a:fillRect/>
          </a:stretch>
        </p:blipFill>
        <p:spPr>
          <a:xfrm>
            <a:off x="3990422" y="844872"/>
            <a:ext cx="4731349" cy="3852737"/>
          </a:xfrm>
          <a:prstGeom prst="rect">
            <a:avLst/>
          </a:prstGeom>
        </p:spPr>
      </p:pic>
      <p:sp>
        <p:nvSpPr>
          <p:cNvPr id="29" name="Oval 28"/>
          <p:cNvSpPr/>
          <p:nvPr/>
        </p:nvSpPr>
        <p:spPr bwMode="auto">
          <a:xfrm>
            <a:off x="7799908" y="740130"/>
            <a:ext cx="811122" cy="424012"/>
          </a:xfrm>
          <a:prstGeom prst="ellipse">
            <a:avLst/>
          </a:prstGeom>
          <a:noFill/>
          <a:ln w="381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31" name="Straight Arrow Connector 30"/>
          <p:cNvCxnSpPr/>
          <p:nvPr/>
        </p:nvCxnSpPr>
        <p:spPr bwMode="auto">
          <a:xfrm>
            <a:off x="3630904" y="1815483"/>
            <a:ext cx="460537" cy="0"/>
          </a:xfrm>
          <a:prstGeom prst="straightConnector1">
            <a:avLst/>
          </a:prstGeom>
          <a:ln w="76200">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36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1" fill="hold" grpId="0" nodeType="withEffect">
                                  <p:stCondLst>
                                    <p:cond delay="25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9"/>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53" presetClass="entr" presetSubtype="16" fill="hold" nodeType="withEffect">
                                  <p:stCondLst>
                                    <p:cond delay="50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Effect transition="in" filter="fade">
                                      <p:cBhvr>
                                        <p:cTn id="3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Identifying Upcoming Opportunities</a:t>
            </a:r>
            <a:endParaRPr lang="en-US" b="1" dirty="0"/>
          </a:p>
        </p:txBody>
      </p:sp>
      <p:sp>
        <p:nvSpPr>
          <p:cNvPr id="19" name="Rectangle 18"/>
          <p:cNvSpPr/>
          <p:nvPr/>
        </p:nvSpPr>
        <p:spPr bwMode="auto">
          <a:xfrm rot="18900000">
            <a:off x="4515370" y="1182270"/>
            <a:ext cx="313589" cy="31358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rot="18900000">
            <a:off x="7555752" y="1182270"/>
            <a:ext cx="313589" cy="31358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8" name="Straight Connector 7"/>
          <p:cNvCxnSpPr/>
          <p:nvPr/>
        </p:nvCxnSpPr>
        <p:spPr>
          <a:xfrm flipV="1">
            <a:off x="207227" y="737940"/>
            <a:ext cx="8486425" cy="19426"/>
          </a:xfrm>
          <a:prstGeom prst="line">
            <a:avLst/>
          </a:prstGeom>
          <a:ln w="9525">
            <a:solidFill>
              <a:schemeClr val="bg2">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fld id="{F71C7896-8E11-4384-BFC5-C0974CDBC83D}" type="slidenum">
              <a:rPr lang="en-US" smtClean="0"/>
              <a:pPr/>
              <a:t>6</a:t>
            </a:fld>
            <a:endParaRPr lang="en-US" dirty="0"/>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6588" t="8886" r="7704" b="52777"/>
          <a:stretch/>
        </p:blipFill>
        <p:spPr>
          <a:xfrm>
            <a:off x="136566" y="1246908"/>
            <a:ext cx="8855034" cy="2654318"/>
          </a:xfrm>
          <a:prstGeom prst="rect">
            <a:avLst/>
          </a:prstGeom>
          <a:ln w="28575">
            <a:solidFill>
              <a:schemeClr val="tx1"/>
            </a:solidFill>
          </a:ln>
        </p:spPr>
      </p:pic>
    </p:spTree>
    <p:extLst>
      <p:ext uri="{BB962C8B-B14F-4D97-AF65-F5344CB8AC3E}">
        <p14:creationId xmlns:p14="http://schemas.microsoft.com/office/powerpoint/2010/main" val="360969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3288278" y="1143000"/>
            <a:ext cx="957221" cy="119652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val="0"/>
              </a:ext>
            </a:extLst>
          </a:blip>
          <a:stretch>
            <a:fillRect/>
          </a:stretch>
        </p:blipFill>
        <p:spPr>
          <a:xfrm>
            <a:off x="1741444" y="1149384"/>
            <a:ext cx="957220" cy="119652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94" y="1149384"/>
            <a:ext cx="964209" cy="1205262"/>
          </a:xfrm>
          <a:prstGeom prst="rect">
            <a:avLst/>
          </a:prstGeom>
          <a:ln>
            <a:noFill/>
          </a:ln>
          <a:effectLst>
            <a:outerShdw blurRad="190500" algn="tl" rotWithShape="0">
              <a:srgbClr val="000000">
                <a:alpha val="70000"/>
              </a:srgbClr>
            </a:outerShdw>
          </a:effectLst>
        </p:spPr>
      </p:pic>
      <p:sp>
        <p:nvSpPr>
          <p:cNvPr id="2" name="Slide Number Placeholder 1"/>
          <p:cNvSpPr>
            <a:spLocks noGrp="1"/>
          </p:cNvSpPr>
          <p:nvPr>
            <p:ph type="sldNum" sz="quarter" idx="10"/>
          </p:nvPr>
        </p:nvSpPr>
        <p:spPr/>
        <p:txBody>
          <a:bodyPr/>
          <a:lstStyle/>
          <a:p>
            <a:fld id="{9C87F15E-2A6C-4686-9A7F-9B81C9148D0D}" type="slidenum">
              <a:rPr lang="en-US" smtClean="0"/>
              <a:pPr/>
              <a:t>7</a:t>
            </a:fld>
            <a:endParaRPr lang="en-US" dirty="0"/>
          </a:p>
        </p:txBody>
      </p:sp>
      <p:sp>
        <p:nvSpPr>
          <p:cNvPr id="13" name="Title 12"/>
          <p:cNvSpPr>
            <a:spLocks noGrp="1"/>
          </p:cNvSpPr>
          <p:nvPr>
            <p:ph type="title"/>
          </p:nvPr>
        </p:nvSpPr>
        <p:spPr/>
        <p:txBody>
          <a:bodyPr/>
          <a:lstStyle/>
          <a:p>
            <a:r>
              <a:rPr lang="en-US" b="1" dirty="0" smtClean="0"/>
              <a:t>Contacting Procurement  </a:t>
            </a:r>
            <a:endParaRPr lang="en-US" b="1" dirty="0"/>
          </a:p>
        </p:txBody>
      </p:sp>
      <p:cxnSp>
        <p:nvCxnSpPr>
          <p:cNvPr id="61" name="Straight Connector 60"/>
          <p:cNvCxnSpPr/>
          <p:nvPr/>
        </p:nvCxnSpPr>
        <p:spPr>
          <a:xfrm flipV="1">
            <a:off x="301842" y="627014"/>
            <a:ext cx="8486425" cy="19426"/>
          </a:xfrm>
          <a:prstGeom prst="line">
            <a:avLst/>
          </a:prstGeom>
          <a:ln w="9525">
            <a:solidFill>
              <a:schemeClr val="bg2">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20190" y="2332186"/>
            <a:ext cx="1569672" cy="2494268"/>
            <a:chOff x="6898125" y="2517357"/>
            <a:chExt cx="1569672" cy="2059150"/>
          </a:xfrm>
        </p:grpSpPr>
        <p:sp>
          <p:nvSpPr>
            <p:cNvPr id="35" name="Rectangle 34"/>
            <p:cNvSpPr/>
            <p:nvPr/>
          </p:nvSpPr>
          <p:spPr bwMode="auto">
            <a:xfrm>
              <a:off x="6898125" y="2740612"/>
              <a:ext cx="1502613" cy="1835895"/>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6" name="Rectangle 35"/>
            <p:cNvSpPr/>
            <p:nvPr/>
          </p:nvSpPr>
          <p:spPr bwMode="auto">
            <a:xfrm rot="18900000">
              <a:off x="7473562" y="2517357"/>
              <a:ext cx="296749" cy="29674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9" name="Rectangle 38"/>
            <p:cNvSpPr/>
            <p:nvPr/>
          </p:nvSpPr>
          <p:spPr bwMode="auto">
            <a:xfrm rot="18900000">
              <a:off x="7473560" y="2596670"/>
              <a:ext cx="296749" cy="296749"/>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0" name="Rectangle 39"/>
            <p:cNvSpPr/>
            <p:nvPr/>
          </p:nvSpPr>
          <p:spPr>
            <a:xfrm>
              <a:off x="6898127" y="2704869"/>
              <a:ext cx="1569670" cy="1747218"/>
            </a:xfrm>
            <a:prstGeom prst="rect">
              <a:avLst/>
            </a:prstGeom>
          </p:spPr>
          <p:txBody>
            <a:bodyPr wrap="square" lIns="129992" tIns="64997" rIns="129992" bIns="64997">
              <a:spAutoFit/>
            </a:bodyPr>
            <a:lstStyle/>
            <a:p>
              <a:pPr algn="ctr"/>
              <a:r>
                <a:rPr lang="en-US" sz="1200" b="1" dirty="0">
                  <a:solidFill>
                    <a:schemeClr val="bg1"/>
                  </a:solidFill>
                  <a:latin typeface="Segoe UI Light" panose="020B0502040204020203" pitchFamily="34" charset="0"/>
                </a:rPr>
                <a:t>Brandy </a:t>
              </a:r>
              <a:r>
                <a:rPr lang="en-US" sz="1200" b="1" dirty="0" smtClean="0">
                  <a:solidFill>
                    <a:schemeClr val="bg1"/>
                  </a:solidFill>
                  <a:latin typeface="Segoe UI Light" panose="020B0502040204020203" pitchFamily="34" charset="0"/>
                </a:rPr>
                <a:t>Adamson</a:t>
              </a:r>
              <a:endParaRPr lang="en-US" sz="1200" b="1" dirty="0">
                <a:solidFill>
                  <a:schemeClr val="bg1"/>
                </a:solidFill>
                <a:latin typeface="Segoe UI Light" panose="020B0502040204020203" pitchFamily="34" charset="0"/>
              </a:endParaRPr>
            </a:p>
            <a:p>
              <a:pPr algn="ctr"/>
              <a:r>
                <a:rPr lang="en-US" sz="1200" b="1" dirty="0" smtClean="0">
                  <a:solidFill>
                    <a:schemeClr val="bg1"/>
                  </a:solidFill>
                  <a:latin typeface="Segoe UI Light" panose="020B0502040204020203" pitchFamily="34" charset="0"/>
                </a:rPr>
                <a:t>(214</a:t>
              </a:r>
              <a:r>
                <a:rPr lang="en-US" sz="1200" b="1" dirty="0">
                  <a:solidFill>
                    <a:schemeClr val="bg1"/>
                  </a:solidFill>
                  <a:latin typeface="Segoe UI Light" panose="020B0502040204020203" pitchFamily="34" charset="0"/>
                </a:rPr>
                <a:t>) </a:t>
              </a:r>
              <a:r>
                <a:rPr lang="en-US" sz="1200" b="1" dirty="0" smtClean="0">
                  <a:solidFill>
                    <a:schemeClr val="bg1"/>
                  </a:solidFill>
                  <a:latin typeface="Segoe UI Light" panose="020B0502040204020203" pitchFamily="34" charset="0"/>
                </a:rPr>
                <a:t>224-3041</a:t>
              </a:r>
            </a:p>
            <a:p>
              <a:pPr algn="ctr"/>
              <a:r>
                <a:rPr lang="en-US" sz="1200" b="1" dirty="0" err="1" smtClean="0">
                  <a:solidFill>
                    <a:srgbClr val="FF0000"/>
                  </a:solidFill>
                  <a:latin typeface="Segoe UI Light" panose="020B0502040204020203" pitchFamily="34" charset="0"/>
                </a:rPr>
                <a:t>Badamson</a:t>
              </a:r>
              <a:endParaRPr lang="en-US" sz="1200" b="1" dirty="0" smtClean="0">
                <a:solidFill>
                  <a:srgbClr val="FF0000"/>
                </a:solidFill>
                <a:latin typeface="Segoe UI Light" panose="020B0502040204020203" pitchFamily="34" charset="0"/>
              </a:endParaRPr>
            </a:p>
            <a:p>
              <a:pPr algn="ctr"/>
              <a:r>
                <a:rPr lang="en-US" sz="1200" b="1" dirty="0" smtClean="0">
                  <a:solidFill>
                    <a:srgbClr val="FF0000"/>
                  </a:solidFill>
                  <a:latin typeface="Segoe UI Light" panose="020B0502040204020203" pitchFamily="34" charset="0"/>
                </a:rPr>
                <a:t>@ntta.org</a:t>
              </a:r>
              <a:r>
                <a:rPr lang="en-US" sz="1200" b="1" dirty="0" smtClean="0">
                  <a:solidFill>
                    <a:schemeClr val="bg1"/>
                  </a:solidFill>
                  <a:latin typeface="Segoe UI Light" panose="020B0502040204020203" pitchFamily="34" charset="0"/>
                </a:rPr>
                <a:t> </a:t>
              </a:r>
            </a:p>
            <a:p>
              <a:pPr algn="ctr"/>
              <a:endParaRPr lang="en-US" sz="900" dirty="0" smtClean="0">
                <a:latin typeface="Segoe UI Light" panose="020B0502040204020203" pitchFamily="34" charset="0"/>
              </a:endParaRPr>
            </a:p>
            <a:p>
              <a:pPr marL="117475" lvl="1" indent="-117475" defTabSz="1143000">
                <a:buFont typeface="Arial" panose="020B0604020202020204" pitchFamily="34" charset="0"/>
                <a:buChar char="•"/>
              </a:pPr>
              <a:r>
                <a:rPr lang="en-US" sz="1200" b="1" dirty="0" smtClean="0">
                  <a:latin typeface="Segoe UI Light" panose="020B0502040204020203" pitchFamily="34" charset="0"/>
                </a:rPr>
                <a:t>Customer Service </a:t>
              </a:r>
            </a:p>
            <a:p>
              <a:pPr marL="117475" lvl="1" indent="-117475" defTabSz="1143000">
                <a:buFont typeface="Arial" panose="020B0604020202020204" pitchFamily="34" charset="0"/>
                <a:buChar char="•"/>
              </a:pPr>
              <a:r>
                <a:rPr lang="en-US" sz="1200" b="1" dirty="0" smtClean="0">
                  <a:latin typeface="Segoe UI Light" panose="020B0502040204020203" pitchFamily="34" charset="0"/>
                </a:rPr>
                <a:t>HR </a:t>
              </a:r>
            </a:p>
            <a:p>
              <a:pPr marL="117475" lvl="1" indent="-117475" defTabSz="1143000">
                <a:buFont typeface="Arial" panose="020B0604020202020204" pitchFamily="34" charset="0"/>
                <a:buChar char="•"/>
              </a:pPr>
              <a:r>
                <a:rPr lang="en-US" sz="1200" b="1" dirty="0" smtClean="0">
                  <a:latin typeface="Segoe UI Light" panose="020B0502040204020203" pitchFamily="34" charset="0"/>
                </a:rPr>
                <a:t>Information Technology | Infrastructure</a:t>
              </a:r>
            </a:p>
            <a:p>
              <a:pPr marL="117475" lvl="1" indent="-117475" defTabSz="1143000">
                <a:buFont typeface="Arial" panose="020B0604020202020204" pitchFamily="34" charset="0"/>
                <a:buChar char="•"/>
              </a:pPr>
              <a:r>
                <a:rPr lang="en-US" sz="1200" b="1" dirty="0" smtClean="0">
                  <a:latin typeface="Segoe UI Light" panose="020B0502040204020203" pitchFamily="34" charset="0"/>
                </a:rPr>
                <a:t>Legal</a:t>
              </a:r>
              <a:endParaRPr lang="en-US" sz="1200" b="1" dirty="0">
                <a:latin typeface="Segoe UI Light" panose="020B0502040204020203" pitchFamily="34" charset="0"/>
              </a:endParaRPr>
            </a:p>
          </p:txBody>
        </p:sp>
      </p:grpSp>
      <p:grpSp>
        <p:nvGrpSpPr>
          <p:cNvPr id="82" name="Group 81"/>
          <p:cNvGrpSpPr/>
          <p:nvPr/>
        </p:nvGrpSpPr>
        <p:grpSpPr>
          <a:xfrm>
            <a:off x="1520994" y="2332187"/>
            <a:ext cx="1496791" cy="2494270"/>
            <a:chOff x="6898127" y="2517358"/>
            <a:chExt cx="1473210" cy="2063582"/>
          </a:xfrm>
        </p:grpSpPr>
        <p:sp>
          <p:nvSpPr>
            <p:cNvPr id="84" name="Rectangle 83"/>
            <p:cNvSpPr/>
            <p:nvPr/>
          </p:nvSpPr>
          <p:spPr bwMode="auto">
            <a:xfrm>
              <a:off x="6967264" y="2745045"/>
              <a:ext cx="1404073" cy="1835895"/>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85" name="Rectangle 84"/>
            <p:cNvSpPr/>
            <p:nvPr/>
          </p:nvSpPr>
          <p:spPr bwMode="auto">
            <a:xfrm rot="18900000">
              <a:off x="7473561" y="2517358"/>
              <a:ext cx="296749" cy="29674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6" name="Rectangle 85"/>
            <p:cNvSpPr/>
            <p:nvPr/>
          </p:nvSpPr>
          <p:spPr bwMode="auto">
            <a:xfrm rot="18900000">
              <a:off x="7473559" y="2596671"/>
              <a:ext cx="296749" cy="296749"/>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7" name="Rectangle 86"/>
            <p:cNvSpPr/>
            <p:nvPr/>
          </p:nvSpPr>
          <p:spPr>
            <a:xfrm>
              <a:off x="6898127" y="2704869"/>
              <a:ext cx="1447615" cy="1827367"/>
            </a:xfrm>
            <a:prstGeom prst="rect">
              <a:avLst/>
            </a:prstGeom>
          </p:spPr>
          <p:txBody>
            <a:bodyPr wrap="square" lIns="129992" tIns="64997" rIns="129992" bIns="64997">
              <a:spAutoFit/>
            </a:bodyPr>
            <a:lstStyle/>
            <a:p>
              <a:pPr algn="ctr"/>
              <a:r>
                <a:rPr lang="en-US" sz="1200" b="1" dirty="0">
                  <a:solidFill>
                    <a:schemeClr val="bg1"/>
                  </a:solidFill>
                  <a:latin typeface="Segoe UI Light" panose="020B0502040204020203" pitchFamily="34" charset="0"/>
                </a:rPr>
                <a:t>Christi </a:t>
              </a:r>
              <a:r>
                <a:rPr lang="en-US" sz="1200" b="1" dirty="0" smtClean="0">
                  <a:solidFill>
                    <a:schemeClr val="bg1"/>
                  </a:solidFill>
                  <a:latin typeface="Segoe UI Light" panose="020B0502040204020203" pitchFamily="34" charset="0"/>
                </a:rPr>
                <a:t>Ikeda</a:t>
              </a:r>
            </a:p>
            <a:p>
              <a:pPr algn="ctr"/>
              <a:r>
                <a:rPr lang="en-US" sz="1200" b="1" dirty="0" smtClean="0">
                  <a:solidFill>
                    <a:schemeClr val="bg1"/>
                  </a:solidFill>
                  <a:latin typeface="Segoe UI Light" panose="020B0502040204020203" pitchFamily="34" charset="0"/>
                </a:rPr>
                <a:t>(</a:t>
              </a:r>
              <a:r>
                <a:rPr lang="en-US" sz="1200" b="1" dirty="0">
                  <a:solidFill>
                    <a:schemeClr val="bg1"/>
                  </a:solidFill>
                  <a:latin typeface="Segoe UI Light" panose="020B0502040204020203" pitchFamily="34" charset="0"/>
                </a:rPr>
                <a:t>214) </a:t>
              </a:r>
              <a:r>
                <a:rPr lang="en-US" sz="1200" b="1" dirty="0" smtClean="0">
                  <a:solidFill>
                    <a:schemeClr val="bg1"/>
                  </a:solidFill>
                  <a:latin typeface="Segoe UI Light" panose="020B0502040204020203" pitchFamily="34" charset="0"/>
                </a:rPr>
                <a:t>224-2274</a:t>
              </a:r>
            </a:p>
            <a:p>
              <a:pPr algn="ctr"/>
              <a:r>
                <a:rPr lang="en-US" sz="1200" b="1" dirty="0" smtClean="0">
                  <a:solidFill>
                    <a:srgbClr val="FF0000"/>
                  </a:solidFill>
                  <a:latin typeface="Segoe UI Light" panose="020B0502040204020203" pitchFamily="34" charset="0"/>
                </a:rPr>
                <a:t>cikeda@ntta.org </a:t>
              </a:r>
            </a:p>
            <a:p>
              <a:pPr algn="ctr"/>
              <a:endParaRPr lang="en-US" sz="900" b="1" dirty="0" smtClean="0">
                <a:solidFill>
                  <a:srgbClr val="FF0000"/>
                </a:solidFill>
                <a:latin typeface="Segoe UI Light" panose="020B0502040204020203" pitchFamily="34" charset="0"/>
              </a:endParaRPr>
            </a:p>
            <a:p>
              <a:pPr algn="ctr"/>
              <a:endParaRPr lang="en-US" sz="900" b="1" dirty="0">
                <a:solidFill>
                  <a:srgbClr val="FF0000"/>
                </a:solidFill>
                <a:latin typeface="Segoe UI Light" panose="020B0502040204020203" pitchFamily="34" charset="0"/>
              </a:endParaRPr>
            </a:p>
            <a:p>
              <a:pPr algn="ctr"/>
              <a:endParaRPr lang="en-US" sz="900" b="1" dirty="0" smtClean="0">
                <a:solidFill>
                  <a:srgbClr val="FF0000"/>
                </a:solidFill>
                <a:latin typeface="Segoe UI Light" panose="020B0502040204020203" pitchFamily="34" charset="0"/>
              </a:endParaRPr>
            </a:p>
            <a:p>
              <a:pPr marL="117475" lvl="1" indent="-117475">
                <a:buFont typeface="Arial" panose="020B0604020202020204" pitchFamily="34" charset="0"/>
                <a:buChar char="•"/>
              </a:pPr>
              <a:r>
                <a:rPr lang="en-US" sz="1200" b="1" dirty="0">
                  <a:latin typeface="Segoe UI Light" panose="020B0502040204020203" pitchFamily="34" charset="0"/>
                </a:rPr>
                <a:t>Informal Purchases</a:t>
              </a:r>
            </a:p>
            <a:p>
              <a:pPr marL="117475" lvl="1" indent="-117475">
                <a:buFont typeface="Arial" panose="020B0604020202020204" pitchFamily="34" charset="0"/>
                <a:buChar char="•"/>
              </a:pPr>
              <a:r>
                <a:rPr lang="en-US" sz="1200" b="1" dirty="0">
                  <a:latin typeface="Segoe UI Light" panose="020B0502040204020203" pitchFamily="34" charset="0"/>
                </a:rPr>
                <a:t>Cooperatives</a:t>
              </a:r>
            </a:p>
            <a:p>
              <a:pPr marL="117475" lvl="1" indent="-117475">
                <a:buFont typeface="Arial" panose="020B0604020202020204" pitchFamily="34" charset="0"/>
                <a:buChar char="•"/>
              </a:pPr>
              <a:r>
                <a:rPr lang="en-US" sz="1200" b="1" dirty="0">
                  <a:latin typeface="Segoe UI Light" panose="020B0502040204020203" pitchFamily="34" charset="0"/>
                </a:rPr>
                <a:t>Exempt Purchases &lt;$300K</a:t>
              </a:r>
            </a:p>
          </p:txBody>
        </p:sp>
      </p:grpSp>
      <p:grpSp>
        <p:nvGrpSpPr>
          <p:cNvPr id="88" name="Group 87"/>
          <p:cNvGrpSpPr/>
          <p:nvPr/>
        </p:nvGrpSpPr>
        <p:grpSpPr>
          <a:xfrm>
            <a:off x="3168969" y="2339526"/>
            <a:ext cx="1321726" cy="2486930"/>
            <a:chOff x="6898127" y="2517358"/>
            <a:chExt cx="1425844" cy="2063581"/>
          </a:xfrm>
        </p:grpSpPr>
        <p:sp>
          <p:nvSpPr>
            <p:cNvPr id="90" name="Rectangle 89"/>
            <p:cNvSpPr/>
            <p:nvPr/>
          </p:nvSpPr>
          <p:spPr bwMode="auto">
            <a:xfrm>
              <a:off x="6919898" y="2745044"/>
              <a:ext cx="1404073" cy="1835895"/>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1" name="Rectangle 90"/>
            <p:cNvSpPr/>
            <p:nvPr/>
          </p:nvSpPr>
          <p:spPr bwMode="auto">
            <a:xfrm rot="18900000">
              <a:off x="7473561" y="2517358"/>
              <a:ext cx="296749" cy="29674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2" name="Rectangle 91"/>
            <p:cNvSpPr/>
            <p:nvPr/>
          </p:nvSpPr>
          <p:spPr bwMode="auto">
            <a:xfrm rot="18900000">
              <a:off x="7473559" y="2596671"/>
              <a:ext cx="296749" cy="296749"/>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3" name="Rectangle 92"/>
            <p:cNvSpPr/>
            <p:nvPr/>
          </p:nvSpPr>
          <p:spPr>
            <a:xfrm>
              <a:off x="6898127" y="2704869"/>
              <a:ext cx="1404073" cy="1139860"/>
            </a:xfrm>
            <a:prstGeom prst="rect">
              <a:avLst/>
            </a:prstGeom>
          </p:spPr>
          <p:txBody>
            <a:bodyPr wrap="square" lIns="129992" tIns="64997" rIns="129992" bIns="64997">
              <a:spAutoFit/>
            </a:bodyPr>
            <a:lstStyle/>
            <a:p>
              <a:pPr algn="ctr"/>
              <a:r>
                <a:rPr lang="en-US" sz="1200" b="1" dirty="0" smtClean="0">
                  <a:solidFill>
                    <a:schemeClr val="bg1"/>
                  </a:solidFill>
                  <a:latin typeface="Segoe UI Light" panose="020B0502040204020203" pitchFamily="34" charset="0"/>
                </a:rPr>
                <a:t>Beatriz Eduardo (214</a:t>
              </a:r>
              <a:r>
                <a:rPr lang="en-US" sz="1200" b="1" dirty="0">
                  <a:solidFill>
                    <a:schemeClr val="bg1"/>
                  </a:solidFill>
                  <a:latin typeface="Segoe UI Light" panose="020B0502040204020203" pitchFamily="34" charset="0"/>
                </a:rPr>
                <a:t>) </a:t>
              </a:r>
              <a:r>
                <a:rPr lang="en-US" sz="1200" b="1" dirty="0" smtClean="0">
                  <a:solidFill>
                    <a:schemeClr val="bg1"/>
                  </a:solidFill>
                  <a:latin typeface="Segoe UI Light" panose="020B0502040204020203" pitchFamily="34" charset="0"/>
                </a:rPr>
                <a:t>224-2299</a:t>
              </a:r>
            </a:p>
            <a:p>
              <a:pPr algn="ctr"/>
              <a:r>
                <a:rPr lang="en-US" sz="1200" b="1" dirty="0" err="1" smtClean="0">
                  <a:solidFill>
                    <a:srgbClr val="FF0000"/>
                  </a:solidFill>
                  <a:latin typeface="Segoe UI Light" panose="020B0502040204020203" pitchFamily="34" charset="0"/>
                </a:rPr>
                <a:t>Beduardo</a:t>
              </a:r>
              <a:endParaRPr lang="en-US" sz="1200" b="1" dirty="0" smtClean="0">
                <a:solidFill>
                  <a:srgbClr val="FF0000"/>
                </a:solidFill>
                <a:latin typeface="Segoe UI Light" panose="020B0502040204020203" pitchFamily="34" charset="0"/>
              </a:endParaRPr>
            </a:p>
            <a:p>
              <a:pPr algn="ctr"/>
              <a:r>
                <a:rPr lang="en-US" sz="1200" b="1" dirty="0" smtClean="0">
                  <a:solidFill>
                    <a:srgbClr val="FF0000"/>
                  </a:solidFill>
                  <a:latin typeface="Segoe UI Light" panose="020B0502040204020203" pitchFamily="34" charset="0"/>
                </a:rPr>
                <a:t>@ntta.org </a:t>
              </a:r>
            </a:p>
            <a:p>
              <a:pPr algn="ctr"/>
              <a:endParaRPr lang="en-US" sz="900" b="1" dirty="0" smtClean="0">
                <a:solidFill>
                  <a:srgbClr val="FF0000"/>
                </a:solidFill>
                <a:latin typeface="Segoe UI Light" panose="020B0502040204020203" pitchFamily="34" charset="0"/>
              </a:endParaRPr>
            </a:p>
            <a:p>
              <a:pPr marL="117475" lvl="1" indent="-117475">
                <a:buFont typeface="Arial" panose="020B0604020202020204" pitchFamily="34" charset="0"/>
                <a:buChar char="•"/>
              </a:pPr>
              <a:r>
                <a:rPr lang="en-US" sz="1200" b="1" dirty="0" smtClean="0">
                  <a:latin typeface="Segoe UI Light" panose="020B0502040204020203" pitchFamily="34" charset="0"/>
                </a:rPr>
                <a:t>Informal Purchases</a:t>
              </a:r>
              <a:endParaRPr lang="en-US" sz="1200" b="1" dirty="0">
                <a:latin typeface="Segoe UI Light" panose="020B0502040204020203" pitchFamily="34" charset="0"/>
              </a:endParaRPr>
            </a:p>
          </p:txBody>
        </p:sp>
      </p:grpSp>
      <p:grpSp>
        <p:nvGrpSpPr>
          <p:cNvPr id="94" name="Group 93"/>
          <p:cNvGrpSpPr/>
          <p:nvPr/>
        </p:nvGrpSpPr>
        <p:grpSpPr>
          <a:xfrm>
            <a:off x="6078032" y="2324848"/>
            <a:ext cx="1425844" cy="2494268"/>
            <a:chOff x="6898127" y="2517358"/>
            <a:chExt cx="1425844" cy="2063581"/>
          </a:xfrm>
        </p:grpSpPr>
        <p:sp>
          <p:nvSpPr>
            <p:cNvPr id="96" name="Rectangle 95"/>
            <p:cNvSpPr/>
            <p:nvPr/>
          </p:nvSpPr>
          <p:spPr bwMode="auto">
            <a:xfrm>
              <a:off x="6919898" y="2745044"/>
              <a:ext cx="1404073" cy="1835895"/>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7" name="Rectangle 96"/>
            <p:cNvSpPr/>
            <p:nvPr/>
          </p:nvSpPr>
          <p:spPr bwMode="auto">
            <a:xfrm rot="18900000">
              <a:off x="7473561" y="2517358"/>
              <a:ext cx="296749" cy="29674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8" name="Rectangle 97"/>
            <p:cNvSpPr/>
            <p:nvPr/>
          </p:nvSpPr>
          <p:spPr bwMode="auto">
            <a:xfrm rot="18900000">
              <a:off x="7473559" y="2596671"/>
              <a:ext cx="296749" cy="296749"/>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9" name="Rectangle 98"/>
            <p:cNvSpPr/>
            <p:nvPr/>
          </p:nvSpPr>
          <p:spPr>
            <a:xfrm>
              <a:off x="6898127" y="2704869"/>
              <a:ext cx="1404073" cy="1445419"/>
            </a:xfrm>
            <a:prstGeom prst="rect">
              <a:avLst/>
            </a:prstGeom>
          </p:spPr>
          <p:txBody>
            <a:bodyPr wrap="square" lIns="129992" tIns="64997" rIns="129992" bIns="64997">
              <a:spAutoFit/>
            </a:bodyPr>
            <a:lstStyle/>
            <a:p>
              <a:pPr algn="ctr"/>
              <a:r>
                <a:rPr lang="en-US" sz="1200" b="1" dirty="0" smtClean="0">
                  <a:solidFill>
                    <a:schemeClr val="bg1"/>
                  </a:solidFill>
                  <a:latin typeface="Segoe UI Light" panose="020B0502040204020203" pitchFamily="34" charset="0"/>
                </a:rPr>
                <a:t>Farouk Hashem </a:t>
              </a:r>
              <a:r>
                <a:rPr lang="en-US" sz="1200" b="1" dirty="0">
                  <a:solidFill>
                    <a:schemeClr val="bg1"/>
                  </a:solidFill>
                  <a:latin typeface="Segoe UI Light" panose="020B0502040204020203" pitchFamily="34" charset="0"/>
                </a:rPr>
                <a:t>(469) 276-4336</a:t>
              </a:r>
            </a:p>
            <a:p>
              <a:pPr algn="ctr"/>
              <a:r>
                <a:rPr lang="en-US" sz="1200" b="1" dirty="0" err="1" smtClean="0">
                  <a:solidFill>
                    <a:srgbClr val="FF0000"/>
                  </a:solidFill>
                  <a:latin typeface="Segoe UI Light" panose="020B0502040204020203" pitchFamily="34" charset="0"/>
                </a:rPr>
                <a:t>Fhashem</a:t>
              </a:r>
              <a:endParaRPr lang="en-US" sz="1200" b="1" dirty="0" smtClean="0">
                <a:solidFill>
                  <a:srgbClr val="FF0000"/>
                </a:solidFill>
                <a:latin typeface="Segoe UI Light" panose="020B0502040204020203" pitchFamily="34" charset="0"/>
              </a:endParaRPr>
            </a:p>
            <a:p>
              <a:pPr algn="ctr"/>
              <a:r>
                <a:rPr lang="en-US" sz="1200" b="1" dirty="0" smtClean="0">
                  <a:solidFill>
                    <a:srgbClr val="FF0000"/>
                  </a:solidFill>
                  <a:latin typeface="Segoe UI Light" panose="020B0502040204020203" pitchFamily="34" charset="0"/>
                </a:rPr>
                <a:t>@ntta.org </a:t>
              </a:r>
            </a:p>
            <a:p>
              <a:pPr algn="ctr"/>
              <a:endParaRPr lang="en-US" sz="900" b="1" dirty="0" smtClean="0">
                <a:solidFill>
                  <a:srgbClr val="FF0000"/>
                </a:solidFill>
                <a:latin typeface="Segoe UI Light" panose="020B0502040204020203" pitchFamily="34" charset="0"/>
              </a:endParaRPr>
            </a:p>
            <a:p>
              <a:pPr marL="117475" lvl="1" indent="-117475">
                <a:buFont typeface="Arial" panose="020B0604020202020204" pitchFamily="34" charset="0"/>
                <a:buChar char="•"/>
              </a:pPr>
              <a:r>
                <a:rPr lang="fr-FR" sz="1200" b="1" dirty="0">
                  <a:latin typeface="Segoe UI Light" panose="020B0502040204020203" pitchFamily="34" charset="0"/>
                </a:rPr>
                <a:t>Audit</a:t>
              </a:r>
            </a:p>
            <a:p>
              <a:pPr marL="117475" lvl="1" indent="-117475">
                <a:buFont typeface="Arial" panose="020B0604020202020204" pitchFamily="34" charset="0"/>
                <a:buChar char="•"/>
              </a:pPr>
              <a:r>
                <a:rPr lang="fr-FR" sz="1200" b="1" dirty="0">
                  <a:latin typeface="Segoe UI Light" panose="020B0502040204020203" pitchFamily="34" charset="0"/>
                </a:rPr>
                <a:t>Maintenance</a:t>
              </a:r>
            </a:p>
            <a:p>
              <a:pPr marL="117475" lvl="1" indent="-117475">
                <a:buFont typeface="Arial" panose="020B0604020202020204" pitchFamily="34" charset="0"/>
                <a:buChar char="•"/>
              </a:pPr>
              <a:r>
                <a:rPr lang="fr-FR" sz="1200" b="1" dirty="0">
                  <a:latin typeface="Segoe UI Light" panose="020B0502040204020203" pitchFamily="34" charset="0"/>
                </a:rPr>
                <a:t>System Incident Management</a:t>
              </a:r>
            </a:p>
          </p:txBody>
        </p:sp>
      </p:grpSp>
      <p:grpSp>
        <p:nvGrpSpPr>
          <p:cNvPr id="100" name="Group 99"/>
          <p:cNvGrpSpPr/>
          <p:nvPr/>
        </p:nvGrpSpPr>
        <p:grpSpPr>
          <a:xfrm>
            <a:off x="4606900" y="2332188"/>
            <a:ext cx="1404073" cy="2494268"/>
            <a:chOff x="6919898" y="2517358"/>
            <a:chExt cx="1404073" cy="2063581"/>
          </a:xfrm>
        </p:grpSpPr>
        <p:sp>
          <p:nvSpPr>
            <p:cNvPr id="102" name="Rectangle 101"/>
            <p:cNvSpPr/>
            <p:nvPr/>
          </p:nvSpPr>
          <p:spPr bwMode="auto">
            <a:xfrm>
              <a:off x="6919898" y="2745044"/>
              <a:ext cx="1404073" cy="1835895"/>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03" name="Rectangle 102"/>
            <p:cNvSpPr/>
            <p:nvPr/>
          </p:nvSpPr>
          <p:spPr bwMode="auto">
            <a:xfrm rot="18900000">
              <a:off x="7473561" y="2517358"/>
              <a:ext cx="296749" cy="29674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4" name="Rectangle 103"/>
            <p:cNvSpPr/>
            <p:nvPr/>
          </p:nvSpPr>
          <p:spPr bwMode="auto">
            <a:xfrm rot="18900000">
              <a:off x="7473559" y="2596671"/>
              <a:ext cx="296749" cy="296749"/>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5" name="Rectangle 104"/>
            <p:cNvSpPr/>
            <p:nvPr/>
          </p:nvSpPr>
          <p:spPr>
            <a:xfrm>
              <a:off x="7044969" y="2704868"/>
              <a:ext cx="1257231" cy="1267176"/>
            </a:xfrm>
            <a:prstGeom prst="rect">
              <a:avLst/>
            </a:prstGeom>
          </p:spPr>
          <p:txBody>
            <a:bodyPr wrap="square" lIns="129992" tIns="64997" rIns="129992" bIns="64997">
              <a:spAutoFit/>
            </a:bodyPr>
            <a:lstStyle/>
            <a:p>
              <a:pPr algn="ctr"/>
              <a:r>
                <a:rPr lang="en-US" sz="1200" b="1" dirty="0" smtClean="0">
                  <a:solidFill>
                    <a:schemeClr val="bg1"/>
                  </a:solidFill>
                  <a:latin typeface="Segoe UI Light" panose="020B0502040204020203" pitchFamily="34" charset="0"/>
                </a:rPr>
                <a:t>Reginald Valentine</a:t>
              </a:r>
            </a:p>
            <a:p>
              <a:pPr algn="ctr"/>
              <a:r>
                <a:rPr lang="en-US" sz="1200" b="1" dirty="0" smtClean="0">
                  <a:solidFill>
                    <a:schemeClr val="bg1"/>
                  </a:solidFill>
                  <a:latin typeface="Segoe UI Light" panose="020B0502040204020203" pitchFamily="34" charset="0"/>
                </a:rPr>
                <a:t>(469) 608-6840</a:t>
              </a:r>
            </a:p>
            <a:p>
              <a:pPr algn="ctr"/>
              <a:r>
                <a:rPr lang="en-US" sz="1200" b="1" dirty="0" err="1" smtClean="0">
                  <a:solidFill>
                    <a:srgbClr val="FF0000"/>
                  </a:solidFill>
                  <a:latin typeface="Segoe UI Light" panose="020B0502040204020203" pitchFamily="34" charset="0"/>
                </a:rPr>
                <a:t>Rvalentine</a:t>
              </a:r>
              <a:endParaRPr lang="en-US" sz="1200" b="1" dirty="0" smtClean="0">
                <a:solidFill>
                  <a:srgbClr val="FF0000"/>
                </a:solidFill>
                <a:latin typeface="Segoe UI Light" panose="020B0502040204020203" pitchFamily="34" charset="0"/>
              </a:endParaRPr>
            </a:p>
            <a:p>
              <a:pPr algn="ctr"/>
              <a:r>
                <a:rPr lang="en-US" sz="1200" b="1" dirty="0" smtClean="0">
                  <a:solidFill>
                    <a:srgbClr val="FF0000"/>
                  </a:solidFill>
                  <a:latin typeface="Segoe UI Light" panose="020B0502040204020203" pitchFamily="34" charset="0"/>
                </a:rPr>
                <a:t>@ntta.org</a:t>
              </a:r>
              <a:r>
                <a:rPr lang="en-US" sz="1200" b="1" dirty="0" smtClean="0">
                  <a:solidFill>
                    <a:schemeClr val="bg1"/>
                  </a:solidFill>
                  <a:latin typeface="Segoe UI Light" panose="020B0502040204020203" pitchFamily="34" charset="0"/>
                </a:rPr>
                <a:t> </a:t>
              </a:r>
            </a:p>
            <a:p>
              <a:pPr algn="ctr"/>
              <a:endParaRPr lang="en-US" sz="900" b="1" dirty="0" smtClean="0">
                <a:latin typeface="Segoe UI Light" panose="020B0502040204020203" pitchFamily="34" charset="0"/>
              </a:endParaRPr>
            </a:p>
            <a:p>
              <a:pPr marL="117475" lvl="1" indent="-117475">
                <a:buFont typeface="Arial" panose="020B0604020202020204" pitchFamily="34" charset="0"/>
                <a:buChar char="•"/>
              </a:pPr>
              <a:r>
                <a:rPr lang="en-US" sz="1100" b="1" dirty="0" smtClean="0">
                  <a:latin typeface="Segoe UI Light" panose="020B0502040204020203" pitchFamily="34" charset="0"/>
                </a:rPr>
                <a:t>Project Delivery </a:t>
              </a:r>
              <a:endParaRPr lang="en-US" sz="1100" b="1" dirty="0">
                <a:latin typeface="Segoe UI Light" panose="020B0502040204020203" pitchFamily="34" charset="0"/>
              </a:endParaRPr>
            </a:p>
          </p:txBody>
        </p:sp>
      </p:grpSp>
      <p:grpSp>
        <p:nvGrpSpPr>
          <p:cNvPr id="106" name="Group 105"/>
          <p:cNvGrpSpPr/>
          <p:nvPr/>
        </p:nvGrpSpPr>
        <p:grpSpPr>
          <a:xfrm>
            <a:off x="7625685" y="2340924"/>
            <a:ext cx="1425844" cy="2485532"/>
            <a:chOff x="6898127" y="2517358"/>
            <a:chExt cx="1425844" cy="2063581"/>
          </a:xfrm>
        </p:grpSpPr>
        <p:sp>
          <p:nvSpPr>
            <p:cNvPr id="108" name="Rectangle 107"/>
            <p:cNvSpPr/>
            <p:nvPr/>
          </p:nvSpPr>
          <p:spPr bwMode="auto">
            <a:xfrm>
              <a:off x="6919898" y="2745044"/>
              <a:ext cx="1404073" cy="1835895"/>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09" name="Rectangle 108"/>
            <p:cNvSpPr/>
            <p:nvPr/>
          </p:nvSpPr>
          <p:spPr bwMode="auto">
            <a:xfrm rot="18900000">
              <a:off x="7473561" y="2517358"/>
              <a:ext cx="296749" cy="29674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0" name="Rectangle 109"/>
            <p:cNvSpPr/>
            <p:nvPr/>
          </p:nvSpPr>
          <p:spPr bwMode="auto">
            <a:xfrm rot="18900000">
              <a:off x="7473559" y="2596671"/>
              <a:ext cx="296749" cy="296749"/>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1" name="Rectangle 110"/>
            <p:cNvSpPr/>
            <p:nvPr/>
          </p:nvSpPr>
          <p:spPr>
            <a:xfrm>
              <a:off x="6898127" y="2704869"/>
              <a:ext cx="1404073" cy="1757132"/>
            </a:xfrm>
            <a:prstGeom prst="rect">
              <a:avLst/>
            </a:prstGeom>
          </p:spPr>
          <p:txBody>
            <a:bodyPr wrap="square" lIns="129992" tIns="64997" rIns="129992" bIns="64997">
              <a:spAutoFit/>
            </a:bodyPr>
            <a:lstStyle/>
            <a:p>
              <a:pPr algn="ctr"/>
              <a:r>
                <a:rPr lang="en-US" sz="1200" b="1" dirty="0" smtClean="0">
                  <a:solidFill>
                    <a:schemeClr val="bg1"/>
                  </a:solidFill>
                  <a:latin typeface="Segoe UI Light" panose="020B0502040204020203" pitchFamily="34" charset="0"/>
                </a:rPr>
                <a:t>Carolyn Schwartz</a:t>
              </a:r>
            </a:p>
            <a:p>
              <a:pPr algn="ctr"/>
              <a:r>
                <a:rPr lang="en-US" sz="1200" b="1" dirty="0" smtClean="0">
                  <a:solidFill>
                    <a:schemeClr val="bg1"/>
                  </a:solidFill>
                  <a:latin typeface="Segoe UI Light" panose="020B0502040204020203" pitchFamily="34" charset="0"/>
                </a:rPr>
                <a:t>(214</a:t>
              </a:r>
              <a:r>
                <a:rPr lang="en-US" sz="1200" b="1" dirty="0">
                  <a:solidFill>
                    <a:schemeClr val="bg1"/>
                  </a:solidFill>
                  <a:latin typeface="Segoe UI Light" panose="020B0502040204020203" pitchFamily="34" charset="0"/>
                </a:rPr>
                <a:t>) </a:t>
              </a:r>
              <a:r>
                <a:rPr lang="en-US" sz="1200" b="1" dirty="0" smtClean="0">
                  <a:solidFill>
                    <a:schemeClr val="bg1"/>
                  </a:solidFill>
                  <a:latin typeface="Segoe UI Light" panose="020B0502040204020203" pitchFamily="34" charset="0"/>
                </a:rPr>
                <a:t>224-2140</a:t>
              </a:r>
            </a:p>
            <a:p>
              <a:pPr algn="ctr"/>
              <a:r>
                <a:rPr lang="en-US" sz="1200" b="1" dirty="0" err="1" smtClean="0">
                  <a:solidFill>
                    <a:srgbClr val="FF0000"/>
                  </a:solidFill>
                  <a:latin typeface="Segoe UI Light" panose="020B0502040204020203" pitchFamily="34" charset="0"/>
                </a:rPr>
                <a:t>Cschwartz</a:t>
              </a:r>
              <a:endParaRPr lang="en-US" sz="1200" b="1" dirty="0" smtClean="0">
                <a:solidFill>
                  <a:srgbClr val="FF0000"/>
                </a:solidFill>
                <a:latin typeface="Segoe UI Light" panose="020B0502040204020203" pitchFamily="34" charset="0"/>
              </a:endParaRPr>
            </a:p>
            <a:p>
              <a:pPr algn="ctr"/>
              <a:r>
                <a:rPr lang="en-US" sz="1200" b="1" dirty="0" smtClean="0">
                  <a:solidFill>
                    <a:srgbClr val="FF0000"/>
                  </a:solidFill>
                  <a:latin typeface="Segoe UI Light" panose="020B0502040204020203" pitchFamily="34" charset="0"/>
                </a:rPr>
                <a:t>@ntta.org</a:t>
              </a:r>
              <a:r>
                <a:rPr lang="en-US" sz="1200" b="1" dirty="0" smtClean="0">
                  <a:latin typeface="Segoe UI Light" panose="020B0502040204020203" pitchFamily="34" charset="0"/>
                </a:rPr>
                <a:t> </a:t>
              </a:r>
            </a:p>
            <a:p>
              <a:pPr algn="ctr"/>
              <a:endParaRPr lang="en-US" sz="900" b="1" dirty="0" smtClean="0">
                <a:latin typeface="Segoe UI Light" panose="020B0502040204020203" pitchFamily="34" charset="0"/>
              </a:endParaRPr>
            </a:p>
            <a:p>
              <a:pPr marL="117475" lvl="1" indent="-117475">
                <a:buFont typeface="Arial" panose="020B0604020202020204" pitchFamily="34" charset="0"/>
                <a:buChar char="•"/>
              </a:pPr>
              <a:r>
                <a:rPr lang="en-US" sz="1200" b="1" dirty="0">
                  <a:latin typeface="Segoe UI Light" panose="020B0502040204020203" pitchFamily="34" charset="0"/>
                </a:rPr>
                <a:t>Collections/TER</a:t>
              </a:r>
            </a:p>
            <a:p>
              <a:pPr marL="117475" lvl="1" indent="-117475">
                <a:buFont typeface="Arial" panose="020B0604020202020204" pitchFamily="34" charset="0"/>
                <a:buChar char="•"/>
              </a:pPr>
              <a:r>
                <a:rPr lang="en-US" sz="1200" b="1" dirty="0" smtClean="0">
                  <a:latin typeface="Segoe UI Light" panose="020B0502040204020203" pitchFamily="34" charset="0"/>
                </a:rPr>
                <a:t>Public </a:t>
              </a:r>
              <a:r>
                <a:rPr lang="en-US" sz="1200" b="1" dirty="0">
                  <a:latin typeface="Segoe UI Light" panose="020B0502040204020203" pitchFamily="34" charset="0"/>
                </a:rPr>
                <a:t>Affairs</a:t>
              </a:r>
            </a:p>
            <a:p>
              <a:pPr marL="117475" lvl="1" indent="-117475">
                <a:buFont typeface="Arial" panose="020B0604020202020204" pitchFamily="34" charset="0"/>
                <a:buChar char="•"/>
              </a:pPr>
              <a:r>
                <a:rPr lang="en-US" sz="1200" b="1" dirty="0">
                  <a:latin typeface="Segoe UI Light" panose="020B0502040204020203" pitchFamily="34" charset="0"/>
                </a:rPr>
                <a:t>Finance</a:t>
              </a:r>
            </a:p>
            <a:p>
              <a:pPr marL="117475" lvl="1" indent="-117475">
                <a:buFont typeface="Arial" panose="020B0604020202020204" pitchFamily="34" charset="0"/>
                <a:buChar char="•"/>
              </a:pPr>
              <a:r>
                <a:rPr lang="en-US" sz="1200" b="1" dirty="0">
                  <a:latin typeface="Segoe UI Light" panose="020B0502040204020203" pitchFamily="34" charset="0"/>
                </a:rPr>
                <a:t>Information </a:t>
              </a:r>
              <a:r>
                <a:rPr lang="en-US" sz="1200" b="1" dirty="0" smtClean="0">
                  <a:latin typeface="Segoe UI Light" panose="020B0502040204020203" pitchFamily="34" charset="0"/>
                </a:rPr>
                <a:t>Technology | Operations</a:t>
              </a:r>
              <a:endParaRPr lang="en-US" sz="1200" b="1" dirty="0">
                <a:latin typeface="Segoe UI Light" panose="020B0502040204020203" pitchFamily="34" charset="0"/>
              </a:endParaRPr>
            </a:p>
          </p:txBody>
        </p:sp>
      </p:gr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rightnessContrast bright="8000"/>
                    </a14:imgEffect>
                  </a14:imgLayer>
                </a14:imgProps>
              </a:ext>
              <a:ext uri="{28A0092B-C50C-407E-A947-70E740481C1C}">
                <a14:useLocalDpi xmlns:a14="http://schemas.microsoft.com/office/drawing/2010/main" val="0"/>
              </a:ext>
            </a:extLst>
          </a:blip>
          <a:stretch>
            <a:fillRect/>
          </a:stretch>
        </p:blipFill>
        <p:spPr>
          <a:xfrm>
            <a:off x="4808556" y="1150839"/>
            <a:ext cx="957221" cy="1196526"/>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tretch>
            <a:fillRect/>
          </a:stretch>
        </p:blipFill>
        <p:spPr>
          <a:xfrm>
            <a:off x="6328834" y="1143000"/>
            <a:ext cx="957221" cy="1196526"/>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831046" y="1143000"/>
            <a:ext cx="957221" cy="11965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0276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Getting Connected</a:t>
            </a:r>
            <a:endParaRPr lang="en-US" b="1" dirty="0"/>
          </a:p>
        </p:txBody>
      </p:sp>
      <p:sp>
        <p:nvSpPr>
          <p:cNvPr id="6" name="Subtitle 2"/>
          <p:cNvSpPr txBox="1">
            <a:spLocks/>
          </p:cNvSpPr>
          <p:nvPr/>
        </p:nvSpPr>
        <p:spPr>
          <a:xfrm>
            <a:off x="5304246" y="2319433"/>
            <a:ext cx="3593369" cy="2539109"/>
          </a:xfrm>
          <a:prstGeom prst="rect">
            <a:avLst/>
          </a:prstGeom>
          <a:solidFill>
            <a:srgbClr val="FFFF00"/>
          </a:solidFill>
        </p:spPr>
        <p:txBody>
          <a:bodyPr wrap="square" numCol="1" spcCol="457200">
            <a:spAutoFit/>
          </a:bodyPr>
          <a:lst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r>
              <a:rPr lang="en-US" sz="1800" b="1" i="1" kern="0" dirty="0" smtClean="0">
                <a:solidFill>
                  <a:srgbClr val="C00000"/>
                </a:solidFill>
                <a:latin typeface="+mj-lt"/>
              </a:rPr>
              <a:t>Next Business Chat:</a:t>
            </a:r>
          </a:p>
          <a:p>
            <a:r>
              <a:rPr lang="en-US" sz="1600" b="1" kern="0" dirty="0" smtClean="0">
                <a:solidFill>
                  <a:srgbClr val="002060"/>
                </a:solidFill>
                <a:latin typeface="+mj-lt"/>
              </a:rPr>
              <a:t>Wednesday, June 14th</a:t>
            </a:r>
          </a:p>
          <a:p>
            <a:r>
              <a:rPr lang="en-US" sz="1600" b="1" kern="0" dirty="0" smtClean="0">
                <a:solidFill>
                  <a:srgbClr val="002060"/>
                </a:solidFill>
                <a:latin typeface="+mj-lt"/>
              </a:rPr>
              <a:t>10 – 11 a.m.</a:t>
            </a:r>
          </a:p>
          <a:p>
            <a:r>
              <a:rPr lang="en-US" sz="1600" b="1" kern="0" dirty="0" smtClean="0">
                <a:solidFill>
                  <a:srgbClr val="002060"/>
                </a:solidFill>
                <a:latin typeface="+mj-lt"/>
              </a:rPr>
              <a:t>NTTA Boardroom</a:t>
            </a:r>
          </a:p>
          <a:p>
            <a:r>
              <a:rPr lang="en-US" sz="1600" b="1" kern="0" dirty="0" smtClean="0">
                <a:solidFill>
                  <a:srgbClr val="002060"/>
                </a:solidFill>
                <a:latin typeface="+mj-lt"/>
              </a:rPr>
              <a:t>5900 West Plano Parkway</a:t>
            </a:r>
          </a:p>
          <a:p>
            <a:r>
              <a:rPr lang="en-US" sz="1600" b="1" kern="0" dirty="0" smtClean="0">
                <a:solidFill>
                  <a:srgbClr val="002060"/>
                </a:solidFill>
                <a:latin typeface="+mj-lt"/>
              </a:rPr>
              <a:t>Plano, Texas 75093</a:t>
            </a:r>
          </a:p>
          <a:p>
            <a:r>
              <a:rPr lang="en-US" sz="1600" b="1" kern="0" dirty="0" smtClean="0">
                <a:solidFill>
                  <a:srgbClr val="C00000"/>
                </a:solidFill>
              </a:rPr>
              <a:t>To RSVP, send an email to:</a:t>
            </a:r>
          </a:p>
          <a:p>
            <a:r>
              <a:rPr lang="en-US" sz="1600" b="1" u="sng" kern="0" dirty="0" smtClean="0">
                <a:solidFill>
                  <a:srgbClr val="0B17B5"/>
                </a:solidFill>
              </a:rPr>
              <a:t>vendoroutreach@ntta.org</a:t>
            </a:r>
            <a:r>
              <a:rPr lang="en-US" sz="1600" b="1" kern="0" dirty="0" smtClean="0">
                <a:solidFill>
                  <a:srgbClr val="0B17B5"/>
                </a:solidFill>
              </a:rPr>
              <a:t> </a:t>
            </a:r>
            <a:endParaRPr lang="en-US" sz="1600" b="1" kern="0" dirty="0">
              <a:solidFill>
                <a:srgbClr val="0B17B5"/>
              </a:solidFill>
            </a:endParaRPr>
          </a:p>
        </p:txBody>
      </p:sp>
      <p:sp>
        <p:nvSpPr>
          <p:cNvPr id="7" name="Text Placeholder 4"/>
          <p:cNvSpPr txBox="1">
            <a:spLocks/>
          </p:cNvSpPr>
          <p:nvPr/>
        </p:nvSpPr>
        <p:spPr>
          <a:xfrm>
            <a:off x="207213" y="729585"/>
            <a:ext cx="7114825" cy="346247"/>
          </a:xfrm>
          <a:prstGeom prst="rect">
            <a:avLst/>
          </a:prstGeom>
          <a:noFill/>
        </p:spPr>
        <p:txBody>
          <a:bodyPr vert="horz" lIns="34289" tIns="34289" rIns="34289" bIns="34289" rtlCol="0">
            <a:spAutoFit/>
          </a:bodyPr>
          <a:lst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r>
              <a:rPr lang="en-US" sz="1800" b="1" kern="0" dirty="0" smtClean="0">
                <a:solidFill>
                  <a:srgbClr val="002C59"/>
                </a:solidFill>
                <a:latin typeface="+mj-lt"/>
              </a:rPr>
              <a:t>2</a:t>
            </a:r>
            <a:r>
              <a:rPr lang="en-US" sz="1800" b="1" kern="0" baseline="30000" dirty="0" smtClean="0">
                <a:solidFill>
                  <a:srgbClr val="002C59"/>
                </a:solidFill>
                <a:latin typeface="+mj-lt"/>
              </a:rPr>
              <a:t>nd</a:t>
            </a:r>
            <a:r>
              <a:rPr lang="en-US" sz="1800" b="1" kern="0" dirty="0" smtClean="0">
                <a:solidFill>
                  <a:srgbClr val="002C59"/>
                </a:solidFill>
                <a:latin typeface="+mj-lt"/>
              </a:rPr>
              <a:t> Wednesday Business Chats</a:t>
            </a:r>
            <a:endParaRPr lang="en-US" sz="1800" kern="0" dirty="0">
              <a:solidFill>
                <a:srgbClr val="002C59"/>
              </a:solidFill>
            </a:endParaRPr>
          </a:p>
        </p:txBody>
      </p:sp>
      <p:cxnSp>
        <p:nvCxnSpPr>
          <p:cNvPr id="8" name="Straight Connector 7"/>
          <p:cNvCxnSpPr/>
          <p:nvPr/>
        </p:nvCxnSpPr>
        <p:spPr>
          <a:xfrm flipV="1">
            <a:off x="207227" y="1040628"/>
            <a:ext cx="8486425" cy="19426"/>
          </a:xfrm>
          <a:prstGeom prst="line">
            <a:avLst/>
          </a:prstGeom>
          <a:ln w="9525">
            <a:solidFill>
              <a:schemeClr val="bg2">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bwMode="auto">
          <a:xfrm>
            <a:off x="5111085" y="1282891"/>
            <a:ext cx="20472" cy="3405116"/>
          </a:xfrm>
          <a:prstGeom prst="line">
            <a:avLst/>
          </a:prstGeom>
          <a:solidFill>
            <a:schemeClr val="accent1"/>
          </a:solidFill>
          <a:ln w="9525" cap="flat" cmpd="sng" algn="ctr">
            <a:solidFill>
              <a:schemeClr val="tx2">
                <a:lumMod val="50000"/>
                <a:lumOff val="50000"/>
              </a:schemeClr>
            </a:solidFill>
            <a:prstDash val="solid"/>
            <a:miter lim="800000"/>
            <a:headEnd type="none" w="med" len="med"/>
            <a:tailEnd type="none" w="med" len="med"/>
          </a:ln>
          <a:effectLst>
            <a:outerShdw blurRad="50800" dist="38100" algn="l" rotWithShape="0">
              <a:prstClr val="black">
                <a:alpha val="40000"/>
              </a:prstClr>
            </a:outerShdw>
          </a:effectLst>
        </p:spPr>
      </p:cxnSp>
      <p:sp>
        <p:nvSpPr>
          <p:cNvPr id="19" name="Rectangle 18"/>
          <p:cNvSpPr/>
          <p:nvPr/>
        </p:nvSpPr>
        <p:spPr bwMode="auto">
          <a:xfrm rot="18900000">
            <a:off x="6904297" y="2044101"/>
            <a:ext cx="313589" cy="31358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Slide Number Placeholder 1"/>
          <p:cNvSpPr>
            <a:spLocks noGrp="1"/>
          </p:cNvSpPr>
          <p:nvPr>
            <p:ph type="sldNum" sz="quarter" idx="10"/>
          </p:nvPr>
        </p:nvSpPr>
        <p:spPr/>
        <p:txBody>
          <a:bodyPr/>
          <a:lstStyle/>
          <a:p>
            <a:fld id="{F71C7896-8E11-4384-BFC5-C0974CDBC83D}" type="slidenum">
              <a:rPr lang="en-US" smtClean="0"/>
              <a:pPr/>
              <a:t>8</a:t>
            </a:fld>
            <a:endParaRPr lang="en-US" dirty="0"/>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val="0"/>
              </a:ext>
            </a:extLst>
          </a:blip>
          <a:srcRect l="10166" t="23861"/>
          <a:stretch/>
        </p:blipFill>
        <p:spPr>
          <a:xfrm>
            <a:off x="5290901" y="26790"/>
            <a:ext cx="3606714" cy="2292643"/>
          </a:xfrm>
          <a:prstGeom prst="rect">
            <a:avLst/>
          </a:prstGeom>
        </p:spPr>
      </p:pic>
      <p:sp>
        <p:nvSpPr>
          <p:cNvPr id="13" name="TextBox 12"/>
          <p:cNvSpPr txBox="1"/>
          <p:nvPr/>
        </p:nvSpPr>
        <p:spPr bwMode="auto">
          <a:xfrm>
            <a:off x="207213" y="1282892"/>
            <a:ext cx="4773600" cy="2758191"/>
          </a:xfrm>
          <a:prstGeom prst="rect">
            <a:avLst/>
          </a:prstGeom>
          <a:solidFill>
            <a:srgbClr val="FF8F27"/>
          </a:solid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285750" marR="0" indent="-285750" algn="l" defTabSz="914400" rtl="0" eaLnBrk="1" fontAlgn="base" latinLnBrk="0" hangingPunct="1">
              <a:lnSpc>
                <a:spcPct val="100000"/>
              </a:lnSpc>
              <a:spcBef>
                <a:spcPts val="300"/>
              </a:spcBef>
              <a:spcAft>
                <a:spcPts val="400"/>
              </a:spcAft>
              <a:buClr>
                <a:schemeClr val="bg1"/>
              </a:buClr>
              <a:buSzTx/>
              <a:buFont typeface="Arial" charset="0"/>
              <a:buChar char="•"/>
              <a:tabLst/>
            </a:pPr>
            <a:endParaRPr lang="en-US" kern="0" dirty="0" smtClean="0">
              <a:solidFill>
                <a:schemeClr val="bg1"/>
              </a:solidFill>
              <a:latin typeface="+mj-lt"/>
            </a:endParaRPr>
          </a:p>
          <a:p>
            <a:pPr marL="401638" marR="0" indent="-228600" algn="l" defTabSz="914400" rtl="0" eaLnBrk="1" fontAlgn="base" latinLnBrk="0" hangingPunct="1">
              <a:lnSpc>
                <a:spcPct val="100000"/>
              </a:lnSpc>
              <a:spcBef>
                <a:spcPts val="0"/>
              </a:spcBef>
              <a:spcAft>
                <a:spcPts val="1200"/>
              </a:spcAft>
              <a:buSzTx/>
              <a:buFont typeface="Arial" charset="0"/>
              <a:buChar char="•"/>
              <a:tabLst/>
            </a:pPr>
            <a:r>
              <a:rPr lang="en-US" b="1" kern="0" dirty="0" smtClean="0">
                <a:solidFill>
                  <a:schemeClr val="bg1"/>
                </a:solidFill>
                <a:latin typeface="+mj-lt"/>
              </a:rPr>
              <a:t>Learn about </a:t>
            </a:r>
            <a:r>
              <a:rPr kumimoji="0" lang="en-US" b="1" i="0" u="none" strike="noStrike" kern="0" cap="none" spc="0" normalizeH="0" noProof="0" dirty="0" smtClean="0">
                <a:ln>
                  <a:noFill/>
                </a:ln>
                <a:solidFill>
                  <a:schemeClr val="bg1"/>
                </a:solidFill>
                <a:effectLst/>
                <a:uLnTx/>
                <a:uFillTx/>
                <a:latin typeface="+mj-lt"/>
              </a:rPr>
              <a:t>NTTA procurement opportunities</a:t>
            </a:r>
          </a:p>
          <a:p>
            <a:pPr marL="401638" marR="0" indent="-228600" algn="l" defTabSz="914400" rtl="0" eaLnBrk="1" fontAlgn="base" latinLnBrk="0" hangingPunct="1">
              <a:lnSpc>
                <a:spcPct val="100000"/>
              </a:lnSpc>
              <a:spcBef>
                <a:spcPts val="0"/>
              </a:spcBef>
              <a:spcAft>
                <a:spcPts val="1200"/>
              </a:spcAft>
              <a:buSzTx/>
              <a:buFont typeface="Arial" charset="0"/>
              <a:buChar char="•"/>
              <a:tabLst/>
            </a:pPr>
            <a:r>
              <a:rPr lang="en-US" b="1" kern="0" dirty="0" smtClean="0">
                <a:solidFill>
                  <a:schemeClr val="bg1"/>
                </a:solidFill>
                <a:latin typeface="+mj-lt"/>
              </a:rPr>
              <a:t>Find out how to register as a vendor</a:t>
            </a:r>
          </a:p>
          <a:p>
            <a:pPr marL="401638" marR="0" indent="-228600" algn="l" defTabSz="914400" rtl="0" eaLnBrk="1" fontAlgn="base" latinLnBrk="0" hangingPunct="1">
              <a:lnSpc>
                <a:spcPct val="100000"/>
              </a:lnSpc>
              <a:spcBef>
                <a:spcPts val="300"/>
              </a:spcBef>
              <a:spcAft>
                <a:spcPts val="1200"/>
              </a:spcAft>
              <a:buSzTx/>
              <a:buFont typeface="Arial" charset="0"/>
              <a:buChar char="•"/>
              <a:tabLst/>
            </a:pPr>
            <a:r>
              <a:rPr lang="en-US" b="1" kern="0" noProof="0" dirty="0" smtClean="0">
                <a:solidFill>
                  <a:schemeClr val="bg1"/>
                </a:solidFill>
                <a:latin typeface="+mj-lt"/>
              </a:rPr>
              <a:t>Meet </a:t>
            </a:r>
            <a:r>
              <a:rPr kumimoji="0" lang="en-US" b="1" i="0" u="none" strike="noStrike" kern="0" cap="none" spc="0" normalizeH="0" noProof="0" dirty="0" smtClean="0">
                <a:ln>
                  <a:noFill/>
                </a:ln>
                <a:solidFill>
                  <a:schemeClr val="bg1"/>
                </a:solidFill>
                <a:effectLst/>
                <a:uLnTx/>
                <a:uFillTx/>
                <a:latin typeface="+mj-lt"/>
              </a:rPr>
              <a:t>NTTA stakeholders</a:t>
            </a:r>
          </a:p>
          <a:p>
            <a:pPr marL="401638" marR="0" indent="-228600" algn="l" defTabSz="914400" rtl="0" eaLnBrk="1" fontAlgn="base" latinLnBrk="0" hangingPunct="1">
              <a:lnSpc>
                <a:spcPct val="100000"/>
              </a:lnSpc>
              <a:spcBef>
                <a:spcPts val="300"/>
              </a:spcBef>
              <a:spcAft>
                <a:spcPts val="1200"/>
              </a:spcAft>
              <a:buSzTx/>
              <a:buFont typeface="Arial" charset="0"/>
              <a:buChar char="•"/>
              <a:tabLst/>
            </a:pPr>
            <a:r>
              <a:rPr lang="en-US" b="1" kern="0" dirty="0" smtClean="0">
                <a:solidFill>
                  <a:schemeClr val="bg1"/>
                </a:solidFill>
                <a:latin typeface="+mj-lt"/>
              </a:rPr>
              <a:t>Get to know NTTA</a:t>
            </a:r>
            <a:endParaRPr lang="en-US" b="1" kern="0" dirty="0">
              <a:solidFill>
                <a:schemeClr val="bg1"/>
              </a:solidFill>
              <a:latin typeface="+mj-lt"/>
            </a:endParaRPr>
          </a:p>
          <a:p>
            <a:pPr marL="285750" marR="0" indent="-285750" algn="l" defTabSz="914400" rtl="0" eaLnBrk="1" fontAlgn="base" latinLnBrk="0" hangingPunct="1">
              <a:lnSpc>
                <a:spcPct val="100000"/>
              </a:lnSpc>
              <a:spcBef>
                <a:spcPts val="300"/>
              </a:spcBef>
              <a:spcAft>
                <a:spcPts val="400"/>
              </a:spcAft>
              <a:buClr>
                <a:schemeClr val="bg1"/>
              </a:buClr>
              <a:buSzTx/>
              <a:buFont typeface="Arial" charset="0"/>
              <a:buChar char="•"/>
              <a:tabLst/>
            </a:pPr>
            <a:endParaRPr lang="en-US" kern="0" dirty="0" smtClean="0">
              <a:solidFill>
                <a:schemeClr val="bg1"/>
              </a:solidFill>
              <a:latin typeface="+mj-lt"/>
            </a:endParaRPr>
          </a:p>
        </p:txBody>
      </p:sp>
      <p:cxnSp>
        <p:nvCxnSpPr>
          <p:cNvPr id="12" name="Straight Connector 11"/>
          <p:cNvCxnSpPr/>
          <p:nvPr/>
        </p:nvCxnSpPr>
        <p:spPr bwMode="auto">
          <a:xfrm flipV="1">
            <a:off x="5579844" y="1848824"/>
            <a:ext cx="265717" cy="265717"/>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pic>
        <p:nvPicPr>
          <p:cNvPr id="14" name="Picture 13"/>
          <p:cNvPicPr>
            <a:picLocks noChangeAspect="1"/>
          </p:cNvPicPr>
          <p:nvPr/>
        </p:nvPicPr>
        <p:blipFill>
          <a:blip r:embed="rId5"/>
          <a:stretch>
            <a:fillRect/>
          </a:stretch>
        </p:blipFill>
        <p:spPr>
          <a:xfrm>
            <a:off x="7714961" y="2452563"/>
            <a:ext cx="1182654" cy="125317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6182" y="3163307"/>
            <a:ext cx="1428069" cy="1428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9319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2000"/>
                            </p:stCondLst>
                            <p:childTnLst>
                              <p:par>
                                <p:cTn id="12" presetID="45"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anim calcmode="lin" valueType="num">
                                      <p:cBhvr>
                                        <p:cTn id="15" dur="2000" fill="hold"/>
                                        <p:tgtEl>
                                          <p:spTgt spid="14"/>
                                        </p:tgtEl>
                                        <p:attrNameLst>
                                          <p:attrName>ppt_w</p:attrName>
                                        </p:attrNameLst>
                                      </p:cBhvr>
                                      <p:tavLst>
                                        <p:tav tm="0" fmla="#ppt_w*sin(2.5*pi*$)">
                                          <p:val>
                                            <p:fltVal val="0"/>
                                          </p:val>
                                        </p:tav>
                                        <p:tav tm="100000">
                                          <p:val>
                                            <p:fltVal val="1"/>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blank">
  <a:themeElements>
    <a:clrScheme name="Custom 1">
      <a:dk1>
        <a:srgbClr val="000000"/>
      </a:dk1>
      <a:lt1>
        <a:srgbClr val="FFFFFF"/>
      </a:lt1>
      <a:dk2>
        <a:srgbClr val="000000"/>
      </a:dk2>
      <a:lt2>
        <a:srgbClr val="FFFFFF"/>
      </a:lt2>
      <a:accent1>
        <a:srgbClr val="FF8F27"/>
      </a:accent1>
      <a:accent2>
        <a:srgbClr val="D26400"/>
      </a:accent2>
      <a:accent3>
        <a:srgbClr val="6A9DC1"/>
      </a:accent3>
      <a:accent4>
        <a:srgbClr val="002C59"/>
      </a:accent4>
      <a:accent5>
        <a:srgbClr val="59595C"/>
      </a:accent5>
      <a:accent6>
        <a:srgbClr val="C00000"/>
      </a:accent6>
      <a:hlink>
        <a:srgbClr val="FFC000"/>
      </a:hlink>
      <a:folHlink>
        <a:srgbClr val="FFC000"/>
      </a:folHlink>
    </a:clrScheme>
    <a:fontScheme name="RUC30170">
      <a:majorFont>
        <a:latin typeface="Segoe UI"/>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w="9525">
          <a:noFill/>
          <a:miter lim="800000"/>
          <a:headEnd/>
          <a:tailEnd/>
        </a:ln>
        <a:effectLst/>
      </a:spPr>
      <a:bodyPr vert="horz" wrap="square" lIns="18288" tIns="18288" rIns="18288" bIns="18288" numCol="1" anchor="t" anchorCtr="0" compatLnSpc="1">
        <a:prstTxWarp prst="textNoShape">
          <a:avLst/>
        </a:prstTxWarp>
        <a:spAutoFit/>
      </a:bodyPr>
      <a:lstStyle>
        <a:def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defRPr kumimoji="0" sz="2400" b="0" i="0" u="none" strike="noStrike" kern="0" cap="none" spc="0" normalizeH="0" baseline="0" noProof="0" smtClean="0">
            <a:ln>
              <a:noFill/>
            </a:ln>
            <a:solidFill>
              <a:schemeClr val="tx1"/>
            </a:solidFill>
            <a:effectLst/>
            <a:uLnTx/>
            <a:uFillTx/>
            <a:latin typeface="Calibri" pitchFamily="34" charset="0"/>
            <a:ea typeface="+mn-ea"/>
            <a:cs typeface="+mn-cs"/>
          </a:defRPr>
        </a:defPPr>
      </a:lstStyle>
    </a:txDef>
  </a:objectDefaults>
  <a:extraClrSchemeLst>
    <a:extraClrScheme>
      <a:clrScheme name="1_blank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blank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CC99FF"/>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FFFFCC"/>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204162"/>
        </a:dk2>
        <a:lt2>
          <a:srgbClr val="B2B2B2"/>
        </a:lt2>
        <a:accent1>
          <a:srgbClr val="336699"/>
        </a:accent1>
        <a:accent2>
          <a:srgbClr val="C0D5EA"/>
        </a:accent2>
        <a:accent3>
          <a:srgbClr val="FFFFFF"/>
        </a:accent3>
        <a:accent4>
          <a:srgbClr val="000000"/>
        </a:accent4>
        <a:accent5>
          <a:srgbClr val="ADB8CA"/>
        </a:accent5>
        <a:accent6>
          <a:srgbClr val="AEC1D4"/>
        </a:accent6>
        <a:hlink>
          <a:srgbClr val="99CC99"/>
        </a:hlink>
        <a:folHlink>
          <a:srgbClr val="478F47"/>
        </a:folHlink>
      </a:clrScheme>
      <a:clrMap bg1="lt1" tx1="dk1" bg2="lt2" tx2="dk2" accent1="accent1" accent2="accent2" accent3="accent3" accent4="accent4" accent5="accent5" accent6="accent6" hlink="hlink" folHlink="folHlink"/>
    </a:extraClrScheme>
    <a:extraClrScheme>
      <a:clrScheme name="1_blank 8">
        <a:dk1>
          <a:srgbClr val="00234C"/>
        </a:dk1>
        <a:lt1>
          <a:srgbClr val="FFFFFF"/>
        </a:lt1>
        <a:dk2>
          <a:srgbClr val="000000"/>
        </a:dk2>
        <a:lt2>
          <a:srgbClr val="5F5F5F"/>
        </a:lt2>
        <a:accent1>
          <a:srgbClr val="C0C0C0"/>
        </a:accent1>
        <a:accent2>
          <a:srgbClr val="808080"/>
        </a:accent2>
        <a:accent3>
          <a:srgbClr val="FFFFFF"/>
        </a:accent3>
        <a:accent4>
          <a:srgbClr val="001C4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9">
        <a:dk1>
          <a:srgbClr val="00234C"/>
        </a:dk1>
        <a:lt1>
          <a:srgbClr val="FFFFFF"/>
        </a:lt1>
        <a:dk2>
          <a:srgbClr val="00234C"/>
        </a:dk2>
        <a:lt2>
          <a:srgbClr val="5F5F5F"/>
        </a:lt2>
        <a:accent1>
          <a:srgbClr val="004B85"/>
        </a:accent1>
        <a:accent2>
          <a:srgbClr val="EEB30E"/>
        </a:accent2>
        <a:accent3>
          <a:srgbClr val="FFFFFF"/>
        </a:accent3>
        <a:accent4>
          <a:srgbClr val="001C40"/>
        </a:accent4>
        <a:accent5>
          <a:srgbClr val="AAB1C2"/>
        </a:accent5>
        <a:accent6>
          <a:srgbClr val="D8A20C"/>
        </a:accent6>
        <a:hlink>
          <a:srgbClr val="4F0044"/>
        </a:hlink>
        <a:folHlink>
          <a:srgbClr val="00554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3" id="{0BC3A5D7-479C-4A14-A374-95FA950DC914}" vid="{561ADACE-4298-4A10-8D87-BD03B5BBD0A1}"/>
    </a:ext>
  </a:extLst>
</a:theme>
</file>

<file path=ppt/theme/theme2.xml><?xml version="1.0" encoding="utf-8"?>
<a:theme xmlns:a="http://schemas.openxmlformats.org/drawingml/2006/main" name="1_blank">
  <a:themeElements>
    <a:clrScheme name="Custom 1">
      <a:dk1>
        <a:srgbClr val="000000"/>
      </a:dk1>
      <a:lt1>
        <a:srgbClr val="FFFFFF"/>
      </a:lt1>
      <a:dk2>
        <a:srgbClr val="000000"/>
      </a:dk2>
      <a:lt2>
        <a:srgbClr val="FFFFFF"/>
      </a:lt2>
      <a:accent1>
        <a:srgbClr val="FF8F27"/>
      </a:accent1>
      <a:accent2>
        <a:srgbClr val="D26400"/>
      </a:accent2>
      <a:accent3>
        <a:srgbClr val="6A9DC1"/>
      </a:accent3>
      <a:accent4>
        <a:srgbClr val="002C59"/>
      </a:accent4>
      <a:accent5>
        <a:srgbClr val="59595C"/>
      </a:accent5>
      <a:accent6>
        <a:srgbClr val="C00000"/>
      </a:accent6>
      <a:hlink>
        <a:srgbClr val="FFC000"/>
      </a:hlink>
      <a:folHlink>
        <a:srgbClr val="FFC000"/>
      </a:folHlink>
    </a:clrScheme>
    <a:fontScheme name="RUC30170">
      <a:majorFont>
        <a:latin typeface="Segoe UI"/>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w="9525">
          <a:noFill/>
          <a:miter lim="800000"/>
          <a:headEnd/>
          <a:tailEnd/>
        </a:ln>
        <a:effectLst/>
      </a:spPr>
      <a:bodyPr vert="horz" wrap="square" lIns="18288" tIns="18288" rIns="18288" bIns="18288" numCol="1" anchor="t" anchorCtr="0" compatLnSpc="1">
        <a:prstTxWarp prst="textNoShape">
          <a:avLst/>
        </a:prstTxWarp>
        <a:spAutoFit/>
      </a:bodyPr>
      <a:lstStyle>
        <a:def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defRPr kumimoji="0" sz="2400" b="0" i="0" u="none" strike="noStrike" kern="0" cap="none" spc="0" normalizeH="0" baseline="0" noProof="0" smtClean="0">
            <a:ln>
              <a:noFill/>
            </a:ln>
            <a:solidFill>
              <a:schemeClr val="tx1"/>
            </a:solidFill>
            <a:effectLst/>
            <a:uLnTx/>
            <a:uFillTx/>
            <a:latin typeface="Calibri" pitchFamily="34" charset="0"/>
            <a:ea typeface="+mn-ea"/>
            <a:cs typeface="+mn-cs"/>
          </a:defRPr>
        </a:defPPr>
      </a:lstStyle>
    </a:txDef>
  </a:objectDefaults>
  <a:extraClrSchemeLst>
    <a:extraClrScheme>
      <a:clrScheme name="1_blank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blank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CC99FF"/>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FFFFCC"/>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204162"/>
        </a:dk2>
        <a:lt2>
          <a:srgbClr val="B2B2B2"/>
        </a:lt2>
        <a:accent1>
          <a:srgbClr val="336699"/>
        </a:accent1>
        <a:accent2>
          <a:srgbClr val="C0D5EA"/>
        </a:accent2>
        <a:accent3>
          <a:srgbClr val="FFFFFF"/>
        </a:accent3>
        <a:accent4>
          <a:srgbClr val="000000"/>
        </a:accent4>
        <a:accent5>
          <a:srgbClr val="ADB8CA"/>
        </a:accent5>
        <a:accent6>
          <a:srgbClr val="AEC1D4"/>
        </a:accent6>
        <a:hlink>
          <a:srgbClr val="99CC99"/>
        </a:hlink>
        <a:folHlink>
          <a:srgbClr val="478F47"/>
        </a:folHlink>
      </a:clrScheme>
      <a:clrMap bg1="lt1" tx1="dk1" bg2="lt2" tx2="dk2" accent1="accent1" accent2="accent2" accent3="accent3" accent4="accent4" accent5="accent5" accent6="accent6" hlink="hlink" folHlink="folHlink"/>
    </a:extraClrScheme>
    <a:extraClrScheme>
      <a:clrScheme name="1_blank 8">
        <a:dk1>
          <a:srgbClr val="00234C"/>
        </a:dk1>
        <a:lt1>
          <a:srgbClr val="FFFFFF"/>
        </a:lt1>
        <a:dk2>
          <a:srgbClr val="000000"/>
        </a:dk2>
        <a:lt2>
          <a:srgbClr val="5F5F5F"/>
        </a:lt2>
        <a:accent1>
          <a:srgbClr val="C0C0C0"/>
        </a:accent1>
        <a:accent2>
          <a:srgbClr val="808080"/>
        </a:accent2>
        <a:accent3>
          <a:srgbClr val="FFFFFF"/>
        </a:accent3>
        <a:accent4>
          <a:srgbClr val="001C4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9">
        <a:dk1>
          <a:srgbClr val="00234C"/>
        </a:dk1>
        <a:lt1>
          <a:srgbClr val="FFFFFF"/>
        </a:lt1>
        <a:dk2>
          <a:srgbClr val="00234C"/>
        </a:dk2>
        <a:lt2>
          <a:srgbClr val="5F5F5F"/>
        </a:lt2>
        <a:accent1>
          <a:srgbClr val="004B85"/>
        </a:accent1>
        <a:accent2>
          <a:srgbClr val="EEB30E"/>
        </a:accent2>
        <a:accent3>
          <a:srgbClr val="FFFFFF"/>
        </a:accent3>
        <a:accent4>
          <a:srgbClr val="001C40"/>
        </a:accent4>
        <a:accent5>
          <a:srgbClr val="AAB1C2"/>
        </a:accent5>
        <a:accent6>
          <a:srgbClr val="D8A20C"/>
        </a:accent6>
        <a:hlink>
          <a:srgbClr val="4F0044"/>
        </a:hlink>
        <a:folHlink>
          <a:srgbClr val="00554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3" id="{0BC3A5D7-479C-4A14-A374-95FA950DC914}" vid="{561ADACE-4298-4A10-8D87-BD03B5BBD0A1}"/>
    </a:ext>
  </a:extLst>
</a:theme>
</file>

<file path=ppt/theme/theme3.xml><?xml version="1.0" encoding="utf-8"?>
<a:theme xmlns:a="http://schemas.openxmlformats.org/drawingml/2006/main" name="2_blank">
  <a:themeElements>
    <a:clrScheme name="Custom 1">
      <a:dk1>
        <a:srgbClr val="000000"/>
      </a:dk1>
      <a:lt1>
        <a:srgbClr val="FFFFFF"/>
      </a:lt1>
      <a:dk2>
        <a:srgbClr val="000000"/>
      </a:dk2>
      <a:lt2>
        <a:srgbClr val="FFFFFF"/>
      </a:lt2>
      <a:accent1>
        <a:srgbClr val="FF8F27"/>
      </a:accent1>
      <a:accent2>
        <a:srgbClr val="D26400"/>
      </a:accent2>
      <a:accent3>
        <a:srgbClr val="6A9DC1"/>
      </a:accent3>
      <a:accent4>
        <a:srgbClr val="002C59"/>
      </a:accent4>
      <a:accent5>
        <a:srgbClr val="59595C"/>
      </a:accent5>
      <a:accent6>
        <a:srgbClr val="C00000"/>
      </a:accent6>
      <a:hlink>
        <a:srgbClr val="FFC000"/>
      </a:hlink>
      <a:folHlink>
        <a:srgbClr val="FFC000"/>
      </a:folHlink>
    </a:clrScheme>
    <a:fontScheme name="RUC30170">
      <a:majorFont>
        <a:latin typeface="Segoe UI"/>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w="9525">
          <a:noFill/>
          <a:miter lim="800000"/>
          <a:headEnd/>
          <a:tailEnd/>
        </a:ln>
        <a:effectLst/>
      </a:spPr>
      <a:bodyPr vert="horz" wrap="square" lIns="18288" tIns="18288" rIns="18288" bIns="18288" numCol="1" anchor="t" anchorCtr="0" compatLnSpc="1">
        <a:prstTxWarp prst="textNoShape">
          <a:avLst/>
        </a:prstTxWarp>
        <a:spAutoFit/>
      </a:bodyPr>
      <a:lstStyle>
        <a:def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defRPr kumimoji="0" sz="2400" b="0" i="0" u="none" strike="noStrike" kern="0" cap="none" spc="0" normalizeH="0" baseline="0" noProof="0" smtClean="0">
            <a:ln>
              <a:noFill/>
            </a:ln>
            <a:solidFill>
              <a:schemeClr val="tx1"/>
            </a:solidFill>
            <a:effectLst/>
            <a:uLnTx/>
            <a:uFillTx/>
            <a:latin typeface="Calibri" pitchFamily="34" charset="0"/>
            <a:ea typeface="+mn-ea"/>
            <a:cs typeface="+mn-cs"/>
          </a:defRPr>
        </a:defPPr>
      </a:lstStyle>
    </a:txDef>
  </a:objectDefaults>
  <a:extraClrSchemeLst>
    <a:extraClrScheme>
      <a:clrScheme name="1_blank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blank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CC99FF"/>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FFFFCC"/>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204162"/>
        </a:dk2>
        <a:lt2>
          <a:srgbClr val="B2B2B2"/>
        </a:lt2>
        <a:accent1>
          <a:srgbClr val="336699"/>
        </a:accent1>
        <a:accent2>
          <a:srgbClr val="C0D5EA"/>
        </a:accent2>
        <a:accent3>
          <a:srgbClr val="FFFFFF"/>
        </a:accent3>
        <a:accent4>
          <a:srgbClr val="000000"/>
        </a:accent4>
        <a:accent5>
          <a:srgbClr val="ADB8CA"/>
        </a:accent5>
        <a:accent6>
          <a:srgbClr val="AEC1D4"/>
        </a:accent6>
        <a:hlink>
          <a:srgbClr val="99CC99"/>
        </a:hlink>
        <a:folHlink>
          <a:srgbClr val="478F47"/>
        </a:folHlink>
      </a:clrScheme>
      <a:clrMap bg1="lt1" tx1="dk1" bg2="lt2" tx2="dk2" accent1="accent1" accent2="accent2" accent3="accent3" accent4="accent4" accent5="accent5" accent6="accent6" hlink="hlink" folHlink="folHlink"/>
    </a:extraClrScheme>
    <a:extraClrScheme>
      <a:clrScheme name="1_blank 8">
        <a:dk1>
          <a:srgbClr val="00234C"/>
        </a:dk1>
        <a:lt1>
          <a:srgbClr val="FFFFFF"/>
        </a:lt1>
        <a:dk2>
          <a:srgbClr val="000000"/>
        </a:dk2>
        <a:lt2>
          <a:srgbClr val="5F5F5F"/>
        </a:lt2>
        <a:accent1>
          <a:srgbClr val="C0C0C0"/>
        </a:accent1>
        <a:accent2>
          <a:srgbClr val="808080"/>
        </a:accent2>
        <a:accent3>
          <a:srgbClr val="FFFFFF"/>
        </a:accent3>
        <a:accent4>
          <a:srgbClr val="001C4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9">
        <a:dk1>
          <a:srgbClr val="00234C"/>
        </a:dk1>
        <a:lt1>
          <a:srgbClr val="FFFFFF"/>
        </a:lt1>
        <a:dk2>
          <a:srgbClr val="00234C"/>
        </a:dk2>
        <a:lt2>
          <a:srgbClr val="5F5F5F"/>
        </a:lt2>
        <a:accent1>
          <a:srgbClr val="004B85"/>
        </a:accent1>
        <a:accent2>
          <a:srgbClr val="EEB30E"/>
        </a:accent2>
        <a:accent3>
          <a:srgbClr val="FFFFFF"/>
        </a:accent3>
        <a:accent4>
          <a:srgbClr val="001C40"/>
        </a:accent4>
        <a:accent5>
          <a:srgbClr val="AAB1C2"/>
        </a:accent5>
        <a:accent6>
          <a:srgbClr val="D8A20C"/>
        </a:accent6>
        <a:hlink>
          <a:srgbClr val="4F0044"/>
        </a:hlink>
        <a:folHlink>
          <a:srgbClr val="00554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3" id="{0BC3A5D7-479C-4A14-A374-95FA950DC914}" vid="{561ADACE-4298-4A10-8D87-BD03B5BBD0A1}"/>
    </a:ext>
  </a:extLst>
</a:theme>
</file>

<file path=ppt/theme/theme4.xml><?xml version="1.0" encoding="utf-8"?>
<a:theme xmlns:a="http://schemas.openxmlformats.org/drawingml/2006/main" name="12_blank">
  <a:themeElements>
    <a:clrScheme name="Custom 1">
      <a:dk1>
        <a:srgbClr val="000000"/>
      </a:dk1>
      <a:lt1>
        <a:srgbClr val="FFFFFF"/>
      </a:lt1>
      <a:dk2>
        <a:srgbClr val="000000"/>
      </a:dk2>
      <a:lt2>
        <a:srgbClr val="FFFFFF"/>
      </a:lt2>
      <a:accent1>
        <a:srgbClr val="FF8F27"/>
      </a:accent1>
      <a:accent2>
        <a:srgbClr val="D26400"/>
      </a:accent2>
      <a:accent3>
        <a:srgbClr val="6A9DC1"/>
      </a:accent3>
      <a:accent4>
        <a:srgbClr val="002C59"/>
      </a:accent4>
      <a:accent5>
        <a:srgbClr val="59595C"/>
      </a:accent5>
      <a:accent6>
        <a:srgbClr val="C00000"/>
      </a:accent6>
      <a:hlink>
        <a:srgbClr val="FFC000"/>
      </a:hlink>
      <a:folHlink>
        <a:srgbClr val="FFC000"/>
      </a:folHlink>
    </a:clrScheme>
    <a:fontScheme name="RUC30170">
      <a:majorFont>
        <a:latin typeface="Segoe UI"/>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w="9525">
          <a:noFill/>
          <a:miter lim="800000"/>
          <a:headEnd/>
          <a:tailEnd/>
        </a:ln>
        <a:effectLst/>
      </a:spPr>
      <a:bodyPr vert="horz" wrap="square" lIns="18288" tIns="18288" rIns="18288" bIns="18288" numCol="1" anchor="t" anchorCtr="0" compatLnSpc="1">
        <a:prstTxWarp prst="textNoShape">
          <a:avLst/>
        </a:prstTxWarp>
        <a:spAutoFit/>
      </a:bodyPr>
      <a:lstStyle>
        <a:def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defRPr kumimoji="0" sz="2400" b="0" i="0" u="none" strike="noStrike" kern="0" cap="none" spc="0" normalizeH="0" baseline="0" noProof="0" smtClean="0">
            <a:ln>
              <a:noFill/>
            </a:ln>
            <a:solidFill>
              <a:schemeClr val="tx1"/>
            </a:solidFill>
            <a:effectLst/>
            <a:uLnTx/>
            <a:uFillTx/>
            <a:latin typeface="Calibri" pitchFamily="34" charset="0"/>
            <a:ea typeface="+mn-ea"/>
            <a:cs typeface="+mn-cs"/>
          </a:defRPr>
        </a:defPPr>
      </a:lstStyle>
    </a:txDef>
  </a:objectDefaults>
  <a:extraClrSchemeLst>
    <a:extraClrScheme>
      <a:clrScheme name="1_blank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blank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CC99FF"/>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FFFFCC"/>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204162"/>
        </a:dk2>
        <a:lt2>
          <a:srgbClr val="B2B2B2"/>
        </a:lt2>
        <a:accent1>
          <a:srgbClr val="336699"/>
        </a:accent1>
        <a:accent2>
          <a:srgbClr val="C0D5EA"/>
        </a:accent2>
        <a:accent3>
          <a:srgbClr val="FFFFFF"/>
        </a:accent3>
        <a:accent4>
          <a:srgbClr val="000000"/>
        </a:accent4>
        <a:accent5>
          <a:srgbClr val="ADB8CA"/>
        </a:accent5>
        <a:accent6>
          <a:srgbClr val="AEC1D4"/>
        </a:accent6>
        <a:hlink>
          <a:srgbClr val="99CC99"/>
        </a:hlink>
        <a:folHlink>
          <a:srgbClr val="478F47"/>
        </a:folHlink>
      </a:clrScheme>
      <a:clrMap bg1="lt1" tx1="dk1" bg2="lt2" tx2="dk2" accent1="accent1" accent2="accent2" accent3="accent3" accent4="accent4" accent5="accent5" accent6="accent6" hlink="hlink" folHlink="folHlink"/>
    </a:extraClrScheme>
    <a:extraClrScheme>
      <a:clrScheme name="1_blank 8">
        <a:dk1>
          <a:srgbClr val="00234C"/>
        </a:dk1>
        <a:lt1>
          <a:srgbClr val="FFFFFF"/>
        </a:lt1>
        <a:dk2>
          <a:srgbClr val="000000"/>
        </a:dk2>
        <a:lt2>
          <a:srgbClr val="5F5F5F"/>
        </a:lt2>
        <a:accent1>
          <a:srgbClr val="C0C0C0"/>
        </a:accent1>
        <a:accent2>
          <a:srgbClr val="808080"/>
        </a:accent2>
        <a:accent3>
          <a:srgbClr val="FFFFFF"/>
        </a:accent3>
        <a:accent4>
          <a:srgbClr val="001C4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9">
        <a:dk1>
          <a:srgbClr val="00234C"/>
        </a:dk1>
        <a:lt1>
          <a:srgbClr val="FFFFFF"/>
        </a:lt1>
        <a:dk2>
          <a:srgbClr val="00234C"/>
        </a:dk2>
        <a:lt2>
          <a:srgbClr val="5F5F5F"/>
        </a:lt2>
        <a:accent1>
          <a:srgbClr val="004B85"/>
        </a:accent1>
        <a:accent2>
          <a:srgbClr val="EEB30E"/>
        </a:accent2>
        <a:accent3>
          <a:srgbClr val="FFFFFF"/>
        </a:accent3>
        <a:accent4>
          <a:srgbClr val="001C40"/>
        </a:accent4>
        <a:accent5>
          <a:srgbClr val="AAB1C2"/>
        </a:accent5>
        <a:accent6>
          <a:srgbClr val="D8A20C"/>
        </a:accent6>
        <a:hlink>
          <a:srgbClr val="4F0044"/>
        </a:hlink>
        <a:folHlink>
          <a:srgbClr val="00554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3" id="{0BC3A5D7-479C-4A14-A374-95FA950DC914}" vid="{561ADACE-4298-4A10-8D87-BD03B5BBD0A1}"/>
    </a:ext>
  </a:extLst>
</a:theme>
</file>

<file path=ppt/theme/theme5.xml><?xml version="1.0" encoding="utf-8"?>
<a:theme xmlns:a="http://schemas.openxmlformats.org/drawingml/2006/main" name="4_blank">
  <a:themeElements>
    <a:clrScheme name="Custom 1">
      <a:dk1>
        <a:srgbClr val="000000"/>
      </a:dk1>
      <a:lt1>
        <a:srgbClr val="FFFFFF"/>
      </a:lt1>
      <a:dk2>
        <a:srgbClr val="000000"/>
      </a:dk2>
      <a:lt2>
        <a:srgbClr val="FFFFFF"/>
      </a:lt2>
      <a:accent1>
        <a:srgbClr val="FF8F27"/>
      </a:accent1>
      <a:accent2>
        <a:srgbClr val="D26400"/>
      </a:accent2>
      <a:accent3>
        <a:srgbClr val="6A9DC1"/>
      </a:accent3>
      <a:accent4>
        <a:srgbClr val="002C59"/>
      </a:accent4>
      <a:accent5>
        <a:srgbClr val="59595C"/>
      </a:accent5>
      <a:accent6>
        <a:srgbClr val="C00000"/>
      </a:accent6>
      <a:hlink>
        <a:srgbClr val="FFC000"/>
      </a:hlink>
      <a:folHlink>
        <a:srgbClr val="FFC000"/>
      </a:folHlink>
    </a:clrScheme>
    <a:fontScheme name="RUC30170">
      <a:majorFont>
        <a:latin typeface="Segoe UI"/>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w="9525">
          <a:noFill/>
          <a:miter lim="800000"/>
          <a:headEnd/>
          <a:tailEnd/>
        </a:ln>
        <a:effectLst/>
      </a:spPr>
      <a:bodyPr vert="horz" wrap="square" lIns="18288" tIns="18288" rIns="18288" bIns="18288" numCol="1" anchor="t" anchorCtr="0" compatLnSpc="1">
        <a:prstTxWarp prst="textNoShape">
          <a:avLst/>
        </a:prstTxWarp>
        <a:spAutoFit/>
      </a:bodyPr>
      <a:lstStyle>
        <a:def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defRPr kumimoji="0" sz="2400" b="0" i="0" u="none" strike="noStrike" kern="0" cap="none" spc="0" normalizeH="0" baseline="0" noProof="0" smtClean="0">
            <a:ln>
              <a:noFill/>
            </a:ln>
            <a:solidFill>
              <a:schemeClr val="tx1"/>
            </a:solidFill>
            <a:effectLst/>
            <a:uLnTx/>
            <a:uFillTx/>
            <a:latin typeface="Calibri" pitchFamily="34" charset="0"/>
            <a:ea typeface="+mn-ea"/>
            <a:cs typeface="+mn-cs"/>
          </a:defRPr>
        </a:defPPr>
      </a:lstStyle>
    </a:txDef>
  </a:objectDefaults>
  <a:extraClrSchemeLst>
    <a:extraClrScheme>
      <a:clrScheme name="1_blank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blank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CC99FF"/>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FFFFCC"/>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204162"/>
        </a:dk2>
        <a:lt2>
          <a:srgbClr val="B2B2B2"/>
        </a:lt2>
        <a:accent1>
          <a:srgbClr val="336699"/>
        </a:accent1>
        <a:accent2>
          <a:srgbClr val="C0D5EA"/>
        </a:accent2>
        <a:accent3>
          <a:srgbClr val="FFFFFF"/>
        </a:accent3>
        <a:accent4>
          <a:srgbClr val="000000"/>
        </a:accent4>
        <a:accent5>
          <a:srgbClr val="ADB8CA"/>
        </a:accent5>
        <a:accent6>
          <a:srgbClr val="AEC1D4"/>
        </a:accent6>
        <a:hlink>
          <a:srgbClr val="99CC99"/>
        </a:hlink>
        <a:folHlink>
          <a:srgbClr val="478F47"/>
        </a:folHlink>
      </a:clrScheme>
      <a:clrMap bg1="lt1" tx1="dk1" bg2="lt2" tx2="dk2" accent1="accent1" accent2="accent2" accent3="accent3" accent4="accent4" accent5="accent5" accent6="accent6" hlink="hlink" folHlink="folHlink"/>
    </a:extraClrScheme>
    <a:extraClrScheme>
      <a:clrScheme name="1_blank 8">
        <a:dk1>
          <a:srgbClr val="00234C"/>
        </a:dk1>
        <a:lt1>
          <a:srgbClr val="FFFFFF"/>
        </a:lt1>
        <a:dk2>
          <a:srgbClr val="000000"/>
        </a:dk2>
        <a:lt2>
          <a:srgbClr val="5F5F5F"/>
        </a:lt2>
        <a:accent1>
          <a:srgbClr val="C0C0C0"/>
        </a:accent1>
        <a:accent2>
          <a:srgbClr val="808080"/>
        </a:accent2>
        <a:accent3>
          <a:srgbClr val="FFFFFF"/>
        </a:accent3>
        <a:accent4>
          <a:srgbClr val="001C4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9">
        <a:dk1>
          <a:srgbClr val="00234C"/>
        </a:dk1>
        <a:lt1>
          <a:srgbClr val="FFFFFF"/>
        </a:lt1>
        <a:dk2>
          <a:srgbClr val="00234C"/>
        </a:dk2>
        <a:lt2>
          <a:srgbClr val="5F5F5F"/>
        </a:lt2>
        <a:accent1>
          <a:srgbClr val="004B85"/>
        </a:accent1>
        <a:accent2>
          <a:srgbClr val="EEB30E"/>
        </a:accent2>
        <a:accent3>
          <a:srgbClr val="FFFFFF"/>
        </a:accent3>
        <a:accent4>
          <a:srgbClr val="001C40"/>
        </a:accent4>
        <a:accent5>
          <a:srgbClr val="AAB1C2"/>
        </a:accent5>
        <a:accent6>
          <a:srgbClr val="D8A20C"/>
        </a:accent6>
        <a:hlink>
          <a:srgbClr val="4F0044"/>
        </a:hlink>
        <a:folHlink>
          <a:srgbClr val="00554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3" id="{0BC3A5D7-479C-4A14-A374-95FA950DC914}" vid="{561ADACE-4298-4A10-8D87-BD03B5BBD0A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45696</TotalTime>
  <Words>732</Words>
  <Application>Microsoft Office PowerPoint</Application>
  <PresentationFormat>On-screen Show (16:9)</PresentationFormat>
  <Paragraphs>267</Paragraphs>
  <Slides>19</Slides>
  <Notes>16</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19</vt:i4>
      </vt:variant>
    </vt:vector>
  </HeadingPairs>
  <TitlesOfParts>
    <vt:vector size="39" baseType="lpstr">
      <vt:lpstr>Times New Roman</vt:lpstr>
      <vt:lpstr>Open Sans Light</vt:lpstr>
      <vt:lpstr>Arial</vt:lpstr>
      <vt:lpstr>Gill Sans</vt:lpstr>
      <vt:lpstr>Tahoma</vt:lpstr>
      <vt:lpstr>Webdings</vt:lpstr>
      <vt:lpstr>Rockwell</vt:lpstr>
      <vt:lpstr>Wingdings</vt:lpstr>
      <vt:lpstr>Symbol</vt:lpstr>
      <vt:lpstr>Segoe UI Semilight</vt:lpstr>
      <vt:lpstr>ヒラギノ角ゴ ProN W3</vt:lpstr>
      <vt:lpstr>Segoe UI Light</vt:lpstr>
      <vt:lpstr>Segoe UI</vt:lpstr>
      <vt:lpstr>Calibri</vt:lpstr>
      <vt:lpstr>blank</vt:lpstr>
      <vt:lpstr>1_blank</vt:lpstr>
      <vt:lpstr>2_blank</vt:lpstr>
      <vt:lpstr>12_blank</vt:lpstr>
      <vt:lpstr>4_blank</vt:lpstr>
      <vt:lpstr>Office Theme</vt:lpstr>
      <vt:lpstr> Cooperative Inclusion Plan – Workshop   Texas Department of Transportation  (TxDOT)   Dal Trans Building, 4625 East Hwy 80, Mesquite, Texas 75150  Thursday, May 25, 2017 9:00 AM – 11:00 AM  Presenter: Anthony Coleman, Director of Business Diversity  Phone: (214) 224-2288  Email: acoleman@ntta.org </vt:lpstr>
      <vt:lpstr>PROCUREMENT SERVICES  5900 W. Plano Parkway Plano, TX 75093 (214) 461-2000   Monday – Friday  8 a.m. – 5 p.m. www.NTTA.org</vt:lpstr>
      <vt:lpstr>PowerPoint Presentation</vt:lpstr>
      <vt:lpstr>Responding to an Opportunity</vt:lpstr>
      <vt:lpstr>Responding to an Opportunity</vt:lpstr>
      <vt:lpstr>Finding Us</vt:lpstr>
      <vt:lpstr>Identifying Upcoming Opportunities</vt:lpstr>
      <vt:lpstr>Contacting Procurement  </vt:lpstr>
      <vt:lpstr>Getting Connected</vt:lpstr>
      <vt:lpstr>Getting Connected</vt:lpstr>
      <vt:lpstr> Purpose of the ROAD Program Relationships and Opportunities Advancing Diversity (ROAD) Program seeks to promote and facilitate relationships between prime and consultants to foster opportunities for disadvantaged, minority and women business enterprises to participate in large NTTA contracts. </vt:lpstr>
      <vt:lpstr>PowerPoint Presentation</vt:lpstr>
      <vt:lpstr>ROAD PROGRAM Selection Process (at a glance) </vt:lpstr>
      <vt:lpstr>2016 – 2018 ROAD Program Participants</vt:lpstr>
      <vt:lpstr>2016 – 2018 ROAD Program Participants   </vt:lpstr>
      <vt:lpstr>         </vt:lpstr>
      <vt:lpstr>PowerPoint Presentation</vt:lpstr>
      <vt:lpstr>Questions?</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Rich Robinson</dc:creator>
  <cp:lastModifiedBy>Suber, Kimberly</cp:lastModifiedBy>
  <cp:revision>334</cp:revision>
  <cp:lastPrinted>2017-05-24T14:25:50Z</cp:lastPrinted>
  <dcterms:created xsi:type="dcterms:W3CDTF">2016-09-27T18:45:16Z</dcterms:created>
  <dcterms:modified xsi:type="dcterms:W3CDTF">2017-05-24T20:31:40Z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Only">
    <vt:lpwstr>No</vt:lpwstr>
  </property>
  <property fmtid="{D5CDD505-2E9C-101B-9397-08002B2CF9AE}" pid="3" name="Expires">
    <vt:filetime>2007-10-28T12:00:00Z</vt:filetime>
  </property>
</Properties>
</file>