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6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13" y="-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74E0A0B-40EF-48AC-8A91-8B2E13B3DDD2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79C7540-1EEA-4688-833E-E2B1C29C556E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E0A0B-40EF-48AC-8A91-8B2E13B3DDD2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7540-1EEA-4688-833E-E2B1C29C55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E0A0B-40EF-48AC-8A91-8B2E13B3DDD2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7540-1EEA-4688-833E-E2B1C29C55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E0A0B-40EF-48AC-8A91-8B2E13B3DDD2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7540-1EEA-4688-833E-E2B1C29C55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E0A0B-40EF-48AC-8A91-8B2E13B3DDD2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7540-1EEA-4688-833E-E2B1C29C55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E0A0B-40EF-48AC-8A91-8B2E13B3DDD2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7540-1EEA-4688-833E-E2B1C29C556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E0A0B-40EF-48AC-8A91-8B2E13B3DDD2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7540-1EEA-4688-833E-E2B1C29C55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E0A0B-40EF-48AC-8A91-8B2E13B3DDD2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7540-1EEA-4688-833E-E2B1C29C55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E0A0B-40EF-48AC-8A91-8B2E13B3DDD2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7540-1EEA-4688-833E-E2B1C29C55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E0A0B-40EF-48AC-8A91-8B2E13B3DDD2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7540-1EEA-4688-833E-E2B1C29C556E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E0A0B-40EF-48AC-8A91-8B2E13B3DDD2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7540-1EEA-4688-833E-E2B1C29C55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74E0A0B-40EF-48AC-8A91-8B2E13B3DDD2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79C7540-1EEA-4688-833E-E2B1C29C556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Noraima.perez@txdot.gov" TargetMode="External"/><Relationship Id="rId2" Type="http://schemas.openxmlformats.org/officeDocument/2006/relationships/hyperlink" Target="mailto:Debra.Wells@txdot.gov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590800"/>
            <a:ext cx="6777317" cy="3809999"/>
          </a:xfrm>
        </p:spPr>
        <p:txBody>
          <a:bodyPr>
            <a:normAutofit fontScale="92500" lnSpcReduction="20000"/>
          </a:bodyPr>
          <a:lstStyle/>
          <a:p>
            <a:pPr marL="68580" indent="0" algn="ctr">
              <a:buNone/>
            </a:pPr>
            <a:endParaRPr lang="en-US" sz="3600" dirty="0" smtClean="0">
              <a:solidFill>
                <a:schemeClr val="accent2">
                  <a:lumMod val="90000"/>
                  <a:lumOff val="10000"/>
                </a:schemeClr>
              </a:solidFill>
            </a:endParaRPr>
          </a:p>
          <a:p>
            <a:pPr marL="68580" indent="0" algn="ctr">
              <a:buNone/>
            </a:pPr>
            <a:r>
              <a:rPr lang="en-US" sz="5200" b="1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Cooperative </a:t>
            </a:r>
            <a:r>
              <a:rPr lang="en-US" sz="5200" b="1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Inclusion </a:t>
            </a:r>
            <a:r>
              <a:rPr lang="en-US" sz="5200" b="1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Plan</a:t>
            </a:r>
          </a:p>
          <a:p>
            <a:pPr marL="68580" indent="0" algn="ctr">
              <a:buNone/>
            </a:pPr>
            <a:r>
              <a:rPr lang="en-US" sz="5200" b="1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(CIP)</a:t>
            </a:r>
            <a:endParaRPr lang="en-US" sz="5200" b="1" dirty="0" smtClean="0">
              <a:solidFill>
                <a:schemeClr val="accent2">
                  <a:lumMod val="90000"/>
                  <a:lumOff val="10000"/>
                </a:schemeClr>
              </a:solidFill>
            </a:endParaRPr>
          </a:p>
          <a:p>
            <a:pPr marL="68580" indent="0" algn="ctr">
              <a:buNone/>
            </a:pPr>
            <a:endParaRPr lang="en-US" sz="5200" b="1" dirty="0" smtClean="0">
              <a:solidFill>
                <a:schemeClr val="accent2">
                  <a:lumMod val="90000"/>
                  <a:lumOff val="10000"/>
                </a:schemeClr>
              </a:solidFill>
            </a:endParaRPr>
          </a:p>
          <a:p>
            <a:pPr marL="68580" indent="0" algn="ctr">
              <a:buNone/>
            </a:pPr>
            <a:r>
              <a:rPr lang="en-US" sz="1600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“Connecting Regional </a:t>
            </a:r>
            <a:r>
              <a:rPr lang="en-US" sz="160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Highway Transportation </a:t>
            </a:r>
            <a:r>
              <a:rPr lang="en-US" sz="1600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Providers and Contractor Associations”</a:t>
            </a:r>
            <a:endParaRPr lang="en-US" sz="47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3839"/>
            <a:ext cx="8229599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1444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490" y="457200"/>
            <a:ext cx="7024744" cy="762000"/>
          </a:xfrm>
        </p:spPr>
        <p:txBody>
          <a:bodyPr/>
          <a:lstStyle/>
          <a:p>
            <a:pPr algn="ctr"/>
            <a:r>
              <a:rPr lang="en-US" dirty="0" smtClean="0"/>
              <a:t>CIP 2019 Class Schedule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43492" y="1219200"/>
            <a:ext cx="6777317" cy="5257800"/>
          </a:xfrm>
        </p:spPr>
        <p:txBody>
          <a:bodyPr>
            <a:noAutofit/>
          </a:bodyPr>
          <a:lstStyle/>
          <a:p>
            <a:pPr lvl="0"/>
            <a:r>
              <a:rPr lang="en-US" sz="1400" b="1" dirty="0"/>
              <a:t>Class #1: </a:t>
            </a:r>
            <a:r>
              <a:rPr lang="en-US" sz="1400" dirty="0">
                <a:solidFill>
                  <a:srgbClr val="C00000"/>
                </a:solidFill>
              </a:rPr>
              <a:t>Navigating TxDOT Website </a:t>
            </a:r>
            <a:r>
              <a:rPr lang="en-US" sz="1400" dirty="0"/>
              <a:t>(</a:t>
            </a:r>
            <a:r>
              <a:rPr lang="en-US" sz="1400" b="1" dirty="0"/>
              <a:t>February 14, 2019</a:t>
            </a:r>
            <a:r>
              <a:rPr lang="en-US" sz="1400" dirty="0"/>
              <a:t>)-@ Dallas District TxDOT 9am-10am (Registration 8:30am/Network Opportunities till 11am) </a:t>
            </a:r>
          </a:p>
          <a:p>
            <a:pPr marL="68580" indent="0">
              <a:buNone/>
            </a:pPr>
            <a:r>
              <a:rPr lang="en-US" sz="1400" dirty="0"/>
              <a:t> </a:t>
            </a:r>
            <a:endParaRPr lang="en-US" sz="1400" dirty="0" smtClean="0"/>
          </a:p>
          <a:p>
            <a:pPr lvl="0"/>
            <a:r>
              <a:rPr lang="en-US" sz="1400" b="1" dirty="0" smtClean="0"/>
              <a:t>Class #2:</a:t>
            </a:r>
            <a:r>
              <a:rPr lang="en-US" sz="1400" dirty="0" smtClean="0"/>
              <a:t> </a:t>
            </a:r>
            <a:r>
              <a:rPr lang="en-US" sz="1400" dirty="0" smtClean="0">
                <a:solidFill>
                  <a:srgbClr val="C00000"/>
                </a:solidFill>
              </a:rPr>
              <a:t>TxDOT Compliance (CIV) </a:t>
            </a:r>
            <a:r>
              <a:rPr lang="en-US" sz="1400" dirty="0" smtClean="0"/>
              <a:t>(</a:t>
            </a:r>
            <a:r>
              <a:rPr lang="en-US" sz="1400" b="1" dirty="0" smtClean="0"/>
              <a:t>March 21, 2019</a:t>
            </a:r>
            <a:r>
              <a:rPr lang="en-US" sz="1400" dirty="0" smtClean="0"/>
              <a:t>)-@ Dallas District TxDOT 10:30am-11:45am (Registration 10am/Network Opportunities till 11am) </a:t>
            </a:r>
          </a:p>
          <a:p>
            <a:pPr marL="68580" indent="0">
              <a:buNone/>
            </a:pPr>
            <a:r>
              <a:rPr lang="en-US" sz="1400" dirty="0"/>
              <a:t> </a:t>
            </a:r>
          </a:p>
          <a:p>
            <a:pPr lvl="0"/>
            <a:r>
              <a:rPr lang="en-US" sz="1400" b="1" dirty="0"/>
              <a:t>Class #3:</a:t>
            </a:r>
            <a:r>
              <a:rPr lang="en-US" sz="1400" dirty="0"/>
              <a:t> </a:t>
            </a:r>
            <a:r>
              <a:rPr lang="en-US" sz="1400" dirty="0">
                <a:solidFill>
                  <a:srgbClr val="C00000"/>
                </a:solidFill>
              </a:rPr>
              <a:t>TxDOT Construction Prequalification/NTTA Bidding Process </a:t>
            </a:r>
            <a:endParaRPr lang="en-US" sz="1400" dirty="0" smtClean="0">
              <a:solidFill>
                <a:srgbClr val="C00000"/>
              </a:solidFill>
            </a:endParaRPr>
          </a:p>
          <a:p>
            <a:pPr marL="68580" lvl="0" indent="0">
              <a:buNone/>
            </a:pPr>
            <a:r>
              <a:rPr lang="en-US" sz="1400" dirty="0" smtClean="0"/>
              <a:t>     (</a:t>
            </a:r>
            <a:r>
              <a:rPr lang="en-US" sz="1400" b="1" dirty="0"/>
              <a:t>May 15, 2019</a:t>
            </a:r>
            <a:r>
              <a:rPr lang="en-US" sz="1400" dirty="0"/>
              <a:t>)-@ Dallas District TxDOT 9:30am -11am (Registration </a:t>
            </a:r>
            <a:endParaRPr lang="en-US" sz="1400" dirty="0" smtClean="0"/>
          </a:p>
          <a:p>
            <a:pPr marL="68580" lvl="0" indent="0">
              <a:buNone/>
            </a:pPr>
            <a:r>
              <a:rPr lang="en-US" sz="1400" dirty="0" smtClean="0"/>
              <a:t>     9am/Network </a:t>
            </a:r>
            <a:r>
              <a:rPr lang="en-US" sz="1400" dirty="0"/>
              <a:t>Opportunities till 11am) </a:t>
            </a:r>
          </a:p>
          <a:p>
            <a:pPr marL="68580" indent="0">
              <a:buNone/>
            </a:pPr>
            <a:r>
              <a:rPr lang="en-US" sz="1400" dirty="0"/>
              <a:t> </a:t>
            </a:r>
          </a:p>
          <a:p>
            <a:pPr lvl="0"/>
            <a:r>
              <a:rPr lang="en-US" sz="1400" b="1" dirty="0"/>
              <a:t>Class #4:</a:t>
            </a:r>
            <a:r>
              <a:rPr lang="en-US" sz="1400" dirty="0"/>
              <a:t> </a:t>
            </a:r>
            <a:r>
              <a:rPr lang="en-US" sz="1400" dirty="0">
                <a:solidFill>
                  <a:srgbClr val="C00000"/>
                </a:solidFill>
              </a:rPr>
              <a:t>TxDOT Spec Book &amp; Field </a:t>
            </a:r>
            <a:r>
              <a:rPr lang="en-US" sz="1400" dirty="0" smtClean="0">
                <a:solidFill>
                  <a:srgbClr val="C00000"/>
                </a:solidFill>
              </a:rPr>
              <a:t>Implementation</a:t>
            </a:r>
            <a:r>
              <a:rPr lang="en-US" sz="1400" dirty="0"/>
              <a:t> </a:t>
            </a:r>
            <a:r>
              <a:rPr lang="en-US" sz="1400" dirty="0" smtClean="0"/>
              <a:t>(</a:t>
            </a:r>
            <a:r>
              <a:rPr lang="en-US" sz="1400" b="1" dirty="0" smtClean="0"/>
              <a:t>June </a:t>
            </a:r>
            <a:r>
              <a:rPr lang="en-US" sz="1400" b="1" dirty="0"/>
              <a:t>20, 2019</a:t>
            </a:r>
            <a:r>
              <a:rPr lang="en-US" sz="1400" dirty="0"/>
              <a:t>)-@ Dallas District TxDOT  3pm-5pm (Registration 2:30pm/Network Opportunities till 6pm) </a:t>
            </a:r>
          </a:p>
          <a:p>
            <a:pPr marL="68580" indent="0">
              <a:buNone/>
            </a:pPr>
            <a:r>
              <a:rPr lang="en-US" sz="1400" dirty="0"/>
              <a:t> </a:t>
            </a:r>
          </a:p>
          <a:p>
            <a:pPr lvl="0"/>
            <a:r>
              <a:rPr lang="en-US" sz="1400" b="1" dirty="0"/>
              <a:t>Class #5:</a:t>
            </a:r>
            <a:r>
              <a:rPr lang="en-US" sz="1400" dirty="0"/>
              <a:t> </a:t>
            </a:r>
            <a:r>
              <a:rPr lang="en-US" sz="1400" dirty="0">
                <a:solidFill>
                  <a:srgbClr val="C00000"/>
                </a:solidFill>
              </a:rPr>
              <a:t>Working with Diversity Management System </a:t>
            </a:r>
            <a:r>
              <a:rPr lang="en-US" sz="1400" dirty="0"/>
              <a:t>(</a:t>
            </a:r>
            <a:r>
              <a:rPr lang="en-US" sz="1400" b="1" dirty="0"/>
              <a:t>August 22, 2019</a:t>
            </a:r>
            <a:r>
              <a:rPr lang="en-US" sz="1400" dirty="0"/>
              <a:t>)- @ Dallas District TxDOT 4:00pm-5:00pm (Registration 3:30pm/Network Opportunities till 6pm) </a:t>
            </a:r>
          </a:p>
          <a:p>
            <a:pPr marL="68580" indent="0">
              <a:buNone/>
            </a:pPr>
            <a:r>
              <a:rPr lang="en-US" sz="1400" dirty="0"/>
              <a:t> </a:t>
            </a:r>
          </a:p>
          <a:p>
            <a:pPr lvl="0"/>
            <a:r>
              <a:rPr lang="en-US" sz="1400" b="1" dirty="0"/>
              <a:t>Class #6:</a:t>
            </a:r>
            <a:r>
              <a:rPr lang="en-US" sz="1400" dirty="0"/>
              <a:t> </a:t>
            </a:r>
            <a:r>
              <a:rPr lang="en-US" sz="1400" dirty="0">
                <a:solidFill>
                  <a:srgbClr val="C00000"/>
                </a:solidFill>
              </a:rPr>
              <a:t>Bonding 101/Understanding Business Credit </a:t>
            </a:r>
            <a:r>
              <a:rPr lang="en-US" sz="1400" dirty="0"/>
              <a:t>(</a:t>
            </a:r>
            <a:r>
              <a:rPr lang="en-US" sz="1400" b="1" dirty="0"/>
              <a:t>September 19, 2019</a:t>
            </a:r>
            <a:r>
              <a:rPr lang="en-US" sz="1400" dirty="0"/>
              <a:t>)- @ Dallas District TxDOT 9am-11am (Registration 8:30am/Network Opportunities till 11am) 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1958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68580" indent="0">
              <a:buNone/>
            </a:pPr>
            <a:r>
              <a:rPr lang="en-US" b="1" dirty="0"/>
              <a:t>Cooperative Inclusion Plan (CIP) Contacts: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dirty="0"/>
              <a:t>Debra Wells 214-319-3553: CIP Resource 					    </a:t>
            </a:r>
            <a:r>
              <a:rPr lang="en-US" dirty="0" smtClean="0"/>
              <a:t>  Specialist</a:t>
            </a:r>
            <a:endParaRPr lang="en-US" dirty="0"/>
          </a:p>
          <a:p>
            <a:pPr marL="68580" indent="0">
              <a:buNone/>
            </a:pPr>
            <a:r>
              <a:rPr lang="en-US" dirty="0">
                <a:hlinkClick r:id="rId2"/>
              </a:rPr>
              <a:t>Debra.Wells@txdot.gov</a:t>
            </a:r>
            <a:endParaRPr lang="en-US" dirty="0"/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r>
              <a:rPr lang="en-US" dirty="0" smtClean="0"/>
              <a:t>Nora </a:t>
            </a:r>
            <a:r>
              <a:rPr lang="en-US" dirty="0"/>
              <a:t>Perez 214-319-6456: DBE Coordinator</a:t>
            </a:r>
          </a:p>
          <a:p>
            <a:pPr marL="68580" indent="0">
              <a:buNone/>
            </a:pPr>
            <a:r>
              <a:rPr lang="en-US" dirty="0" smtClean="0">
                <a:hlinkClick r:id="rId3"/>
              </a:rPr>
              <a:t>Noraima.perez@txdot.gov</a:t>
            </a:r>
            <a:endParaRPr lang="en-US" dirty="0" smtClean="0"/>
          </a:p>
          <a:p>
            <a:pPr marL="68580" indent="0">
              <a:buNone/>
            </a:pPr>
            <a:endParaRPr lang="en-US" b="1" dirty="0" smtClean="0"/>
          </a:p>
          <a:p>
            <a:pPr marL="68580" indent="0">
              <a:buNone/>
            </a:pPr>
            <a:r>
              <a:rPr lang="en-US" b="1" dirty="0" smtClean="0"/>
              <a:t>Information:</a:t>
            </a:r>
          </a:p>
          <a:p>
            <a:pPr marL="68580" indent="0">
              <a:buNone/>
            </a:pPr>
            <a:r>
              <a:rPr lang="en-US" dirty="0"/>
              <a:t>k</a:t>
            </a:r>
            <a:r>
              <a:rPr lang="en-US" dirty="0" smtClean="0"/>
              <a:t>eepitmovingdallas.org</a:t>
            </a:r>
            <a:endParaRPr lang="en-US" dirty="0"/>
          </a:p>
          <a:p>
            <a:pPr marL="68580" indent="0">
              <a:buNone/>
            </a:pPr>
            <a:endParaRPr lang="en-US" b="1" dirty="0"/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6185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00206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53</TotalTime>
  <Words>58</Words>
  <Application>Microsoft Office PowerPoint</Application>
  <PresentationFormat>On-screen Show (4:3)</PresentationFormat>
  <Paragraphs>29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Austin</vt:lpstr>
      <vt:lpstr>PowerPoint Presentation</vt:lpstr>
      <vt:lpstr>CIP 2019 Class Schedule</vt:lpstr>
      <vt:lpstr>PowerPoint Presentation</vt:lpstr>
    </vt:vector>
  </TitlesOfParts>
  <Company>Texas Dept. of Transportation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Debra Wells</dc:creator>
  <cp:lastModifiedBy>Debra Wells</cp:lastModifiedBy>
  <cp:revision>5</cp:revision>
  <dcterms:created xsi:type="dcterms:W3CDTF">2019-01-16T17:40:53Z</dcterms:created>
  <dcterms:modified xsi:type="dcterms:W3CDTF">2019-01-16T20:11:00Z</dcterms:modified>
</cp:coreProperties>
</file>