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1" r:id="rId4"/>
    <p:sldId id="270" r:id="rId5"/>
    <p:sldId id="272" r:id="rId6"/>
    <p:sldId id="266" r:id="rId7"/>
    <p:sldId id="257" r:id="rId8"/>
    <p:sldId id="258" r:id="rId9"/>
    <p:sldId id="259" r:id="rId10"/>
    <p:sldId id="260" r:id="rId11"/>
    <p:sldId id="265" r:id="rId12"/>
    <p:sldId id="264" r:id="rId13"/>
    <p:sldId id="261" r:id="rId14"/>
    <p:sldId id="267" r:id="rId15"/>
    <p:sldId id="263" r:id="rId16"/>
    <p:sldId id="262" r:id="rId17"/>
    <p:sldId id="269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7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4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7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8774-2839-4E3A-A675-C52DB1E53AC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1A4-F8A9-4B15-A3F2-AB6784811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Welcome to </a:t>
            </a:r>
          </a:p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Cooperative Inclusion Plan</a:t>
            </a:r>
          </a:p>
          <a:p>
            <a:pPr marL="0" indent="0" algn="ctr">
              <a:buNone/>
            </a:pPr>
            <a:r>
              <a:rPr lang="en-US" sz="6600" dirty="0" smtClean="0"/>
              <a:t>Navigating TxDOT Website </a:t>
            </a:r>
            <a:endParaRPr lang="en-US" sz="6600" dirty="0"/>
          </a:p>
        </p:txBody>
      </p:sp>
      <p:pic>
        <p:nvPicPr>
          <p:cNvPr id="10" name="Picture 2" descr="C:\Documents and Settings\ktolbert\Local Settings\Temporary Internet Files\Content.IE5\ZK94P8MA\MP900409489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flipH="1">
            <a:off x="0" y="0"/>
            <a:ext cx="91440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07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Search Specific Standard In Spec Book</a:t>
            </a:r>
            <a:endParaRPr lang="en-US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7694"/>
            <a:ext cx="8229600" cy="453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2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Material</a:t>
            </a:r>
            <a:endParaRPr lang="en-US" sz="8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2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Finding Material Information</a:t>
            </a:r>
            <a:endParaRPr lang="en-US" sz="5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914400" y="4145280"/>
            <a:ext cx="5486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Material Information</a:t>
            </a:r>
            <a:endParaRPr lang="en-US" sz="6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86000" y="3037739"/>
            <a:ext cx="5486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0" y="4472411"/>
            <a:ext cx="5486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4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Monthly Estimates</a:t>
            </a:r>
            <a:endParaRPr lang="en-US" sz="6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33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DWELLS\AppData\Local\Microsoft\Windows\Temporary Internet Files\Content.IE5\7MRUX3ZY\sac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3505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7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800" dirty="0" smtClean="0"/>
              <a:t>Finding Monthly Estimates</a:t>
            </a:r>
            <a:endParaRPr lang="en-US" sz="5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2" y="1600200"/>
            <a:ext cx="79122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334285" y="3778916"/>
            <a:ext cx="45720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7116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438400" y="5026635"/>
            <a:ext cx="4572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PEPS</a:t>
            </a:r>
            <a:endParaRPr lang="en-US" sz="9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C:\Users\DWELLS\AppData\Local\Microsoft\Windows\Temporary Internet Files\Content.IE5\YZB445MV\Texas_turnaround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4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PEPS Information</a:t>
            </a:r>
            <a:endParaRPr lang="en-US" sz="6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9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68172" y="4976086"/>
            <a:ext cx="54864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25372" y="5250406"/>
            <a:ext cx="365760" cy="914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25372" y="5394960"/>
            <a:ext cx="365760" cy="914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25372" y="6019800"/>
            <a:ext cx="365760" cy="914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Upcoming CIP Classes &amp; Workshops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2019 CIP Schedule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 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b="1" dirty="0"/>
              <a:t>Here is the </a:t>
            </a:r>
            <a:r>
              <a:rPr lang="en-US" sz="4400" b="1" u="sng" dirty="0"/>
              <a:t>Updated CIP Classes/Location (All held at Dallas District TxDOT-DAL-Trans Bldg.) information:</a:t>
            </a:r>
            <a:r>
              <a:rPr lang="en-US" sz="4400" u="sng" dirty="0"/>
              <a:t> 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b="1" dirty="0"/>
              <a:t>Class #1: </a:t>
            </a:r>
            <a:r>
              <a:rPr lang="en-US" sz="4400" dirty="0"/>
              <a:t>Navigating TxDOT Website (</a:t>
            </a:r>
            <a:r>
              <a:rPr lang="en-US" sz="4400" b="1" dirty="0"/>
              <a:t>February 14, 2019</a:t>
            </a:r>
            <a:r>
              <a:rPr lang="en-US" sz="4400" dirty="0"/>
              <a:t>)-@ Dallas District TxDOT 9am-10am (Registration 8:30am/Network Opportunities till 11am)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b="1" dirty="0"/>
              <a:t>Class #2:</a:t>
            </a:r>
            <a:r>
              <a:rPr lang="en-US" sz="4400" dirty="0"/>
              <a:t> TxDOT Compliance (CIV) (</a:t>
            </a:r>
            <a:r>
              <a:rPr lang="en-US" sz="4400" b="1" dirty="0"/>
              <a:t>March 21, 2019</a:t>
            </a:r>
            <a:r>
              <a:rPr lang="en-US" sz="4400" dirty="0"/>
              <a:t>)-@ Dallas District TxDOT 10:30am-11:45am (Registration 10am/Network Opportunities till 11am)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b="1" dirty="0"/>
              <a:t>Class #3:</a:t>
            </a:r>
            <a:r>
              <a:rPr lang="en-US" sz="4400" dirty="0"/>
              <a:t> TxDOT Construction Prequalification/NTTA Bidding Process (</a:t>
            </a:r>
            <a:r>
              <a:rPr lang="en-US" sz="4400" b="1" dirty="0"/>
              <a:t>May 15, 2019</a:t>
            </a:r>
            <a:r>
              <a:rPr lang="en-US" sz="4400" dirty="0"/>
              <a:t>)-@ Dallas District TxDOT 9:30am -11am (Registration 9am/Network Opportunities till 11am): Tentative WEB-EX/TBA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b="1" dirty="0"/>
              <a:t>Class #4:</a:t>
            </a:r>
            <a:r>
              <a:rPr lang="en-US" sz="4400" dirty="0"/>
              <a:t> TxDOT Spec Book &amp; Field Implementation (</a:t>
            </a:r>
            <a:r>
              <a:rPr lang="en-US" sz="4400" b="1" dirty="0"/>
              <a:t>June 20, 2019</a:t>
            </a:r>
            <a:r>
              <a:rPr lang="en-US" sz="4400" dirty="0"/>
              <a:t>)-@ Dallas District TxDOT  3pm-5pm (Registration 2:30pm/Network Opportunities till 6pm)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b="1" dirty="0"/>
              <a:t>Class #5:</a:t>
            </a:r>
            <a:r>
              <a:rPr lang="en-US" sz="4400" dirty="0"/>
              <a:t> Working with Diversity Management System (</a:t>
            </a:r>
            <a:r>
              <a:rPr lang="en-US" sz="4400" b="1" dirty="0"/>
              <a:t>August 22, 2019</a:t>
            </a:r>
            <a:r>
              <a:rPr lang="en-US" sz="4400" dirty="0"/>
              <a:t>)- @ Dallas District TxDOT 4:00pm-5:00pm (Registration 3:30pm/Network Opportunities till 6pm)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b="1" dirty="0"/>
              <a:t>Class #6:</a:t>
            </a:r>
            <a:r>
              <a:rPr lang="en-US" sz="4400" dirty="0"/>
              <a:t> Bonding 101/Understanding Business Credit (</a:t>
            </a:r>
            <a:r>
              <a:rPr lang="en-US" sz="4400" b="1" dirty="0"/>
              <a:t>September 19, 2019</a:t>
            </a:r>
            <a:r>
              <a:rPr lang="en-US" sz="4400" dirty="0"/>
              <a:t>)- @ Dallas District TxDOT 9am-11am (Registration 8:30am/Network Opportunities till 11am)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marL="0" indent="0" algn="ctr">
              <a:buNone/>
            </a:pPr>
            <a:r>
              <a:rPr lang="en-US" sz="4400" b="1" u="sng" dirty="0"/>
              <a:t>The Updated CIP Workshops/Location (All held at Dallas District TxDOT) information: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 </a:t>
            </a:r>
            <a:endParaRPr lang="en-US" sz="4400" dirty="0"/>
          </a:p>
          <a:p>
            <a:pPr lvl="0"/>
            <a:r>
              <a:rPr lang="en-US" sz="4400" dirty="0"/>
              <a:t>Professional Workshop I (January 17, 2019)-Hosted by NTTA/@NTTA 9am-11:30am-DONE 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dirty="0"/>
              <a:t>Heavy Highway Construction Firms Workshop I (</a:t>
            </a:r>
            <a:r>
              <a:rPr lang="en-US" sz="4400" b="1" dirty="0"/>
              <a:t>April 18, 2019</a:t>
            </a:r>
            <a:r>
              <a:rPr lang="en-US" sz="4400" dirty="0"/>
              <a:t>)-Hosted by Dallas District TxDOT 9am-12pm (Registration 9am/Networking Opportunities till 12pm)@ Dallas District TxDOT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dirty="0"/>
              <a:t>Professional Workshop II (</a:t>
            </a:r>
            <a:r>
              <a:rPr lang="en-US" sz="4400" b="1" dirty="0"/>
              <a:t>July 18, 2019</a:t>
            </a:r>
            <a:r>
              <a:rPr lang="en-US" sz="4400" dirty="0"/>
              <a:t>)-Hosted by NTTA/@NTTA 9am-11:30am  </a:t>
            </a:r>
          </a:p>
          <a:p>
            <a:pPr marL="0" indent="0">
              <a:buNone/>
            </a:pPr>
            <a:r>
              <a:rPr lang="en-US" sz="4400" dirty="0"/>
              <a:t> </a:t>
            </a:r>
          </a:p>
          <a:p>
            <a:pPr lvl="0"/>
            <a:r>
              <a:rPr lang="en-US" sz="4400" dirty="0"/>
              <a:t>Heavy Highway Construction Firms Workshop II (</a:t>
            </a:r>
            <a:r>
              <a:rPr lang="en-US" sz="4400" b="1" dirty="0"/>
              <a:t>October 17, 2019</a:t>
            </a:r>
            <a:r>
              <a:rPr lang="en-US" sz="4400" dirty="0"/>
              <a:t>)-Hosted by Dallas District TxDOT 9am-12pm (Registration 9am/Networking Opportunities till 12pm)@ Dallas District TxDOT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34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TxDOT Front Page Of Website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3" y="1600200"/>
            <a:ext cx="79563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91000" y="5349240"/>
            <a:ext cx="4572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7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Tools Needed Working With TxDOT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Letting &amp; Bids</a:t>
            </a:r>
          </a:p>
          <a:p>
            <a:r>
              <a:rPr lang="en-US" dirty="0" smtClean="0"/>
              <a:t>Official &amp; Unofficial Bids</a:t>
            </a:r>
          </a:p>
          <a:p>
            <a:r>
              <a:rPr lang="en-US" dirty="0" smtClean="0"/>
              <a:t>Letting Schedule</a:t>
            </a:r>
          </a:p>
          <a:p>
            <a:r>
              <a:rPr lang="en-US" dirty="0" smtClean="0"/>
              <a:t>Pre &amp; Post Letting</a:t>
            </a:r>
          </a:p>
          <a:p>
            <a:r>
              <a:rPr lang="en-US" dirty="0" smtClean="0"/>
              <a:t>Average Low Bid</a:t>
            </a:r>
          </a:p>
          <a:p>
            <a:r>
              <a:rPr lang="en-US" dirty="0" smtClean="0"/>
              <a:t>Plans Online (Proposal &amp; Addendums)</a:t>
            </a:r>
          </a:p>
          <a:p>
            <a:r>
              <a:rPr lang="en-US" dirty="0" smtClean="0"/>
              <a:t>Unit Prices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229756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0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Letting &amp; Bids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447800" y="4558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Working With TxDOT Tools</a:t>
            </a:r>
            <a:endParaRPr lang="en-US" sz="6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815069" y="3533236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15069" y="3807556"/>
            <a:ext cx="182880" cy="1828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1328927" y="3990436"/>
            <a:ext cx="548640" cy="2743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15069" y="4642919"/>
            <a:ext cx="182880" cy="1828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632189" y="6248400"/>
            <a:ext cx="274320" cy="27432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08581" y="5165002"/>
            <a:ext cx="182880" cy="1828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5069" y="5493945"/>
            <a:ext cx="182880" cy="1828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TxDOT Spec Book</a:t>
            </a:r>
            <a:endParaRPr lang="en-US" sz="8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86400"/>
            <a:ext cx="229756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6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Finding The Spec Book</a:t>
            </a:r>
            <a:endParaRPr lang="en-US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1" y="1600200"/>
            <a:ext cx="76902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33600" y="4419600"/>
            <a:ext cx="5486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to Find Spec Book?</a:t>
            </a:r>
            <a:endParaRPr lang="en-US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851735" y="2209800"/>
            <a:ext cx="54864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087880" y="3289123"/>
            <a:ext cx="548640" cy="27432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7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Spec Book Information</a:t>
            </a:r>
            <a:endParaRPr lang="en-US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2295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33600" y="3020870"/>
            <a:ext cx="45720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133600" y="3248022"/>
            <a:ext cx="457200" cy="18288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96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</vt:lpstr>
      <vt:lpstr>TxDOT Front Page Of Website</vt:lpstr>
      <vt:lpstr>Tools Needed Working With TxDOT</vt:lpstr>
      <vt:lpstr>Letting &amp; Bids</vt:lpstr>
      <vt:lpstr>Working With TxDOT Tools</vt:lpstr>
      <vt:lpstr>TxDOT Spec Book</vt:lpstr>
      <vt:lpstr>Finding The Spec Book</vt:lpstr>
      <vt:lpstr>How to Find Spec Book?</vt:lpstr>
      <vt:lpstr>Spec Book Information</vt:lpstr>
      <vt:lpstr>Search Specific Standard In Spec Book</vt:lpstr>
      <vt:lpstr>Material</vt:lpstr>
      <vt:lpstr>Finding Material Information</vt:lpstr>
      <vt:lpstr>Material Information</vt:lpstr>
      <vt:lpstr>Monthly Estimates</vt:lpstr>
      <vt:lpstr>Finding Monthly Estimates</vt:lpstr>
      <vt:lpstr>Monthly Estimates</vt:lpstr>
      <vt:lpstr>PEPS</vt:lpstr>
      <vt:lpstr>PEPS Information</vt:lpstr>
      <vt:lpstr>Upcoming CIP Classes &amp; Workshops</vt:lpstr>
    </vt:vector>
  </TitlesOfParts>
  <Company>Texas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Wells</dc:creator>
  <cp:lastModifiedBy>Debra Wells</cp:lastModifiedBy>
  <cp:revision>20</cp:revision>
  <dcterms:created xsi:type="dcterms:W3CDTF">2019-02-11T18:59:14Z</dcterms:created>
  <dcterms:modified xsi:type="dcterms:W3CDTF">2019-02-22T17:06:56Z</dcterms:modified>
</cp:coreProperties>
</file>