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p:sldMasterIdLst>
    <p:sldMasterId id="2147483708" r:id="rId1"/>
    <p:sldMasterId id="2147483719" r:id="rId2"/>
    <p:sldMasterId id="2147483730" r:id="rId3"/>
    <p:sldMasterId id="2147483762" r:id="rId4"/>
    <p:sldMasterId id="2147483764" r:id="rId5"/>
  </p:sldMasterIdLst>
  <p:notesMasterIdLst>
    <p:notesMasterId r:id="rId14"/>
  </p:notesMasterIdLst>
  <p:handoutMasterIdLst>
    <p:handoutMasterId r:id="rId15"/>
  </p:handoutMasterIdLst>
  <p:sldIdLst>
    <p:sldId id="609" r:id="rId6"/>
    <p:sldId id="643" r:id="rId7"/>
    <p:sldId id="708" r:id="rId8"/>
    <p:sldId id="642" r:id="rId9"/>
    <p:sldId id="718" r:id="rId10"/>
    <p:sldId id="719" r:id="rId11"/>
    <p:sldId id="721" r:id="rId12"/>
    <p:sldId id="722" r:id="rId13"/>
  </p:sldIdLst>
  <p:sldSz cx="9144000" cy="5143500" type="screen16x9"/>
  <p:notesSz cx="7010400" cy="9296400"/>
  <p:embeddedFontLst>
    <p:embeddedFont>
      <p:font typeface="Webdings" panose="05030102010509060703" pitchFamily="18" charset="2"/>
      <p:regular r:id="rId16"/>
    </p:embeddedFont>
    <p:embeddedFont>
      <p:font typeface="Calibri" panose="020F0502020204030204" pitchFamily="34" charset="0"/>
      <p:regular r:id="rId17"/>
      <p:bold r:id="rId18"/>
      <p:italic r:id="rId19"/>
      <p:boldItalic r:id="rId20"/>
    </p:embeddedFont>
    <p:embeddedFont>
      <p:font typeface="Segoe UI" panose="020B0502040204020203" pitchFamily="34" charset="0"/>
      <p:regular r:id="rId21"/>
      <p:bold r:id="rId22"/>
      <p:italic r:id="rId23"/>
      <p:boldItalic r:id="rId24"/>
    </p:embeddedFont>
    <p:embeddedFont>
      <p:font typeface="Segoe UI Semilight" panose="020B0604020202020204" charset="0"/>
      <p:regular r:id="rId25"/>
      <p:italic r:id="rId26"/>
    </p:embeddedFont>
  </p:embeddedFontLst>
  <p:defaultTextStyle>
    <a:defPPr>
      <a:defRPr lang="en-US"/>
    </a:defPPr>
    <a:lvl1pPr algn="l" rtl="0" fontAlgn="base">
      <a:spcBef>
        <a:spcPct val="0"/>
      </a:spcBef>
      <a:spcAft>
        <a:spcPct val="0"/>
      </a:spcAft>
      <a:defRPr sz="1800" kern="1200">
        <a:solidFill>
          <a:schemeClr val="tx1"/>
        </a:solidFill>
        <a:latin typeface="Times New Roman" pitchFamily="18" charset="0"/>
        <a:ea typeface="+mn-ea"/>
        <a:cs typeface="+mn-cs"/>
      </a:defRPr>
    </a:lvl1pPr>
    <a:lvl2pPr marL="342892" algn="l" rtl="0" fontAlgn="base">
      <a:spcBef>
        <a:spcPct val="0"/>
      </a:spcBef>
      <a:spcAft>
        <a:spcPct val="0"/>
      </a:spcAft>
      <a:defRPr sz="1800" kern="1200">
        <a:solidFill>
          <a:schemeClr val="tx1"/>
        </a:solidFill>
        <a:latin typeface="Times New Roman" pitchFamily="18" charset="0"/>
        <a:ea typeface="+mn-ea"/>
        <a:cs typeface="+mn-cs"/>
      </a:defRPr>
    </a:lvl2pPr>
    <a:lvl3pPr marL="685783" algn="l" rtl="0" fontAlgn="base">
      <a:spcBef>
        <a:spcPct val="0"/>
      </a:spcBef>
      <a:spcAft>
        <a:spcPct val="0"/>
      </a:spcAft>
      <a:defRPr sz="1800" kern="1200">
        <a:solidFill>
          <a:schemeClr val="tx1"/>
        </a:solidFill>
        <a:latin typeface="Times New Roman" pitchFamily="18" charset="0"/>
        <a:ea typeface="+mn-ea"/>
        <a:cs typeface="+mn-cs"/>
      </a:defRPr>
    </a:lvl3pPr>
    <a:lvl4pPr marL="1028675" algn="l" rtl="0" fontAlgn="base">
      <a:spcBef>
        <a:spcPct val="0"/>
      </a:spcBef>
      <a:spcAft>
        <a:spcPct val="0"/>
      </a:spcAft>
      <a:defRPr sz="1800" kern="1200">
        <a:solidFill>
          <a:schemeClr val="tx1"/>
        </a:solidFill>
        <a:latin typeface="Times New Roman" pitchFamily="18" charset="0"/>
        <a:ea typeface="+mn-ea"/>
        <a:cs typeface="+mn-cs"/>
      </a:defRPr>
    </a:lvl4pPr>
    <a:lvl5pPr marL="1371566" algn="l" rtl="0" fontAlgn="base">
      <a:spcBef>
        <a:spcPct val="0"/>
      </a:spcBef>
      <a:spcAft>
        <a:spcPct val="0"/>
      </a:spcAft>
      <a:defRPr sz="1800" kern="1200">
        <a:solidFill>
          <a:schemeClr val="tx1"/>
        </a:solidFill>
        <a:latin typeface="Times New Roman" pitchFamily="18" charset="0"/>
        <a:ea typeface="+mn-ea"/>
        <a:cs typeface="+mn-cs"/>
      </a:defRPr>
    </a:lvl5pPr>
    <a:lvl6pPr marL="1714457" algn="l" defTabSz="685783" rtl="0" eaLnBrk="1" latinLnBrk="0" hangingPunct="1">
      <a:defRPr sz="1800" kern="1200">
        <a:solidFill>
          <a:schemeClr val="tx1"/>
        </a:solidFill>
        <a:latin typeface="Times New Roman" pitchFamily="18" charset="0"/>
        <a:ea typeface="+mn-ea"/>
        <a:cs typeface="+mn-cs"/>
      </a:defRPr>
    </a:lvl6pPr>
    <a:lvl7pPr marL="2057348" algn="l" defTabSz="685783" rtl="0" eaLnBrk="1" latinLnBrk="0" hangingPunct="1">
      <a:defRPr sz="1800" kern="1200">
        <a:solidFill>
          <a:schemeClr val="tx1"/>
        </a:solidFill>
        <a:latin typeface="Times New Roman" pitchFamily="18" charset="0"/>
        <a:ea typeface="+mn-ea"/>
        <a:cs typeface="+mn-cs"/>
      </a:defRPr>
    </a:lvl7pPr>
    <a:lvl8pPr marL="2400240" algn="l" defTabSz="685783" rtl="0" eaLnBrk="1" latinLnBrk="0" hangingPunct="1">
      <a:defRPr sz="1800" kern="1200">
        <a:solidFill>
          <a:schemeClr val="tx1"/>
        </a:solidFill>
        <a:latin typeface="Times New Roman" pitchFamily="18" charset="0"/>
        <a:ea typeface="+mn-ea"/>
        <a:cs typeface="+mn-cs"/>
      </a:defRPr>
    </a:lvl8pPr>
    <a:lvl9pPr marL="2743132" algn="l" defTabSz="685783" rtl="0" eaLnBrk="1" latinLnBrk="0" hangingPunct="1">
      <a:defRPr sz="1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orient="horz" pos="623" userDrawn="1">
          <p15:clr>
            <a:srgbClr val="A4A3A4"/>
          </p15:clr>
        </p15:guide>
        <p15:guide id="3" orient="horz" pos="99" userDrawn="1">
          <p15:clr>
            <a:srgbClr val="A4A3A4"/>
          </p15:clr>
        </p15:guide>
        <p15:guide id="4" pos="3864" userDrawn="1">
          <p15:clr>
            <a:srgbClr val="A4A3A4"/>
          </p15:clr>
        </p15:guide>
        <p15:guide id="5" pos="365" userDrawn="1">
          <p15:clr>
            <a:srgbClr val="A4A3A4"/>
          </p15:clr>
        </p15:guide>
        <p15:guide id="6" pos="7512" userDrawn="1">
          <p15:clr>
            <a:srgbClr val="A4A3A4"/>
          </p15:clr>
        </p15:guide>
        <p15:guide id="7" orient="horz" pos="1638">
          <p15:clr>
            <a:srgbClr val="A4A3A4"/>
          </p15:clr>
        </p15:guide>
        <p15:guide id="8" orient="horz" pos="467">
          <p15:clr>
            <a:srgbClr val="A4A3A4"/>
          </p15:clr>
        </p15:guide>
        <p15:guide id="9" orient="horz" pos="74">
          <p15:clr>
            <a:srgbClr val="A4A3A4"/>
          </p15:clr>
        </p15:guide>
        <p15:guide id="10" pos="2898">
          <p15:clr>
            <a:srgbClr val="A4A3A4"/>
          </p15:clr>
        </p15:guide>
        <p15:guide id="11" pos="274">
          <p15:clr>
            <a:srgbClr val="A4A3A4"/>
          </p15:clr>
        </p15:guide>
        <p15:guide id="12" pos="5634">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no, Anjelica" initials="SA" lastIdx="16" clrIdx="0"/>
  <p:cmAuthor id="2" name="Andrea Brusuelas" initials="AB"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2C59"/>
    <a:srgbClr val="0B17B5"/>
    <a:srgbClr val="FF8F27"/>
    <a:srgbClr val="ADADAD"/>
    <a:srgbClr val="C9C9C9"/>
    <a:srgbClr val="E6E6E6"/>
    <a:srgbClr val="0054A8"/>
    <a:srgbClr val="EEEDE6"/>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5631" autoAdjust="0"/>
  </p:normalViewPr>
  <p:slideViewPr>
    <p:cSldViewPr snapToGrid="0">
      <p:cViewPr>
        <p:scale>
          <a:sx n="115" d="100"/>
          <a:sy n="115" d="100"/>
        </p:scale>
        <p:origin x="-86" y="-331"/>
      </p:cViewPr>
      <p:guideLst>
        <p:guide orient="horz" pos="2184"/>
        <p:guide orient="horz" pos="623"/>
        <p:guide orient="horz" pos="99"/>
        <p:guide orient="horz" pos="1638"/>
        <p:guide orient="horz" pos="467"/>
        <p:guide orient="horz" pos="74"/>
        <p:guide pos="3864"/>
        <p:guide pos="365"/>
        <p:guide pos="7512"/>
        <p:guide pos="2898"/>
        <p:guide pos="274"/>
        <p:guide pos="56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792" y="108"/>
      </p:cViewPr>
      <p:guideLst>
        <p:guide orient="horz" pos="3024"/>
        <p:guide orient="horz" pos="2928"/>
        <p:guide pos="2304"/>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1" y="1"/>
            <a:ext cx="3038475" cy="466725"/>
          </a:xfrm>
          <a:prstGeom prst="rect">
            <a:avLst/>
          </a:prstGeom>
          <a:noFill/>
          <a:ln w="9525">
            <a:noFill/>
            <a:miter lim="800000"/>
            <a:headEnd/>
            <a:tailEnd/>
          </a:ln>
          <a:effectLst/>
        </p:spPr>
        <p:txBody>
          <a:bodyPr vert="horz" wrap="none" lIns="92724" tIns="46363" rIns="92724" bIns="46363" numCol="1" anchor="ctr" anchorCtr="0" compatLnSpc="1">
            <a:prstTxWarp prst="textNoShape">
              <a:avLst/>
            </a:prstTxWarp>
          </a:bodyPr>
          <a:lstStyle>
            <a:lvl1pPr defTabSz="926964" eaLnBrk="0" hangingPunct="0">
              <a:buClrTx/>
              <a:buFontTx/>
              <a:buNone/>
              <a:defRPr sz="1200">
                <a:solidFill>
                  <a:schemeClr val="tx1"/>
                </a:solidFill>
                <a:latin typeface="Times New Roman" pitchFamily="16" charset="0"/>
              </a:defRPr>
            </a:lvl1pPr>
          </a:lstStyle>
          <a:p>
            <a:pPr>
              <a:defRPr/>
            </a:pPr>
            <a:endParaRPr lang="en-US" dirty="0"/>
          </a:p>
        </p:txBody>
      </p:sp>
      <p:sp>
        <p:nvSpPr>
          <p:cNvPr id="89091" name="Rectangle 3"/>
          <p:cNvSpPr>
            <a:spLocks noGrp="1" noChangeArrowheads="1"/>
          </p:cNvSpPr>
          <p:nvPr>
            <p:ph type="dt" sz="quarter" idx="1"/>
          </p:nvPr>
        </p:nvSpPr>
        <p:spPr bwMode="auto">
          <a:xfrm>
            <a:off x="3971926" y="1"/>
            <a:ext cx="3038475" cy="466725"/>
          </a:xfrm>
          <a:prstGeom prst="rect">
            <a:avLst/>
          </a:prstGeom>
          <a:noFill/>
          <a:ln w="9525">
            <a:noFill/>
            <a:miter lim="800000"/>
            <a:headEnd/>
            <a:tailEnd/>
          </a:ln>
          <a:effectLst/>
        </p:spPr>
        <p:txBody>
          <a:bodyPr vert="horz" wrap="none" lIns="92724" tIns="46363" rIns="92724" bIns="46363" numCol="1" anchor="ctr" anchorCtr="0" compatLnSpc="1">
            <a:prstTxWarp prst="textNoShape">
              <a:avLst/>
            </a:prstTxWarp>
          </a:bodyPr>
          <a:lstStyle>
            <a:lvl1pPr algn="r" defTabSz="926964" eaLnBrk="0" hangingPunct="0">
              <a:buClrTx/>
              <a:buFontTx/>
              <a:buNone/>
              <a:defRPr sz="1200">
                <a:solidFill>
                  <a:schemeClr val="tx1"/>
                </a:solidFill>
                <a:latin typeface="Times New Roman" pitchFamily="16" charset="0"/>
              </a:defRPr>
            </a:lvl1pPr>
          </a:lstStyle>
          <a:p>
            <a:pPr>
              <a:defRPr/>
            </a:pPr>
            <a:endParaRPr lang="en-US" dirty="0"/>
          </a:p>
        </p:txBody>
      </p:sp>
      <p:sp>
        <p:nvSpPr>
          <p:cNvPr id="89092" name="Rectangle 4"/>
          <p:cNvSpPr>
            <a:spLocks noGrp="1" noChangeArrowheads="1"/>
          </p:cNvSpPr>
          <p:nvPr>
            <p:ph type="ftr" sz="quarter" idx="2"/>
          </p:nvPr>
        </p:nvSpPr>
        <p:spPr bwMode="auto">
          <a:xfrm>
            <a:off x="1" y="8829676"/>
            <a:ext cx="3038475" cy="466725"/>
          </a:xfrm>
          <a:prstGeom prst="rect">
            <a:avLst/>
          </a:prstGeom>
          <a:noFill/>
          <a:ln w="9525">
            <a:noFill/>
            <a:miter lim="800000"/>
            <a:headEnd/>
            <a:tailEnd/>
          </a:ln>
          <a:effectLst/>
        </p:spPr>
        <p:txBody>
          <a:bodyPr vert="horz" wrap="none" lIns="92724" tIns="46363" rIns="92724" bIns="46363" numCol="1" anchor="b" anchorCtr="0" compatLnSpc="1">
            <a:prstTxWarp prst="textNoShape">
              <a:avLst/>
            </a:prstTxWarp>
          </a:bodyPr>
          <a:lstStyle>
            <a:lvl1pPr defTabSz="926964" eaLnBrk="0" hangingPunct="0">
              <a:buClrTx/>
              <a:buFontTx/>
              <a:buNone/>
              <a:defRPr sz="1200">
                <a:solidFill>
                  <a:schemeClr val="tx1"/>
                </a:solidFill>
                <a:latin typeface="Times New Roman" pitchFamily="16" charset="0"/>
              </a:defRPr>
            </a:lvl1pPr>
          </a:lstStyle>
          <a:p>
            <a:pPr>
              <a:defRPr/>
            </a:pPr>
            <a:endParaRPr lang="en-US" dirty="0"/>
          </a:p>
        </p:txBody>
      </p:sp>
      <p:sp>
        <p:nvSpPr>
          <p:cNvPr id="89093" name="Rectangle 5"/>
          <p:cNvSpPr>
            <a:spLocks noGrp="1" noChangeArrowheads="1"/>
          </p:cNvSpPr>
          <p:nvPr>
            <p:ph type="sldNum" sz="quarter" idx="3"/>
          </p:nvPr>
        </p:nvSpPr>
        <p:spPr bwMode="auto">
          <a:xfrm>
            <a:off x="3971926" y="8829676"/>
            <a:ext cx="3038475" cy="466725"/>
          </a:xfrm>
          <a:prstGeom prst="rect">
            <a:avLst/>
          </a:prstGeom>
          <a:noFill/>
          <a:ln w="9525">
            <a:noFill/>
            <a:miter lim="800000"/>
            <a:headEnd/>
            <a:tailEnd/>
          </a:ln>
          <a:effectLst/>
        </p:spPr>
        <p:txBody>
          <a:bodyPr vert="horz" wrap="none" lIns="92724" tIns="46363" rIns="92724" bIns="46363" numCol="1" anchor="b" anchorCtr="0" compatLnSpc="1">
            <a:prstTxWarp prst="textNoShape">
              <a:avLst/>
            </a:prstTxWarp>
          </a:bodyPr>
          <a:lstStyle>
            <a:lvl1pPr algn="r" defTabSz="926964" eaLnBrk="0" hangingPunct="0">
              <a:buClrTx/>
              <a:buFontTx/>
              <a:buNone/>
              <a:defRPr sz="1200">
                <a:solidFill>
                  <a:schemeClr val="tx1"/>
                </a:solidFill>
                <a:latin typeface="Times New Roman" pitchFamily="16" charset="0"/>
              </a:defRPr>
            </a:lvl1pPr>
          </a:lstStyle>
          <a:p>
            <a:pPr>
              <a:defRPr/>
            </a:pPr>
            <a:fld id="{01654A70-D3DF-4237-8220-59E012FD205D}" type="slidenum">
              <a:rPr lang="en-US"/>
              <a:pPr>
                <a:defRPr/>
              </a:pPr>
              <a:t>‹#›</a:t>
            </a:fld>
            <a:endParaRPr lang="en-US" dirty="0"/>
          </a:p>
        </p:txBody>
      </p:sp>
    </p:spTree>
    <p:extLst>
      <p:ext uri="{BB962C8B-B14F-4D97-AF65-F5344CB8AC3E}">
        <p14:creationId xmlns:p14="http://schemas.microsoft.com/office/powerpoint/2010/main" val="3577129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3038475" cy="466725"/>
          </a:xfrm>
          <a:prstGeom prst="rect">
            <a:avLst/>
          </a:prstGeom>
          <a:noFill/>
          <a:ln w="9525">
            <a:noFill/>
            <a:miter lim="800000"/>
            <a:headEnd/>
            <a:tailEnd/>
          </a:ln>
          <a:effectLst/>
        </p:spPr>
        <p:txBody>
          <a:bodyPr vert="horz" wrap="none" lIns="92724" tIns="46363" rIns="92724" bIns="46363" numCol="1" anchor="ctr" anchorCtr="0" compatLnSpc="1">
            <a:prstTxWarp prst="textNoShape">
              <a:avLst/>
            </a:prstTxWarp>
          </a:bodyPr>
          <a:lstStyle>
            <a:lvl1pPr defTabSz="926964" eaLnBrk="0" hangingPunct="0">
              <a:buClrTx/>
              <a:buFontTx/>
              <a:buNone/>
              <a:defRPr sz="1200">
                <a:solidFill>
                  <a:schemeClr val="tx1"/>
                </a:solidFill>
                <a:latin typeface="Times New Roman" pitchFamily="16" charset="0"/>
              </a:defRPr>
            </a:lvl1pPr>
          </a:lstStyle>
          <a:p>
            <a:pPr>
              <a:defRPr/>
            </a:pPr>
            <a:endParaRPr lang="en-US" dirty="0"/>
          </a:p>
        </p:txBody>
      </p:sp>
      <p:sp>
        <p:nvSpPr>
          <p:cNvPr id="24579" name="Rectangle 3"/>
          <p:cNvSpPr>
            <a:spLocks noGrp="1" noChangeArrowheads="1"/>
          </p:cNvSpPr>
          <p:nvPr>
            <p:ph type="dt" idx="1"/>
          </p:nvPr>
        </p:nvSpPr>
        <p:spPr bwMode="auto">
          <a:xfrm>
            <a:off x="3971926" y="1"/>
            <a:ext cx="3038475" cy="466725"/>
          </a:xfrm>
          <a:prstGeom prst="rect">
            <a:avLst/>
          </a:prstGeom>
          <a:noFill/>
          <a:ln w="9525">
            <a:noFill/>
            <a:miter lim="800000"/>
            <a:headEnd/>
            <a:tailEnd/>
          </a:ln>
          <a:effectLst/>
        </p:spPr>
        <p:txBody>
          <a:bodyPr vert="horz" wrap="none" lIns="92724" tIns="46363" rIns="92724" bIns="46363" numCol="1" anchor="ctr" anchorCtr="0" compatLnSpc="1">
            <a:prstTxWarp prst="textNoShape">
              <a:avLst/>
            </a:prstTxWarp>
          </a:bodyPr>
          <a:lstStyle>
            <a:lvl1pPr algn="r" defTabSz="926964" eaLnBrk="0" hangingPunct="0">
              <a:buClrTx/>
              <a:buFontTx/>
              <a:buNone/>
              <a:defRPr sz="1200">
                <a:solidFill>
                  <a:schemeClr val="tx1"/>
                </a:solidFill>
                <a:latin typeface="Times New Roman" pitchFamily="16"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409575" y="696913"/>
            <a:ext cx="6192838" cy="348456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35039" y="4414838"/>
            <a:ext cx="5140325" cy="4184650"/>
          </a:xfrm>
          <a:prstGeom prst="rect">
            <a:avLst/>
          </a:prstGeom>
          <a:noFill/>
          <a:ln w="9525">
            <a:noFill/>
            <a:miter lim="800000"/>
            <a:headEnd/>
            <a:tailEnd/>
          </a:ln>
          <a:effectLst/>
        </p:spPr>
        <p:txBody>
          <a:bodyPr vert="horz" wrap="square" lIns="92724" tIns="46363" rIns="92724" bIns="4636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4582" name="Rectangle 6"/>
          <p:cNvSpPr>
            <a:spLocks noGrp="1" noChangeArrowheads="1"/>
          </p:cNvSpPr>
          <p:nvPr>
            <p:ph type="ftr" sz="quarter" idx="4"/>
          </p:nvPr>
        </p:nvSpPr>
        <p:spPr bwMode="auto">
          <a:xfrm>
            <a:off x="1" y="8829676"/>
            <a:ext cx="3038475" cy="466725"/>
          </a:xfrm>
          <a:prstGeom prst="rect">
            <a:avLst/>
          </a:prstGeom>
          <a:noFill/>
          <a:ln w="9525">
            <a:noFill/>
            <a:miter lim="800000"/>
            <a:headEnd/>
            <a:tailEnd/>
          </a:ln>
          <a:effectLst/>
        </p:spPr>
        <p:txBody>
          <a:bodyPr vert="horz" wrap="none" lIns="92724" tIns="46363" rIns="92724" bIns="46363" numCol="1" anchor="b" anchorCtr="0" compatLnSpc="1">
            <a:prstTxWarp prst="textNoShape">
              <a:avLst/>
            </a:prstTxWarp>
          </a:bodyPr>
          <a:lstStyle>
            <a:lvl1pPr defTabSz="926964" eaLnBrk="0" hangingPunct="0">
              <a:buClrTx/>
              <a:buFontTx/>
              <a:buNone/>
              <a:defRPr sz="1200">
                <a:solidFill>
                  <a:schemeClr val="tx1"/>
                </a:solidFill>
                <a:latin typeface="Times New Roman" pitchFamily="16" charset="0"/>
              </a:defRPr>
            </a:lvl1pPr>
          </a:lstStyle>
          <a:p>
            <a:pPr>
              <a:defRPr/>
            </a:pPr>
            <a:endParaRPr lang="en-US" dirty="0"/>
          </a:p>
        </p:txBody>
      </p:sp>
      <p:sp>
        <p:nvSpPr>
          <p:cNvPr id="24583" name="Rectangle 7"/>
          <p:cNvSpPr>
            <a:spLocks noGrp="1" noChangeArrowheads="1"/>
          </p:cNvSpPr>
          <p:nvPr>
            <p:ph type="sldNum" sz="quarter" idx="5"/>
          </p:nvPr>
        </p:nvSpPr>
        <p:spPr bwMode="auto">
          <a:xfrm>
            <a:off x="3971926" y="8829676"/>
            <a:ext cx="3038475" cy="466725"/>
          </a:xfrm>
          <a:prstGeom prst="rect">
            <a:avLst/>
          </a:prstGeom>
          <a:noFill/>
          <a:ln w="9525">
            <a:noFill/>
            <a:miter lim="800000"/>
            <a:headEnd/>
            <a:tailEnd/>
          </a:ln>
          <a:effectLst/>
        </p:spPr>
        <p:txBody>
          <a:bodyPr vert="horz" wrap="none" lIns="92724" tIns="46363" rIns="92724" bIns="46363" numCol="1" anchor="b" anchorCtr="0" compatLnSpc="1">
            <a:prstTxWarp prst="textNoShape">
              <a:avLst/>
            </a:prstTxWarp>
          </a:bodyPr>
          <a:lstStyle>
            <a:lvl1pPr algn="r" defTabSz="926964" eaLnBrk="0" hangingPunct="0">
              <a:buClrTx/>
              <a:buFontTx/>
              <a:buNone/>
              <a:defRPr sz="1200">
                <a:solidFill>
                  <a:schemeClr val="tx1"/>
                </a:solidFill>
                <a:latin typeface="Times New Roman" pitchFamily="16" charset="0"/>
              </a:defRPr>
            </a:lvl1pPr>
          </a:lstStyle>
          <a:p>
            <a:pPr>
              <a:defRPr/>
            </a:pPr>
            <a:fld id="{35F4FE4D-D970-41C4-A419-AB92A14E0D4F}" type="slidenum">
              <a:rPr lang="en-US"/>
              <a:pPr>
                <a:defRPr/>
              </a:pPr>
              <a:t>‹#›</a:t>
            </a:fld>
            <a:endParaRPr lang="en-US" dirty="0"/>
          </a:p>
        </p:txBody>
      </p:sp>
    </p:spTree>
    <p:extLst>
      <p:ext uri="{BB962C8B-B14F-4D97-AF65-F5344CB8AC3E}">
        <p14:creationId xmlns:p14="http://schemas.microsoft.com/office/powerpoint/2010/main" val="2158706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Times New Roman" pitchFamily="16" charset="0"/>
        <a:ea typeface="+mn-ea"/>
        <a:cs typeface="+mn-cs"/>
      </a:defRPr>
    </a:lvl1pPr>
    <a:lvl2pPr marL="342892" algn="l" rtl="0" eaLnBrk="0" fontAlgn="base" hangingPunct="0">
      <a:spcBef>
        <a:spcPct val="30000"/>
      </a:spcBef>
      <a:spcAft>
        <a:spcPct val="0"/>
      </a:spcAft>
      <a:defRPr sz="900" kern="1200">
        <a:solidFill>
          <a:schemeClr val="tx1"/>
        </a:solidFill>
        <a:latin typeface="Times New Roman" pitchFamily="16" charset="0"/>
        <a:ea typeface="+mn-ea"/>
        <a:cs typeface="+mn-cs"/>
      </a:defRPr>
    </a:lvl2pPr>
    <a:lvl3pPr marL="685783" algn="l" rtl="0" eaLnBrk="0" fontAlgn="base" hangingPunct="0">
      <a:spcBef>
        <a:spcPct val="30000"/>
      </a:spcBef>
      <a:spcAft>
        <a:spcPct val="0"/>
      </a:spcAft>
      <a:defRPr sz="900" kern="1200">
        <a:solidFill>
          <a:schemeClr val="tx1"/>
        </a:solidFill>
        <a:latin typeface="Times New Roman" pitchFamily="16" charset="0"/>
        <a:ea typeface="+mn-ea"/>
        <a:cs typeface="+mn-cs"/>
      </a:defRPr>
    </a:lvl3pPr>
    <a:lvl4pPr marL="1028675" algn="l" rtl="0" eaLnBrk="0" fontAlgn="base" hangingPunct="0">
      <a:spcBef>
        <a:spcPct val="30000"/>
      </a:spcBef>
      <a:spcAft>
        <a:spcPct val="0"/>
      </a:spcAft>
      <a:defRPr sz="900" kern="1200">
        <a:solidFill>
          <a:schemeClr val="tx1"/>
        </a:solidFill>
        <a:latin typeface="Times New Roman" pitchFamily="16" charset="0"/>
        <a:ea typeface="+mn-ea"/>
        <a:cs typeface="+mn-cs"/>
      </a:defRPr>
    </a:lvl4pPr>
    <a:lvl5pPr marL="1371566" algn="l" rtl="0" eaLnBrk="0" fontAlgn="base" hangingPunct="0">
      <a:spcBef>
        <a:spcPct val="30000"/>
      </a:spcBef>
      <a:spcAft>
        <a:spcPct val="0"/>
      </a:spcAft>
      <a:defRPr sz="900" kern="1200">
        <a:solidFill>
          <a:schemeClr val="tx1"/>
        </a:solidFill>
        <a:latin typeface="Times New Roman" pitchFamily="16"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2838" cy="3484562"/>
          </a:xfrm>
        </p:spPr>
      </p:sp>
      <p:sp>
        <p:nvSpPr>
          <p:cNvPr id="3" name="Notes Placeholder 2"/>
          <p:cNvSpPr>
            <a:spLocks noGrp="1"/>
          </p:cNvSpPr>
          <p:nvPr>
            <p:ph type="body" idx="1"/>
          </p:nvPr>
        </p:nvSpPr>
        <p:spPr/>
        <p:txBody>
          <a:bodyPr anchor="t"/>
          <a:lstStyle/>
          <a:p>
            <a:endParaRPr lang="en-US"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0</a:t>
            </a:fld>
            <a:endParaRPr lang="en-US" dirty="0"/>
          </a:p>
        </p:txBody>
      </p:sp>
    </p:spTree>
    <p:extLst>
      <p:ext uri="{BB962C8B-B14F-4D97-AF65-F5344CB8AC3E}">
        <p14:creationId xmlns:p14="http://schemas.microsoft.com/office/powerpoint/2010/main" val="2360095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2838" cy="3484562"/>
          </a:xfrm>
        </p:spPr>
      </p:sp>
      <p:sp>
        <p:nvSpPr>
          <p:cNvPr id="3" name="Notes Placeholder 2"/>
          <p:cNvSpPr>
            <a:spLocks noGrp="1"/>
          </p:cNvSpPr>
          <p:nvPr>
            <p:ph type="body" idx="1"/>
          </p:nvPr>
        </p:nvSpPr>
        <p:spPr/>
        <p:txBody>
          <a:bodyPr anchor="t"/>
          <a:lstStyle/>
          <a:p>
            <a:endParaRPr lang="en-US"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1</a:t>
            </a:fld>
            <a:endParaRPr lang="en-US" dirty="0"/>
          </a:p>
        </p:txBody>
      </p:sp>
    </p:spTree>
    <p:extLst>
      <p:ext uri="{BB962C8B-B14F-4D97-AF65-F5344CB8AC3E}">
        <p14:creationId xmlns:p14="http://schemas.microsoft.com/office/powerpoint/2010/main" val="911694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2838" cy="3484562"/>
          </a:xfrm>
        </p:spPr>
      </p:sp>
      <p:sp>
        <p:nvSpPr>
          <p:cNvPr id="3" name="Notes Placeholder 2"/>
          <p:cNvSpPr>
            <a:spLocks noGrp="1"/>
          </p:cNvSpPr>
          <p:nvPr>
            <p:ph type="body" idx="1"/>
          </p:nvPr>
        </p:nvSpPr>
        <p:spPr/>
        <p:txBody>
          <a:bodyPr anchor="t"/>
          <a:lstStyle/>
          <a:p>
            <a:endParaRPr lang="en-US"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2</a:t>
            </a:fld>
            <a:endParaRPr lang="en-US" dirty="0"/>
          </a:p>
        </p:txBody>
      </p:sp>
    </p:spTree>
    <p:extLst>
      <p:ext uri="{BB962C8B-B14F-4D97-AF65-F5344CB8AC3E}">
        <p14:creationId xmlns:p14="http://schemas.microsoft.com/office/powerpoint/2010/main" val="14114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192838" cy="3484562"/>
          </a:xfrm>
        </p:spPr>
      </p:sp>
      <p:sp>
        <p:nvSpPr>
          <p:cNvPr id="3" name="Notes Placeholder 2"/>
          <p:cNvSpPr>
            <a:spLocks noGrp="1"/>
          </p:cNvSpPr>
          <p:nvPr>
            <p:ph type="body" idx="1"/>
          </p:nvPr>
        </p:nvSpPr>
        <p:spPr/>
        <p:txBody>
          <a:bodyPr anchor="t"/>
          <a:lstStyle/>
          <a:p>
            <a:endParaRPr lang="en-US"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pPr>
                <a:defRPr/>
              </a:pPr>
              <a:t>3</a:t>
            </a:fld>
            <a:endParaRPr lang="en-US" dirty="0"/>
          </a:p>
        </p:txBody>
      </p:sp>
    </p:spTree>
    <p:extLst>
      <p:ext uri="{BB962C8B-B14F-4D97-AF65-F5344CB8AC3E}">
        <p14:creationId xmlns:p14="http://schemas.microsoft.com/office/powerpoint/2010/main" val="415451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certifications NTTA recognizes in our D/M/WBE program. If you are using a firm that does not have one of these certificates it means you may use them but their participation will not count towards the minority aspirational goal.  To further assist you in being successful and understanding NTTA’s policy on Business Diversity  and the role of the Business Diversity at Department the following are resources you may review. </a:t>
            </a:r>
          </a:p>
          <a:p>
            <a:endParaRPr lang="en-US" b="1" baseline="0" dirty="0" smtClean="0"/>
          </a:p>
          <a:p>
            <a:r>
              <a:rPr lang="en-US" b="1" baseline="0" dirty="0" smtClean="0"/>
              <a:t>MOVE TO FINAL SLIDE 10 D/M/WBE Resources</a:t>
            </a:r>
            <a:endParaRPr lang="en-US" dirty="0"/>
          </a:p>
        </p:txBody>
      </p:sp>
      <p:sp>
        <p:nvSpPr>
          <p:cNvPr id="4" name="Slide Number Placeholder 3"/>
          <p:cNvSpPr>
            <a:spLocks noGrp="1"/>
          </p:cNvSpPr>
          <p:nvPr>
            <p:ph type="sldNum" sz="quarter" idx="10"/>
          </p:nvPr>
        </p:nvSpPr>
        <p:spPr/>
        <p:txBody>
          <a:bodyPr/>
          <a:lstStyle/>
          <a:p>
            <a:fld id="{BDF52331-EA79-4F59-8780-EB7201140A9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66428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chor="t"/>
          <a:lstStyle/>
          <a:p>
            <a:endParaRPr lang="en-US" dirty="0"/>
          </a:p>
        </p:txBody>
      </p:sp>
      <p:sp>
        <p:nvSpPr>
          <p:cNvPr id="4" name="Slide Number Placeholder 3"/>
          <p:cNvSpPr>
            <a:spLocks noGrp="1"/>
          </p:cNvSpPr>
          <p:nvPr>
            <p:ph type="sldNum" sz="quarter" idx="10"/>
          </p:nvPr>
        </p:nvSpPr>
        <p:spPr/>
        <p:txBody>
          <a:bodyPr/>
          <a:lstStyle/>
          <a:p>
            <a:pPr>
              <a:defRPr/>
            </a:pPr>
            <a:fld id="{35F4FE4D-D970-41C4-A419-AB92A14E0D4F}"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2391904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0745" name="Rectangle 200744"/>
          <p:cNvSpPr/>
          <p:nvPr userDrawn="1"/>
        </p:nvSpPr>
        <p:spPr bwMode="auto">
          <a:xfrm>
            <a:off x="0" y="5099742"/>
            <a:ext cx="9144000" cy="158620"/>
          </a:xfrm>
          <a:prstGeom prst="rect">
            <a:avLst/>
          </a:prstGeom>
          <a:solidFill>
            <a:srgbClr val="C2C2C2"/>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7" name="Rectangle 5"/>
          <p:cNvSpPr>
            <a:spLocks noChangeArrowheads="1"/>
          </p:cNvSpPr>
          <p:nvPr userDrawn="1"/>
        </p:nvSpPr>
        <p:spPr bwMode="auto">
          <a:xfrm>
            <a:off x="2286" y="0"/>
            <a:ext cx="9141714" cy="5143500"/>
          </a:xfrm>
          <a:prstGeom prst="rect">
            <a:avLst/>
          </a:prstGeom>
          <a:solidFill>
            <a:srgbClr val="FF8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grpSp>
        <p:nvGrpSpPr>
          <p:cNvPr id="200730" name="Group 200729"/>
          <p:cNvGrpSpPr/>
          <p:nvPr userDrawn="1"/>
        </p:nvGrpSpPr>
        <p:grpSpPr>
          <a:xfrm rot="16200000" flipV="1">
            <a:off x="6986006" y="2018658"/>
            <a:ext cx="1110853" cy="2736056"/>
            <a:chOff x="11439525" y="-2438400"/>
            <a:chExt cx="1481137" cy="3648075"/>
          </a:xfrm>
        </p:grpSpPr>
        <p:sp>
          <p:nvSpPr>
            <p:cNvPr id="14"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6"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200744" name="Group 200743"/>
          <p:cNvGrpSpPr/>
          <p:nvPr userDrawn="1"/>
        </p:nvGrpSpPr>
        <p:grpSpPr>
          <a:xfrm>
            <a:off x="5118498" y="578644"/>
            <a:ext cx="3118248" cy="2594372"/>
            <a:chOff x="6824664" y="771525"/>
            <a:chExt cx="4157664" cy="3459163"/>
          </a:xfrm>
        </p:grpSpPr>
        <p:grpSp>
          <p:nvGrpSpPr>
            <p:cNvPr id="200732" name="Group 55"/>
            <p:cNvGrpSpPr>
              <a:grpSpLocks noChangeAspect="1"/>
            </p:cNvGrpSpPr>
            <p:nvPr userDrawn="1"/>
          </p:nvGrpSpPr>
          <p:grpSpPr bwMode="auto">
            <a:xfrm>
              <a:off x="6824664" y="771525"/>
              <a:ext cx="2159001" cy="3459163"/>
              <a:chOff x="4299" y="486"/>
              <a:chExt cx="1360" cy="2179"/>
            </a:xfrm>
          </p:grpSpPr>
          <p:sp>
            <p:nvSpPr>
              <p:cNvPr id="200734"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35"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200743" name="Group 200742"/>
            <p:cNvGrpSpPr/>
            <p:nvPr userDrawn="1"/>
          </p:nvGrpSpPr>
          <p:grpSpPr>
            <a:xfrm>
              <a:off x="8558215" y="1898651"/>
              <a:ext cx="2424113" cy="1960563"/>
              <a:chOff x="8558215" y="1898651"/>
              <a:chExt cx="2424113" cy="1960563"/>
            </a:xfrm>
          </p:grpSpPr>
          <p:sp>
            <p:nvSpPr>
              <p:cNvPr id="200739"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40"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41"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sp>
        <p:nvSpPr>
          <p:cNvPr id="4" name="Date Placeholder 27"/>
          <p:cNvSpPr>
            <a:spLocks noGrp="1"/>
          </p:cNvSpPr>
          <p:nvPr>
            <p:ph type="dt" sz="half" idx="10"/>
          </p:nvPr>
        </p:nvSpPr>
        <p:spPr>
          <a:xfrm>
            <a:off x="100364" y="4858999"/>
            <a:ext cx="6064931" cy="157734"/>
          </a:xfrm>
          <a:prstGeom prst="rect">
            <a:avLst/>
          </a:prstGeom>
        </p:spPr>
        <p:txBody>
          <a:bodyPr vert="horz" wrap="square" lIns="68579" tIns="0" rIns="68579" bIns="34289" rtlCol="0" anchor="ctr">
            <a:spAutoFit/>
          </a:bodyPr>
          <a:lstStyle>
            <a:lvl1pPr algn="r">
              <a:defRPr lang="en-US" sz="800" b="0" i="0" smtClean="0">
                <a:solidFill>
                  <a:schemeClr val="bg1"/>
                </a:solidFill>
                <a:latin typeface="+mn-lt"/>
                <a:cs typeface="Arial" pitchFamily="34" charset="0"/>
              </a:defRPr>
            </a:lvl1pPr>
          </a:lstStyle>
          <a:p>
            <a:pPr>
              <a:spcBef>
                <a:spcPts val="225"/>
              </a:spcBef>
              <a:spcAft>
                <a:spcPts val="300"/>
              </a:spcAft>
              <a:buClr>
                <a:schemeClr val="accent5">
                  <a:lumMod val="50000"/>
                </a:schemeClr>
              </a:buClr>
              <a:tabLst>
                <a:tab pos="769125" algn="l"/>
              </a:tabLst>
            </a:pPr>
            <a:endParaRPr lang="en-US" dirty="0"/>
          </a:p>
        </p:txBody>
      </p:sp>
      <p:sp>
        <p:nvSpPr>
          <p:cNvPr id="200706" name="Rectangle 2"/>
          <p:cNvSpPr>
            <a:spLocks noGrp="1" noChangeArrowheads="1"/>
          </p:cNvSpPr>
          <p:nvPr>
            <p:ph type="subTitle" idx="1"/>
          </p:nvPr>
        </p:nvSpPr>
        <p:spPr>
          <a:xfrm>
            <a:off x="113141" y="2296547"/>
            <a:ext cx="6060250" cy="265456"/>
          </a:xfrm>
          <a:prstGeom prst="rect">
            <a:avLst/>
          </a:prstGeom>
        </p:spPr>
        <p:txBody>
          <a:bodyPr lIns="68579" tIns="0" rIns="68579" bIns="34289"/>
          <a:lstStyle>
            <a:lvl1pPr algn="r">
              <a:tabLst>
                <a:tab pos="769125" algn="l"/>
              </a:tabLst>
              <a:defRPr sz="1500" b="0" i="0">
                <a:solidFill>
                  <a:schemeClr val="bg1"/>
                </a:solidFill>
                <a:latin typeface="+mn-lt"/>
                <a:cs typeface="Arial" pitchFamily="34" charset="0"/>
              </a:defRPr>
            </a:lvl1pPr>
          </a:lstStyle>
          <a:p>
            <a:r>
              <a:rPr lang="en-US"/>
              <a:t>Click to edit Master subtitle style</a:t>
            </a:r>
            <a:endParaRPr lang="en-US" dirty="0"/>
          </a:p>
        </p:txBody>
      </p:sp>
      <p:sp>
        <p:nvSpPr>
          <p:cNvPr id="2" name="Title 1"/>
          <p:cNvSpPr>
            <a:spLocks noGrp="1"/>
          </p:cNvSpPr>
          <p:nvPr>
            <p:ph type="title"/>
          </p:nvPr>
        </p:nvSpPr>
        <p:spPr>
          <a:xfrm>
            <a:off x="100364" y="1624609"/>
            <a:ext cx="6064931" cy="623888"/>
          </a:xfrm>
        </p:spPr>
        <p:txBody>
          <a:bodyPr/>
          <a:lstStyle>
            <a:lvl1pPr algn="r">
              <a:defRPr>
                <a:solidFill>
                  <a:schemeClr val="bg1"/>
                </a:solidFill>
                <a:latin typeface="+mj-lt"/>
              </a:defRPr>
            </a:lvl1pPr>
          </a:lstStyle>
          <a:p>
            <a:r>
              <a:rPr lang="en-US" dirty="0"/>
              <a:t>Click to edit Master title style</a:t>
            </a:r>
          </a:p>
        </p:txBody>
      </p:sp>
      <p:grpSp>
        <p:nvGrpSpPr>
          <p:cNvPr id="17" name="Group 14"/>
          <p:cNvGrpSpPr>
            <a:grpSpLocks noChangeAspect="1"/>
          </p:cNvGrpSpPr>
          <p:nvPr userDrawn="1"/>
        </p:nvGrpSpPr>
        <p:grpSpPr bwMode="auto">
          <a:xfrm>
            <a:off x="2381" y="2872979"/>
            <a:ext cx="7474744" cy="1857375"/>
            <a:chOff x="2" y="2413"/>
            <a:chExt cx="6278" cy="1560"/>
          </a:xfrm>
        </p:grpSpPr>
        <p:sp>
          <p:nvSpPr>
            <p:cNvPr id="19" name="Rectangle 15"/>
            <p:cNvSpPr>
              <a:spLocks noChangeArrowheads="1"/>
            </p:cNvSpPr>
            <p:nvPr userDrawn="1"/>
          </p:nvSpPr>
          <p:spPr bwMode="auto">
            <a:xfrm>
              <a:off x="2" y="2523"/>
              <a:ext cx="5652" cy="1338"/>
            </a:xfrm>
            <a:prstGeom prst="rect">
              <a:avLst/>
            </a:pr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6"/>
            <p:cNvSpPr>
              <a:spLocks noChangeArrowheads="1"/>
            </p:cNvSpPr>
            <p:nvPr userDrawn="1"/>
          </p:nvSpPr>
          <p:spPr bwMode="auto">
            <a:xfrm>
              <a:off x="2" y="2523"/>
              <a:ext cx="5652"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7"/>
            <p:cNvSpPr>
              <a:spLocks noChangeArrowheads="1"/>
            </p:cNvSpPr>
            <p:nvPr userDrawn="1"/>
          </p:nvSpPr>
          <p:spPr bwMode="auto">
            <a:xfrm>
              <a:off x="2"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8"/>
            <p:cNvSpPr>
              <a:spLocks noChangeArrowheads="1"/>
            </p:cNvSpPr>
            <p:nvPr userDrawn="1"/>
          </p:nvSpPr>
          <p:spPr bwMode="auto">
            <a:xfrm>
              <a:off x="2"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19"/>
            <p:cNvSpPr>
              <a:spLocks noChangeArrowheads="1"/>
            </p:cNvSpPr>
            <p:nvPr userDrawn="1"/>
          </p:nvSpPr>
          <p:spPr bwMode="auto">
            <a:xfrm>
              <a:off x="286"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0"/>
            <p:cNvSpPr>
              <a:spLocks noChangeArrowheads="1"/>
            </p:cNvSpPr>
            <p:nvPr userDrawn="1"/>
          </p:nvSpPr>
          <p:spPr bwMode="auto">
            <a:xfrm>
              <a:off x="286"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1"/>
            <p:cNvSpPr>
              <a:spLocks noChangeArrowheads="1"/>
            </p:cNvSpPr>
            <p:nvPr userDrawn="1"/>
          </p:nvSpPr>
          <p:spPr bwMode="auto">
            <a:xfrm>
              <a:off x="1421"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2"/>
            <p:cNvSpPr>
              <a:spLocks noChangeArrowheads="1"/>
            </p:cNvSpPr>
            <p:nvPr userDrawn="1"/>
          </p:nvSpPr>
          <p:spPr bwMode="auto">
            <a:xfrm>
              <a:off x="1421"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3"/>
            <p:cNvSpPr>
              <a:spLocks noChangeArrowheads="1"/>
            </p:cNvSpPr>
            <p:nvPr userDrawn="1"/>
          </p:nvSpPr>
          <p:spPr bwMode="auto">
            <a:xfrm>
              <a:off x="570"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4"/>
            <p:cNvSpPr>
              <a:spLocks noChangeArrowheads="1"/>
            </p:cNvSpPr>
            <p:nvPr userDrawn="1"/>
          </p:nvSpPr>
          <p:spPr bwMode="auto">
            <a:xfrm>
              <a:off x="570"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5"/>
            <p:cNvSpPr>
              <a:spLocks noChangeArrowheads="1"/>
            </p:cNvSpPr>
            <p:nvPr userDrawn="1"/>
          </p:nvSpPr>
          <p:spPr bwMode="auto">
            <a:xfrm>
              <a:off x="854"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6"/>
            <p:cNvSpPr>
              <a:spLocks noChangeArrowheads="1"/>
            </p:cNvSpPr>
            <p:nvPr userDrawn="1"/>
          </p:nvSpPr>
          <p:spPr bwMode="auto">
            <a:xfrm>
              <a:off x="854"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7"/>
            <p:cNvSpPr>
              <a:spLocks noChangeArrowheads="1"/>
            </p:cNvSpPr>
            <p:nvPr userDrawn="1"/>
          </p:nvSpPr>
          <p:spPr bwMode="auto">
            <a:xfrm>
              <a:off x="1138"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4" name="Rectangle 28"/>
            <p:cNvSpPr>
              <a:spLocks noChangeArrowheads="1"/>
            </p:cNvSpPr>
            <p:nvPr userDrawn="1"/>
          </p:nvSpPr>
          <p:spPr bwMode="auto">
            <a:xfrm>
              <a:off x="1138"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5" name="Rectangle 29"/>
            <p:cNvSpPr>
              <a:spLocks noChangeArrowheads="1"/>
            </p:cNvSpPr>
            <p:nvPr userDrawn="1"/>
          </p:nvSpPr>
          <p:spPr bwMode="auto">
            <a:xfrm>
              <a:off x="1705"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7" name="Rectangle 30"/>
            <p:cNvSpPr>
              <a:spLocks noChangeArrowheads="1"/>
            </p:cNvSpPr>
            <p:nvPr userDrawn="1"/>
          </p:nvSpPr>
          <p:spPr bwMode="auto">
            <a:xfrm>
              <a:off x="1705"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8" name="Rectangle 31"/>
            <p:cNvSpPr>
              <a:spLocks noChangeArrowheads="1"/>
            </p:cNvSpPr>
            <p:nvPr userDrawn="1"/>
          </p:nvSpPr>
          <p:spPr bwMode="auto">
            <a:xfrm>
              <a:off x="1989"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9" name="Rectangle 32"/>
            <p:cNvSpPr>
              <a:spLocks noChangeArrowheads="1"/>
            </p:cNvSpPr>
            <p:nvPr userDrawn="1"/>
          </p:nvSpPr>
          <p:spPr bwMode="auto">
            <a:xfrm>
              <a:off x="1989"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0" name="Rectangle 33"/>
            <p:cNvSpPr>
              <a:spLocks noChangeArrowheads="1"/>
            </p:cNvSpPr>
            <p:nvPr userDrawn="1"/>
          </p:nvSpPr>
          <p:spPr bwMode="auto">
            <a:xfrm>
              <a:off x="2557"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1" name="Rectangle 34"/>
            <p:cNvSpPr>
              <a:spLocks noChangeArrowheads="1"/>
            </p:cNvSpPr>
            <p:nvPr userDrawn="1"/>
          </p:nvSpPr>
          <p:spPr bwMode="auto">
            <a:xfrm>
              <a:off x="2557"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2" name="Rectangle 35"/>
            <p:cNvSpPr>
              <a:spLocks noChangeArrowheads="1"/>
            </p:cNvSpPr>
            <p:nvPr userDrawn="1"/>
          </p:nvSpPr>
          <p:spPr bwMode="auto">
            <a:xfrm>
              <a:off x="2273"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3" name="Rectangle 36"/>
            <p:cNvSpPr>
              <a:spLocks noChangeArrowheads="1"/>
            </p:cNvSpPr>
            <p:nvPr userDrawn="1"/>
          </p:nvSpPr>
          <p:spPr bwMode="auto">
            <a:xfrm>
              <a:off x="2273"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4" name="Rectangle 37"/>
            <p:cNvSpPr>
              <a:spLocks noChangeArrowheads="1"/>
            </p:cNvSpPr>
            <p:nvPr userDrawn="1"/>
          </p:nvSpPr>
          <p:spPr bwMode="auto">
            <a:xfrm>
              <a:off x="2841"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5" name="Rectangle 38"/>
            <p:cNvSpPr>
              <a:spLocks noChangeArrowheads="1"/>
            </p:cNvSpPr>
            <p:nvPr userDrawn="1"/>
          </p:nvSpPr>
          <p:spPr bwMode="auto">
            <a:xfrm>
              <a:off x="2841"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6" name="Rectangle 39"/>
            <p:cNvSpPr>
              <a:spLocks noChangeArrowheads="1"/>
            </p:cNvSpPr>
            <p:nvPr userDrawn="1"/>
          </p:nvSpPr>
          <p:spPr bwMode="auto">
            <a:xfrm>
              <a:off x="3125"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7" name="Rectangle 40"/>
            <p:cNvSpPr>
              <a:spLocks noChangeArrowheads="1"/>
            </p:cNvSpPr>
            <p:nvPr userDrawn="1"/>
          </p:nvSpPr>
          <p:spPr bwMode="auto">
            <a:xfrm>
              <a:off x="3125"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8" name="Rectangle 41"/>
            <p:cNvSpPr>
              <a:spLocks noChangeArrowheads="1"/>
            </p:cNvSpPr>
            <p:nvPr userDrawn="1"/>
          </p:nvSpPr>
          <p:spPr bwMode="auto">
            <a:xfrm>
              <a:off x="3693"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9" name="Rectangle 42"/>
            <p:cNvSpPr>
              <a:spLocks noChangeArrowheads="1"/>
            </p:cNvSpPr>
            <p:nvPr userDrawn="1"/>
          </p:nvSpPr>
          <p:spPr bwMode="auto">
            <a:xfrm>
              <a:off x="3693"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0" name="Rectangle 43"/>
            <p:cNvSpPr>
              <a:spLocks noChangeArrowheads="1"/>
            </p:cNvSpPr>
            <p:nvPr userDrawn="1"/>
          </p:nvSpPr>
          <p:spPr bwMode="auto">
            <a:xfrm>
              <a:off x="3409"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1" name="Rectangle 44"/>
            <p:cNvSpPr>
              <a:spLocks noChangeArrowheads="1"/>
            </p:cNvSpPr>
            <p:nvPr userDrawn="1"/>
          </p:nvSpPr>
          <p:spPr bwMode="auto">
            <a:xfrm>
              <a:off x="3409"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2" name="Rectangle 45"/>
            <p:cNvSpPr>
              <a:spLocks noChangeArrowheads="1"/>
            </p:cNvSpPr>
            <p:nvPr userDrawn="1"/>
          </p:nvSpPr>
          <p:spPr bwMode="auto">
            <a:xfrm>
              <a:off x="3977"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3" name="Rectangle 46"/>
            <p:cNvSpPr>
              <a:spLocks noChangeArrowheads="1"/>
            </p:cNvSpPr>
            <p:nvPr userDrawn="1"/>
          </p:nvSpPr>
          <p:spPr bwMode="auto">
            <a:xfrm>
              <a:off x="3977"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4" name="Rectangle 47"/>
            <p:cNvSpPr>
              <a:spLocks noChangeArrowheads="1"/>
            </p:cNvSpPr>
            <p:nvPr userDrawn="1"/>
          </p:nvSpPr>
          <p:spPr bwMode="auto">
            <a:xfrm>
              <a:off x="4260"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5" name="Rectangle 48"/>
            <p:cNvSpPr>
              <a:spLocks noChangeArrowheads="1"/>
            </p:cNvSpPr>
            <p:nvPr userDrawn="1"/>
          </p:nvSpPr>
          <p:spPr bwMode="auto">
            <a:xfrm>
              <a:off x="4260"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6" name="Rectangle 49"/>
            <p:cNvSpPr>
              <a:spLocks noChangeArrowheads="1"/>
            </p:cNvSpPr>
            <p:nvPr userDrawn="1"/>
          </p:nvSpPr>
          <p:spPr bwMode="auto">
            <a:xfrm>
              <a:off x="4544"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7" name="Rectangle 50"/>
            <p:cNvSpPr>
              <a:spLocks noChangeArrowheads="1"/>
            </p:cNvSpPr>
            <p:nvPr userDrawn="1"/>
          </p:nvSpPr>
          <p:spPr bwMode="auto">
            <a:xfrm>
              <a:off x="4544"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8" name="Oval 51"/>
            <p:cNvSpPr>
              <a:spLocks noChangeArrowheads="1"/>
            </p:cNvSpPr>
            <p:nvPr userDrawn="1"/>
          </p:nvSpPr>
          <p:spPr bwMode="auto">
            <a:xfrm>
              <a:off x="4723" y="2413"/>
              <a:ext cx="1557" cy="15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9" name="Freeform 52"/>
            <p:cNvSpPr>
              <a:spLocks/>
            </p:cNvSpPr>
            <p:nvPr userDrawn="1"/>
          </p:nvSpPr>
          <p:spPr bwMode="auto">
            <a:xfrm>
              <a:off x="4837" y="2527"/>
              <a:ext cx="1329" cy="1332"/>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3522" y="3592287"/>
            <a:ext cx="1375478" cy="394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3" name="Slide Number Placeholder 2"/>
          <p:cNvSpPr>
            <a:spLocks noGrp="1"/>
          </p:cNvSpPr>
          <p:nvPr>
            <p:ph type="sldNum" sz="quarter" idx="10"/>
          </p:nvPr>
        </p:nvSpPr>
        <p:spPr/>
        <p:txBody>
          <a:bodyPr/>
          <a:lstStyle>
            <a:lvl1pPr>
              <a:defRPr/>
            </a:lvl1pPr>
          </a:lstStyle>
          <a:p>
            <a:fld id="{E4F94C26-2A70-4961-AAB1-3557AEA8AC57}" type="slidenum">
              <a:rPr lang="en-US"/>
              <a:pPr/>
              <a:t>‹#›</a:t>
            </a:fld>
            <a:endParaRPr lang="en-US" dirty="0"/>
          </a:p>
        </p:txBody>
      </p:sp>
      <p:sp>
        <p:nvSpPr>
          <p:cNvPr id="4" name="Title 3"/>
          <p:cNvSpPr>
            <a:spLocks noGrp="1"/>
          </p:cNvSpPr>
          <p:nvPr>
            <p:ph type="title"/>
          </p:nvPr>
        </p:nvSpPr>
        <p:spPr>
          <a:xfrm>
            <a:off x="199451" y="-69742"/>
            <a:ext cx="7615954" cy="623888"/>
          </a:xfrm>
        </p:spPr>
        <p:txBody>
          <a:bodyPr/>
          <a:lstStyle>
            <a:lvl1pPr>
              <a:defRPr>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72775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87F15E-2A6C-4686-9A7F-9B81C9148D0D}" type="slidenum">
              <a:rPr lang="en-US"/>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87F15E-2A6C-4686-9A7F-9B81C9148D0D}" type="slidenum">
              <a:rPr lang="en-US"/>
              <a:pPr/>
              <a:t>‹#›</a:t>
            </a:fld>
            <a:endParaRPr lang="en-US" dirty="0"/>
          </a:p>
        </p:txBody>
      </p:sp>
    </p:spTree>
    <p:extLst>
      <p:ext uri="{BB962C8B-B14F-4D97-AF65-F5344CB8AC3E}">
        <p14:creationId xmlns:p14="http://schemas.microsoft.com/office/powerpoint/2010/main" val="38765734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0745" name="Rectangle 200744"/>
          <p:cNvSpPr/>
          <p:nvPr userDrawn="1"/>
        </p:nvSpPr>
        <p:spPr bwMode="auto">
          <a:xfrm>
            <a:off x="0" y="5099742"/>
            <a:ext cx="9144000" cy="158620"/>
          </a:xfrm>
          <a:prstGeom prst="rect">
            <a:avLst/>
          </a:prstGeom>
          <a:solidFill>
            <a:srgbClr val="C2C2C2"/>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7" name="Rectangle 5"/>
          <p:cNvSpPr>
            <a:spLocks noChangeArrowheads="1"/>
          </p:cNvSpPr>
          <p:nvPr userDrawn="1"/>
        </p:nvSpPr>
        <p:spPr bwMode="auto">
          <a:xfrm>
            <a:off x="2286" y="0"/>
            <a:ext cx="9141714" cy="5143500"/>
          </a:xfrm>
          <a:prstGeom prst="rect">
            <a:avLst/>
          </a:prstGeom>
          <a:solidFill>
            <a:srgbClr val="FF8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grpSp>
        <p:nvGrpSpPr>
          <p:cNvPr id="200730" name="Group 200729"/>
          <p:cNvGrpSpPr/>
          <p:nvPr userDrawn="1"/>
        </p:nvGrpSpPr>
        <p:grpSpPr>
          <a:xfrm rot="16200000" flipV="1">
            <a:off x="6986006" y="2018658"/>
            <a:ext cx="1110853" cy="2736056"/>
            <a:chOff x="11439525" y="-2438400"/>
            <a:chExt cx="1481137" cy="3648075"/>
          </a:xfrm>
        </p:grpSpPr>
        <p:sp>
          <p:nvSpPr>
            <p:cNvPr id="14"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6"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200744" name="Group 200743"/>
          <p:cNvGrpSpPr/>
          <p:nvPr userDrawn="1"/>
        </p:nvGrpSpPr>
        <p:grpSpPr>
          <a:xfrm>
            <a:off x="5118498" y="578644"/>
            <a:ext cx="3118248" cy="2594372"/>
            <a:chOff x="6824664" y="771525"/>
            <a:chExt cx="4157664" cy="3459163"/>
          </a:xfrm>
        </p:grpSpPr>
        <p:grpSp>
          <p:nvGrpSpPr>
            <p:cNvPr id="200732" name="Group 55"/>
            <p:cNvGrpSpPr>
              <a:grpSpLocks noChangeAspect="1"/>
            </p:cNvGrpSpPr>
            <p:nvPr userDrawn="1"/>
          </p:nvGrpSpPr>
          <p:grpSpPr bwMode="auto">
            <a:xfrm>
              <a:off x="6824664" y="771525"/>
              <a:ext cx="2159001" cy="3459163"/>
              <a:chOff x="4299" y="486"/>
              <a:chExt cx="1360" cy="2179"/>
            </a:xfrm>
          </p:grpSpPr>
          <p:sp>
            <p:nvSpPr>
              <p:cNvPr id="200734"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35"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200743" name="Group 200742"/>
            <p:cNvGrpSpPr/>
            <p:nvPr userDrawn="1"/>
          </p:nvGrpSpPr>
          <p:grpSpPr>
            <a:xfrm>
              <a:off x="8558215" y="1898651"/>
              <a:ext cx="2424113" cy="1960563"/>
              <a:chOff x="8558215" y="1898651"/>
              <a:chExt cx="2424113" cy="1960563"/>
            </a:xfrm>
          </p:grpSpPr>
          <p:sp>
            <p:nvSpPr>
              <p:cNvPr id="200739"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40"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41"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sp>
        <p:nvSpPr>
          <p:cNvPr id="4" name="Date Placeholder 27"/>
          <p:cNvSpPr>
            <a:spLocks noGrp="1"/>
          </p:cNvSpPr>
          <p:nvPr>
            <p:ph type="dt" sz="half" idx="10"/>
          </p:nvPr>
        </p:nvSpPr>
        <p:spPr>
          <a:xfrm>
            <a:off x="100364" y="4858999"/>
            <a:ext cx="6064931" cy="157734"/>
          </a:xfrm>
          <a:prstGeom prst="rect">
            <a:avLst/>
          </a:prstGeom>
        </p:spPr>
        <p:txBody>
          <a:bodyPr vert="horz" wrap="square" lIns="68579" tIns="0" rIns="68579" bIns="34289" rtlCol="0" anchor="ctr">
            <a:spAutoFit/>
          </a:bodyPr>
          <a:lstStyle>
            <a:lvl1pPr algn="r">
              <a:defRPr lang="en-US" sz="800" b="0" i="0" smtClean="0">
                <a:solidFill>
                  <a:schemeClr val="bg1"/>
                </a:solidFill>
                <a:latin typeface="+mn-lt"/>
                <a:cs typeface="Arial" pitchFamily="34" charset="0"/>
              </a:defRPr>
            </a:lvl1pPr>
          </a:lstStyle>
          <a:p>
            <a:pPr>
              <a:spcBef>
                <a:spcPts val="225"/>
              </a:spcBef>
              <a:spcAft>
                <a:spcPts val="300"/>
              </a:spcAft>
              <a:buClr>
                <a:schemeClr val="accent5">
                  <a:lumMod val="50000"/>
                </a:schemeClr>
              </a:buClr>
              <a:tabLst>
                <a:tab pos="769125" algn="l"/>
              </a:tabLst>
            </a:pPr>
            <a:endParaRPr lang="en-US" dirty="0"/>
          </a:p>
        </p:txBody>
      </p:sp>
      <p:sp>
        <p:nvSpPr>
          <p:cNvPr id="200706" name="Rectangle 2"/>
          <p:cNvSpPr>
            <a:spLocks noGrp="1" noChangeArrowheads="1"/>
          </p:cNvSpPr>
          <p:nvPr>
            <p:ph type="subTitle" idx="1"/>
          </p:nvPr>
        </p:nvSpPr>
        <p:spPr>
          <a:xfrm>
            <a:off x="113141" y="2296547"/>
            <a:ext cx="6060250" cy="265456"/>
          </a:xfrm>
          <a:prstGeom prst="rect">
            <a:avLst/>
          </a:prstGeom>
        </p:spPr>
        <p:txBody>
          <a:bodyPr lIns="68579" tIns="0" rIns="68579" bIns="34289"/>
          <a:lstStyle>
            <a:lvl1pPr algn="r">
              <a:tabLst>
                <a:tab pos="769125" algn="l"/>
              </a:tabLst>
              <a:defRPr sz="1500" b="0" i="0">
                <a:solidFill>
                  <a:schemeClr val="bg1"/>
                </a:solidFill>
                <a:latin typeface="+mn-lt"/>
                <a:cs typeface="Arial" pitchFamily="34" charset="0"/>
              </a:defRPr>
            </a:lvl1pPr>
          </a:lstStyle>
          <a:p>
            <a:r>
              <a:rPr lang="en-US"/>
              <a:t>Click to edit Master subtitle style</a:t>
            </a:r>
            <a:endParaRPr lang="en-US" dirty="0"/>
          </a:p>
        </p:txBody>
      </p:sp>
      <p:sp>
        <p:nvSpPr>
          <p:cNvPr id="2" name="Title 1"/>
          <p:cNvSpPr>
            <a:spLocks noGrp="1"/>
          </p:cNvSpPr>
          <p:nvPr>
            <p:ph type="title"/>
          </p:nvPr>
        </p:nvSpPr>
        <p:spPr>
          <a:xfrm>
            <a:off x="100364" y="1624609"/>
            <a:ext cx="6064931" cy="623888"/>
          </a:xfrm>
        </p:spPr>
        <p:txBody>
          <a:bodyPr/>
          <a:lstStyle>
            <a:lvl1pPr algn="r">
              <a:defRPr>
                <a:solidFill>
                  <a:schemeClr val="bg1"/>
                </a:solidFill>
                <a:latin typeface="+mj-lt"/>
              </a:defRPr>
            </a:lvl1pPr>
          </a:lstStyle>
          <a:p>
            <a:r>
              <a:rPr lang="en-US" dirty="0"/>
              <a:t>Click to edit Master title style</a:t>
            </a:r>
          </a:p>
        </p:txBody>
      </p:sp>
      <p:grpSp>
        <p:nvGrpSpPr>
          <p:cNvPr id="17" name="Group 14"/>
          <p:cNvGrpSpPr>
            <a:grpSpLocks noChangeAspect="1"/>
          </p:cNvGrpSpPr>
          <p:nvPr userDrawn="1"/>
        </p:nvGrpSpPr>
        <p:grpSpPr bwMode="auto">
          <a:xfrm>
            <a:off x="2381" y="2872979"/>
            <a:ext cx="7474744" cy="1857375"/>
            <a:chOff x="2" y="2413"/>
            <a:chExt cx="6278" cy="1560"/>
          </a:xfrm>
        </p:grpSpPr>
        <p:sp>
          <p:nvSpPr>
            <p:cNvPr id="19" name="Rectangle 15"/>
            <p:cNvSpPr>
              <a:spLocks noChangeArrowheads="1"/>
            </p:cNvSpPr>
            <p:nvPr userDrawn="1"/>
          </p:nvSpPr>
          <p:spPr bwMode="auto">
            <a:xfrm>
              <a:off x="2" y="2523"/>
              <a:ext cx="5652" cy="1338"/>
            </a:xfrm>
            <a:prstGeom prst="rect">
              <a:avLst/>
            </a:pr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6"/>
            <p:cNvSpPr>
              <a:spLocks noChangeArrowheads="1"/>
            </p:cNvSpPr>
            <p:nvPr userDrawn="1"/>
          </p:nvSpPr>
          <p:spPr bwMode="auto">
            <a:xfrm>
              <a:off x="2" y="2523"/>
              <a:ext cx="5652"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7"/>
            <p:cNvSpPr>
              <a:spLocks noChangeArrowheads="1"/>
            </p:cNvSpPr>
            <p:nvPr userDrawn="1"/>
          </p:nvSpPr>
          <p:spPr bwMode="auto">
            <a:xfrm>
              <a:off x="2"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8"/>
            <p:cNvSpPr>
              <a:spLocks noChangeArrowheads="1"/>
            </p:cNvSpPr>
            <p:nvPr userDrawn="1"/>
          </p:nvSpPr>
          <p:spPr bwMode="auto">
            <a:xfrm>
              <a:off x="2"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19"/>
            <p:cNvSpPr>
              <a:spLocks noChangeArrowheads="1"/>
            </p:cNvSpPr>
            <p:nvPr userDrawn="1"/>
          </p:nvSpPr>
          <p:spPr bwMode="auto">
            <a:xfrm>
              <a:off x="286"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0"/>
            <p:cNvSpPr>
              <a:spLocks noChangeArrowheads="1"/>
            </p:cNvSpPr>
            <p:nvPr userDrawn="1"/>
          </p:nvSpPr>
          <p:spPr bwMode="auto">
            <a:xfrm>
              <a:off x="286"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1"/>
            <p:cNvSpPr>
              <a:spLocks noChangeArrowheads="1"/>
            </p:cNvSpPr>
            <p:nvPr userDrawn="1"/>
          </p:nvSpPr>
          <p:spPr bwMode="auto">
            <a:xfrm>
              <a:off x="1421"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2"/>
            <p:cNvSpPr>
              <a:spLocks noChangeArrowheads="1"/>
            </p:cNvSpPr>
            <p:nvPr userDrawn="1"/>
          </p:nvSpPr>
          <p:spPr bwMode="auto">
            <a:xfrm>
              <a:off x="1421"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3"/>
            <p:cNvSpPr>
              <a:spLocks noChangeArrowheads="1"/>
            </p:cNvSpPr>
            <p:nvPr userDrawn="1"/>
          </p:nvSpPr>
          <p:spPr bwMode="auto">
            <a:xfrm>
              <a:off x="570"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4"/>
            <p:cNvSpPr>
              <a:spLocks noChangeArrowheads="1"/>
            </p:cNvSpPr>
            <p:nvPr userDrawn="1"/>
          </p:nvSpPr>
          <p:spPr bwMode="auto">
            <a:xfrm>
              <a:off x="570"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5"/>
            <p:cNvSpPr>
              <a:spLocks noChangeArrowheads="1"/>
            </p:cNvSpPr>
            <p:nvPr userDrawn="1"/>
          </p:nvSpPr>
          <p:spPr bwMode="auto">
            <a:xfrm>
              <a:off x="854"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6"/>
            <p:cNvSpPr>
              <a:spLocks noChangeArrowheads="1"/>
            </p:cNvSpPr>
            <p:nvPr userDrawn="1"/>
          </p:nvSpPr>
          <p:spPr bwMode="auto">
            <a:xfrm>
              <a:off x="854"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7"/>
            <p:cNvSpPr>
              <a:spLocks noChangeArrowheads="1"/>
            </p:cNvSpPr>
            <p:nvPr userDrawn="1"/>
          </p:nvSpPr>
          <p:spPr bwMode="auto">
            <a:xfrm>
              <a:off x="1138"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4" name="Rectangle 28"/>
            <p:cNvSpPr>
              <a:spLocks noChangeArrowheads="1"/>
            </p:cNvSpPr>
            <p:nvPr userDrawn="1"/>
          </p:nvSpPr>
          <p:spPr bwMode="auto">
            <a:xfrm>
              <a:off x="1138"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5" name="Rectangle 29"/>
            <p:cNvSpPr>
              <a:spLocks noChangeArrowheads="1"/>
            </p:cNvSpPr>
            <p:nvPr userDrawn="1"/>
          </p:nvSpPr>
          <p:spPr bwMode="auto">
            <a:xfrm>
              <a:off x="1705"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7" name="Rectangle 30"/>
            <p:cNvSpPr>
              <a:spLocks noChangeArrowheads="1"/>
            </p:cNvSpPr>
            <p:nvPr userDrawn="1"/>
          </p:nvSpPr>
          <p:spPr bwMode="auto">
            <a:xfrm>
              <a:off x="1705"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8" name="Rectangle 31"/>
            <p:cNvSpPr>
              <a:spLocks noChangeArrowheads="1"/>
            </p:cNvSpPr>
            <p:nvPr userDrawn="1"/>
          </p:nvSpPr>
          <p:spPr bwMode="auto">
            <a:xfrm>
              <a:off x="1989"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9" name="Rectangle 32"/>
            <p:cNvSpPr>
              <a:spLocks noChangeArrowheads="1"/>
            </p:cNvSpPr>
            <p:nvPr userDrawn="1"/>
          </p:nvSpPr>
          <p:spPr bwMode="auto">
            <a:xfrm>
              <a:off x="1989"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0" name="Rectangle 33"/>
            <p:cNvSpPr>
              <a:spLocks noChangeArrowheads="1"/>
            </p:cNvSpPr>
            <p:nvPr userDrawn="1"/>
          </p:nvSpPr>
          <p:spPr bwMode="auto">
            <a:xfrm>
              <a:off x="2557"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1" name="Rectangle 34"/>
            <p:cNvSpPr>
              <a:spLocks noChangeArrowheads="1"/>
            </p:cNvSpPr>
            <p:nvPr userDrawn="1"/>
          </p:nvSpPr>
          <p:spPr bwMode="auto">
            <a:xfrm>
              <a:off x="2557"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2" name="Rectangle 35"/>
            <p:cNvSpPr>
              <a:spLocks noChangeArrowheads="1"/>
            </p:cNvSpPr>
            <p:nvPr userDrawn="1"/>
          </p:nvSpPr>
          <p:spPr bwMode="auto">
            <a:xfrm>
              <a:off x="2273"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3" name="Rectangle 36"/>
            <p:cNvSpPr>
              <a:spLocks noChangeArrowheads="1"/>
            </p:cNvSpPr>
            <p:nvPr userDrawn="1"/>
          </p:nvSpPr>
          <p:spPr bwMode="auto">
            <a:xfrm>
              <a:off x="2273"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4" name="Rectangle 37"/>
            <p:cNvSpPr>
              <a:spLocks noChangeArrowheads="1"/>
            </p:cNvSpPr>
            <p:nvPr userDrawn="1"/>
          </p:nvSpPr>
          <p:spPr bwMode="auto">
            <a:xfrm>
              <a:off x="2841"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5" name="Rectangle 38"/>
            <p:cNvSpPr>
              <a:spLocks noChangeArrowheads="1"/>
            </p:cNvSpPr>
            <p:nvPr userDrawn="1"/>
          </p:nvSpPr>
          <p:spPr bwMode="auto">
            <a:xfrm>
              <a:off x="2841"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6" name="Rectangle 39"/>
            <p:cNvSpPr>
              <a:spLocks noChangeArrowheads="1"/>
            </p:cNvSpPr>
            <p:nvPr userDrawn="1"/>
          </p:nvSpPr>
          <p:spPr bwMode="auto">
            <a:xfrm>
              <a:off x="3125"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7" name="Rectangle 40"/>
            <p:cNvSpPr>
              <a:spLocks noChangeArrowheads="1"/>
            </p:cNvSpPr>
            <p:nvPr userDrawn="1"/>
          </p:nvSpPr>
          <p:spPr bwMode="auto">
            <a:xfrm>
              <a:off x="3125"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8" name="Rectangle 41"/>
            <p:cNvSpPr>
              <a:spLocks noChangeArrowheads="1"/>
            </p:cNvSpPr>
            <p:nvPr userDrawn="1"/>
          </p:nvSpPr>
          <p:spPr bwMode="auto">
            <a:xfrm>
              <a:off x="3693"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9" name="Rectangle 42"/>
            <p:cNvSpPr>
              <a:spLocks noChangeArrowheads="1"/>
            </p:cNvSpPr>
            <p:nvPr userDrawn="1"/>
          </p:nvSpPr>
          <p:spPr bwMode="auto">
            <a:xfrm>
              <a:off x="3693"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0" name="Rectangle 43"/>
            <p:cNvSpPr>
              <a:spLocks noChangeArrowheads="1"/>
            </p:cNvSpPr>
            <p:nvPr userDrawn="1"/>
          </p:nvSpPr>
          <p:spPr bwMode="auto">
            <a:xfrm>
              <a:off x="3409"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1" name="Rectangle 44"/>
            <p:cNvSpPr>
              <a:spLocks noChangeArrowheads="1"/>
            </p:cNvSpPr>
            <p:nvPr userDrawn="1"/>
          </p:nvSpPr>
          <p:spPr bwMode="auto">
            <a:xfrm>
              <a:off x="3409"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2" name="Rectangle 45"/>
            <p:cNvSpPr>
              <a:spLocks noChangeArrowheads="1"/>
            </p:cNvSpPr>
            <p:nvPr userDrawn="1"/>
          </p:nvSpPr>
          <p:spPr bwMode="auto">
            <a:xfrm>
              <a:off x="3977"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3" name="Rectangle 46"/>
            <p:cNvSpPr>
              <a:spLocks noChangeArrowheads="1"/>
            </p:cNvSpPr>
            <p:nvPr userDrawn="1"/>
          </p:nvSpPr>
          <p:spPr bwMode="auto">
            <a:xfrm>
              <a:off x="3977"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4" name="Rectangle 47"/>
            <p:cNvSpPr>
              <a:spLocks noChangeArrowheads="1"/>
            </p:cNvSpPr>
            <p:nvPr userDrawn="1"/>
          </p:nvSpPr>
          <p:spPr bwMode="auto">
            <a:xfrm>
              <a:off x="4260"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5" name="Rectangle 48"/>
            <p:cNvSpPr>
              <a:spLocks noChangeArrowheads="1"/>
            </p:cNvSpPr>
            <p:nvPr userDrawn="1"/>
          </p:nvSpPr>
          <p:spPr bwMode="auto">
            <a:xfrm>
              <a:off x="4260"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6" name="Rectangle 49"/>
            <p:cNvSpPr>
              <a:spLocks noChangeArrowheads="1"/>
            </p:cNvSpPr>
            <p:nvPr userDrawn="1"/>
          </p:nvSpPr>
          <p:spPr bwMode="auto">
            <a:xfrm>
              <a:off x="4544"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7" name="Rectangle 50"/>
            <p:cNvSpPr>
              <a:spLocks noChangeArrowheads="1"/>
            </p:cNvSpPr>
            <p:nvPr userDrawn="1"/>
          </p:nvSpPr>
          <p:spPr bwMode="auto">
            <a:xfrm>
              <a:off x="4544"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8" name="Oval 51"/>
            <p:cNvSpPr>
              <a:spLocks noChangeArrowheads="1"/>
            </p:cNvSpPr>
            <p:nvPr userDrawn="1"/>
          </p:nvSpPr>
          <p:spPr bwMode="auto">
            <a:xfrm>
              <a:off x="4723" y="2413"/>
              <a:ext cx="1557" cy="15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9" name="Freeform 52"/>
            <p:cNvSpPr>
              <a:spLocks/>
            </p:cNvSpPr>
            <p:nvPr userDrawn="1"/>
          </p:nvSpPr>
          <p:spPr bwMode="auto">
            <a:xfrm>
              <a:off x="4837" y="2527"/>
              <a:ext cx="1329" cy="1332"/>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3522" y="3592287"/>
            <a:ext cx="1375478" cy="394048"/>
          </a:xfrm>
          <a:prstGeom prst="rect">
            <a:avLst/>
          </a:prstGeom>
        </p:spPr>
      </p:pic>
    </p:spTree>
    <p:extLst>
      <p:ext uri="{BB962C8B-B14F-4D97-AF65-F5344CB8AC3E}">
        <p14:creationId xmlns:p14="http://schemas.microsoft.com/office/powerpoint/2010/main" val="322312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8" name="Picture 57" descr="Binder4 1.pdf"/>
          <p:cNvPicPr>
            <a:picLocks noChangeAspect="1"/>
          </p:cNvPicPr>
          <p:nvPr userDrawn="1"/>
        </p:nvPicPr>
        <p:blipFill rotWithShape="1">
          <a:blip r:embed="rId2" cstate="print">
            <a:extLst>
              <a:ext uri="{28A0092B-C50C-407E-A947-70E740481C1C}">
                <a14:useLocalDpi xmlns:a14="http://schemas.microsoft.com/office/drawing/2010/main" val="0"/>
              </a:ext>
            </a:extLst>
          </a:blip>
          <a:srcRect r="45938"/>
          <a:stretch/>
        </p:blipFill>
        <p:spPr>
          <a:xfrm>
            <a:off x="27" y="0"/>
            <a:ext cx="4943475" cy="5143500"/>
          </a:xfrm>
          <a:prstGeom prst="rect">
            <a:avLst/>
          </a:prstGeom>
        </p:spPr>
      </p:pic>
      <p:sp>
        <p:nvSpPr>
          <p:cNvPr id="8" name="Rectangle 7"/>
          <p:cNvSpPr/>
          <p:nvPr userDrawn="1"/>
        </p:nvSpPr>
        <p:spPr bwMode="auto">
          <a:xfrm>
            <a:off x="4554773" y="0"/>
            <a:ext cx="4589253" cy="51435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59" name="Rectangle 58"/>
          <p:cNvSpPr/>
          <p:nvPr userDrawn="1"/>
        </p:nvSpPr>
        <p:spPr bwMode="auto">
          <a:xfrm>
            <a:off x="5050631" y="1607367"/>
            <a:ext cx="57150" cy="1700213"/>
          </a:xfrm>
          <a:prstGeom prst="rect">
            <a:avLst/>
          </a:prstGeom>
          <a:solidFill>
            <a:srgbClr val="F9B10B"/>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200745" name="Rectangle 200744"/>
          <p:cNvSpPr/>
          <p:nvPr userDrawn="1"/>
        </p:nvSpPr>
        <p:spPr bwMode="auto">
          <a:xfrm>
            <a:off x="0" y="5099742"/>
            <a:ext cx="9144000" cy="158620"/>
          </a:xfrm>
          <a:prstGeom prst="rect">
            <a:avLst/>
          </a:prstGeom>
          <a:solidFill>
            <a:srgbClr val="C2C2C2"/>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200706" name="Rectangle 2"/>
          <p:cNvSpPr>
            <a:spLocks noGrp="1" noChangeArrowheads="1"/>
          </p:cNvSpPr>
          <p:nvPr>
            <p:ph type="subTitle" idx="1"/>
          </p:nvPr>
        </p:nvSpPr>
        <p:spPr>
          <a:xfrm>
            <a:off x="5145209" y="2682330"/>
            <a:ext cx="2140447" cy="173123"/>
          </a:xfrm>
          <a:prstGeom prst="rect">
            <a:avLst/>
          </a:prstGeom>
        </p:spPr>
        <p:txBody>
          <a:bodyPr lIns="68579" tIns="0" rIns="68579" bIns="34289"/>
          <a:lstStyle>
            <a:lvl1pPr algn="l">
              <a:tabLst>
                <a:tab pos="769125" algn="l"/>
              </a:tabLst>
              <a:defRPr sz="900" b="0" i="0">
                <a:solidFill>
                  <a:schemeClr val="bg1"/>
                </a:solidFill>
                <a:latin typeface="+mn-lt"/>
                <a:cs typeface="Arial" pitchFamily="34" charset="0"/>
              </a:defRPr>
            </a:lvl1pPr>
          </a:lstStyle>
          <a:p>
            <a:r>
              <a:rPr lang="en-US" dirty="0"/>
              <a:t>Click to edit Master subtitle style</a:t>
            </a:r>
          </a:p>
        </p:txBody>
      </p:sp>
      <p:sp>
        <p:nvSpPr>
          <p:cNvPr id="2" name="Title 1"/>
          <p:cNvSpPr>
            <a:spLocks noGrp="1"/>
          </p:cNvSpPr>
          <p:nvPr>
            <p:ph type="title"/>
          </p:nvPr>
        </p:nvSpPr>
        <p:spPr>
          <a:xfrm>
            <a:off x="5145215" y="1624631"/>
            <a:ext cx="2142101" cy="875705"/>
          </a:xfrm>
        </p:spPr>
        <p:txBody>
          <a:bodyPr/>
          <a:lstStyle>
            <a:lvl1pPr algn="l">
              <a:defRPr>
                <a:solidFill>
                  <a:schemeClr val="bg1"/>
                </a:solidFill>
                <a:latin typeface="+mj-lt"/>
              </a:defRPr>
            </a:lvl1pPr>
          </a:lstStyle>
          <a:p>
            <a:r>
              <a:rPr lang="en-US" dirty="0"/>
              <a:t>Click to edit Master title style</a:t>
            </a:r>
          </a:p>
        </p:txBody>
      </p:sp>
      <p:sp>
        <p:nvSpPr>
          <p:cNvPr id="6" name="Text Placeholder 5"/>
          <p:cNvSpPr>
            <a:spLocks noGrp="1"/>
          </p:cNvSpPr>
          <p:nvPr>
            <p:ph type="body" sz="quarter" idx="10"/>
          </p:nvPr>
        </p:nvSpPr>
        <p:spPr>
          <a:xfrm>
            <a:off x="5150656" y="2957527"/>
            <a:ext cx="2135981" cy="895115"/>
          </a:xfrm>
        </p:spPr>
        <p:txBody>
          <a:bodyPr/>
          <a:lstStyle>
            <a:lvl1pPr>
              <a:defRPr sz="800">
                <a:solidFill>
                  <a:schemeClr val="tx2"/>
                </a:solidFill>
              </a:defRPr>
            </a:lvl1pPr>
            <a:lvl2pPr>
              <a:defRPr sz="800">
                <a:solidFill>
                  <a:schemeClr val="tx2"/>
                </a:solidFill>
              </a:defRPr>
            </a:lvl2pPr>
            <a:lvl3pPr>
              <a:defRPr sz="800">
                <a:solidFill>
                  <a:schemeClr val="tx2"/>
                </a:solidFill>
              </a:defRPr>
            </a:lvl3pPr>
            <a:lvl4pPr>
              <a:defRPr sz="700">
                <a:solidFill>
                  <a:schemeClr val="tx2"/>
                </a:solidFill>
              </a:defRPr>
            </a:lvl4pPr>
            <a:lvl5pPr>
              <a:defRPr sz="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617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788267" y="4901951"/>
            <a:ext cx="359445" cy="150811"/>
          </a:xfrm>
        </p:spPr>
        <p:txBody>
          <a:bodyPr/>
          <a:lstStyle>
            <a:lvl1pPr>
              <a:defRPr/>
            </a:lvl1pPr>
          </a:lstStyle>
          <a:p>
            <a:fld id="{F71C7896-8E11-4384-BFC5-C0974CDBC83D}" type="slidenum">
              <a:rPr lang="en-US"/>
              <a:pPr/>
              <a:t>‹#›</a:t>
            </a:fld>
            <a:endParaRPr lang="en-US" dirty="0"/>
          </a:p>
        </p:txBody>
      </p:sp>
      <p:sp>
        <p:nvSpPr>
          <p:cNvPr id="6" name="Text Placeholder 5"/>
          <p:cNvSpPr>
            <a:spLocks noGrp="1"/>
          </p:cNvSpPr>
          <p:nvPr>
            <p:ph type="body" sz="quarter" idx="11"/>
          </p:nvPr>
        </p:nvSpPr>
        <p:spPr>
          <a:xfrm>
            <a:off x="207199" y="741630"/>
            <a:ext cx="8604504"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83954" y="1"/>
            <a:ext cx="7615954" cy="623888"/>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0890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1143" y="0"/>
            <a:ext cx="9141714" cy="5143500"/>
          </a:xfrm>
          <a:prstGeom prst="rect">
            <a:avLst/>
          </a:prstGeom>
          <a:solidFill>
            <a:schemeClr val="bg1">
              <a:lumMod val="85000"/>
            </a:schemeClr>
          </a:solidFill>
          <a:ln>
            <a:noFill/>
          </a:ln>
        </p:spPr>
        <p:txBody>
          <a:bodyPr vert="horz" wrap="square" lIns="68579" tIns="34289" rIns="68579" bIns="34289" numCol="1" anchor="t" anchorCtr="0" compatLnSpc="1">
            <a:prstTxWarp prst="textNoShape">
              <a:avLst/>
            </a:prstTxWarp>
          </a:bodyPr>
          <a:lstStyle/>
          <a:p>
            <a:endParaRPr lang="en-US" dirty="0"/>
          </a:p>
        </p:txBody>
      </p:sp>
      <p:grpSp>
        <p:nvGrpSpPr>
          <p:cNvPr id="94" name="Group 93"/>
          <p:cNvGrpSpPr/>
          <p:nvPr userDrawn="1"/>
        </p:nvGrpSpPr>
        <p:grpSpPr>
          <a:xfrm>
            <a:off x="6899999" y="715804"/>
            <a:ext cx="2244021" cy="1867019"/>
            <a:chOff x="6824664" y="771525"/>
            <a:chExt cx="4157664" cy="3459163"/>
          </a:xfrm>
        </p:grpSpPr>
        <p:grpSp>
          <p:nvGrpSpPr>
            <p:cNvPr id="95" name="Group 55"/>
            <p:cNvGrpSpPr>
              <a:grpSpLocks noChangeAspect="1"/>
            </p:cNvGrpSpPr>
            <p:nvPr userDrawn="1"/>
          </p:nvGrpSpPr>
          <p:grpSpPr bwMode="auto">
            <a:xfrm>
              <a:off x="6824664" y="771525"/>
              <a:ext cx="2159001" cy="3459163"/>
              <a:chOff x="4299" y="486"/>
              <a:chExt cx="1360" cy="2179"/>
            </a:xfrm>
          </p:grpSpPr>
          <p:sp>
            <p:nvSpPr>
              <p:cNvPr id="100"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01"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96" name="Group 95"/>
            <p:cNvGrpSpPr/>
            <p:nvPr userDrawn="1"/>
          </p:nvGrpSpPr>
          <p:grpSpPr>
            <a:xfrm>
              <a:off x="8558215" y="1898651"/>
              <a:ext cx="2424113" cy="1960563"/>
              <a:chOff x="8558215" y="1898651"/>
              <a:chExt cx="2424113" cy="1960563"/>
            </a:xfrm>
          </p:grpSpPr>
          <p:sp>
            <p:nvSpPr>
              <p:cNvPr id="97"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8"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9"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grpSp>
        <p:nvGrpSpPr>
          <p:cNvPr id="91" name="Group 90"/>
          <p:cNvGrpSpPr/>
          <p:nvPr userDrawn="1"/>
        </p:nvGrpSpPr>
        <p:grpSpPr>
          <a:xfrm rot="5400000" flipH="1" flipV="1">
            <a:off x="6666061" y="1206547"/>
            <a:ext cx="799416" cy="1968980"/>
            <a:chOff x="11439525" y="-2438400"/>
            <a:chExt cx="1481137" cy="3648075"/>
          </a:xfrm>
        </p:grpSpPr>
        <p:sp>
          <p:nvSpPr>
            <p:cNvPr id="92"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3"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53" name="Rectangle 15"/>
          <p:cNvSpPr>
            <a:spLocks noChangeArrowheads="1"/>
          </p:cNvSpPr>
          <p:nvPr userDrawn="1"/>
        </p:nvSpPr>
        <p:spPr bwMode="auto">
          <a:xfrm>
            <a:off x="2388" y="2598682"/>
            <a:ext cx="9140429" cy="1593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54" name="Rectangle 16"/>
          <p:cNvSpPr>
            <a:spLocks noChangeArrowheads="1"/>
          </p:cNvSpPr>
          <p:nvPr userDrawn="1"/>
        </p:nvSpPr>
        <p:spPr bwMode="auto">
          <a:xfrm>
            <a:off x="2393" y="2598682"/>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89" name="Oval 51"/>
          <p:cNvSpPr>
            <a:spLocks noChangeArrowheads="1"/>
          </p:cNvSpPr>
          <p:nvPr userDrawn="1"/>
        </p:nvSpPr>
        <p:spPr bwMode="auto">
          <a:xfrm>
            <a:off x="7019925" y="2467712"/>
            <a:ext cx="1853804" cy="1857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90" name="Freeform 52"/>
          <p:cNvSpPr>
            <a:spLocks/>
          </p:cNvSpPr>
          <p:nvPr userDrawn="1"/>
        </p:nvSpPr>
        <p:spPr bwMode="auto">
          <a:xfrm>
            <a:off x="7155679" y="2603464"/>
            <a:ext cx="1582341" cy="1585913"/>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1244" y="3198186"/>
            <a:ext cx="1375478" cy="394048"/>
          </a:xfrm>
          <a:prstGeom prst="rect">
            <a:avLst/>
          </a:prstGeom>
        </p:spPr>
      </p:pic>
      <p:sp>
        <p:nvSpPr>
          <p:cNvPr id="2" name="Title 1"/>
          <p:cNvSpPr>
            <a:spLocks noGrp="1"/>
          </p:cNvSpPr>
          <p:nvPr>
            <p:ph type="title"/>
          </p:nvPr>
        </p:nvSpPr>
        <p:spPr>
          <a:xfrm>
            <a:off x="290577" y="3361186"/>
            <a:ext cx="6576967" cy="443196"/>
          </a:xfrm>
        </p:spPr>
        <p:txBody>
          <a:bodyPr wrap="square" lIns="0" tIns="34289" rIns="34289" bIns="34289" anchor="t">
            <a:spAutoFit/>
          </a:bodyPr>
          <a:lstStyle>
            <a:lvl1pPr algn="l">
              <a:defRPr sz="2700" b="0" cap="all">
                <a:solidFill>
                  <a:schemeClr val="bg1"/>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290577" y="3048104"/>
            <a:ext cx="6576967" cy="346247"/>
          </a:xfrm>
          <a:prstGeom prst="rect">
            <a:avLst/>
          </a:prstGeom>
        </p:spPr>
        <p:txBody>
          <a:bodyPr tIns="34289" rIns="34289" bIns="34289" anchor="b"/>
          <a:lstStyle>
            <a:lvl1pPr marL="0" indent="0">
              <a:buNone/>
              <a:defRPr sz="1800">
                <a:solidFill>
                  <a:schemeClr val="bg1"/>
                </a:solidFill>
                <a:latin typeface="+mj-lt"/>
              </a:defRPr>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dirty="0"/>
              <a:t>Click to edit Master text styles</a:t>
            </a:r>
          </a:p>
        </p:txBody>
      </p:sp>
    </p:spTree>
    <p:extLst>
      <p:ext uri="{BB962C8B-B14F-4D97-AF65-F5344CB8AC3E}">
        <p14:creationId xmlns:p14="http://schemas.microsoft.com/office/powerpoint/2010/main" val="186412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F8480F06-4623-41B7-AED8-91A86F546A2E}" type="slidenum">
              <a:rPr lang="en-US"/>
              <a:pPr/>
              <a:t>‹#›</a:t>
            </a:fld>
            <a:endParaRPr lang="en-US" dirty="0"/>
          </a:p>
        </p:txBody>
      </p:sp>
      <p:sp>
        <p:nvSpPr>
          <p:cNvPr id="4" name="Text Placeholder 3"/>
          <p:cNvSpPr>
            <a:spLocks noGrp="1"/>
          </p:cNvSpPr>
          <p:nvPr>
            <p:ph type="body" sz="quarter" idx="11"/>
          </p:nvPr>
        </p:nvSpPr>
        <p:spPr>
          <a:xfrm>
            <a:off x="227955" y="731482"/>
            <a:ext cx="4206240"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2"/>
          </p:nvPr>
        </p:nvSpPr>
        <p:spPr>
          <a:xfrm>
            <a:off x="4598826" y="739231"/>
            <a:ext cx="4206240"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214950" y="1"/>
            <a:ext cx="7615954" cy="623888"/>
          </a:xfr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18037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0448" y="651010"/>
            <a:ext cx="4206240" cy="289310"/>
          </a:xfrm>
          <a:prstGeom prst="rect">
            <a:avLst/>
          </a:prstGeom>
          <a:noFill/>
          <a:ln w="9525">
            <a:noFill/>
            <a:miter lim="800000"/>
            <a:headEnd/>
            <a:tailEnd/>
          </a:ln>
          <a:effectLst/>
        </p:spPr>
        <p:txBody>
          <a:bodyPr vert="horz" wrap="square" lIns="34289" tIns="13716" rIns="13716" bIns="13716" numCol="1" rtlCol="0" anchor="b" anchorCtr="0" compatLnSpc="1">
            <a:prstTxWarp prst="textNoShape">
              <a:avLst/>
            </a:prstTxWarp>
            <a:spAutoFit/>
          </a:bodyPr>
          <a:lstStyle>
            <a:lvl1pPr>
              <a:defRPr lang="en-US" sz="1700" smtClean="0">
                <a:solidFill>
                  <a:schemeClr val="tx2">
                    <a:lumMod val="75000"/>
                    <a:lumOff val="25000"/>
                  </a:schemeClr>
                </a:solidFill>
                <a:latin typeface="+mj-lt"/>
              </a:defRPr>
            </a:lvl1pPr>
          </a:lstStyle>
          <a:p>
            <a:pPr marL="0" lvl="0" indent="0">
              <a:spcBef>
                <a:spcPts val="300"/>
              </a:spcBef>
            </a:pPr>
            <a:r>
              <a:rPr lang="en-US"/>
              <a:t>Click to edit Master text styles</a:t>
            </a:r>
          </a:p>
        </p:txBody>
      </p:sp>
      <p:sp>
        <p:nvSpPr>
          <p:cNvPr id="5" name="Text Placeholder 4"/>
          <p:cNvSpPr>
            <a:spLocks noGrp="1"/>
          </p:cNvSpPr>
          <p:nvPr>
            <p:ph type="body" sz="quarter" idx="3"/>
          </p:nvPr>
        </p:nvSpPr>
        <p:spPr>
          <a:xfrm>
            <a:off x="4629823" y="651010"/>
            <a:ext cx="4206240" cy="289310"/>
          </a:xfrm>
          <a:prstGeom prst="rect">
            <a:avLst/>
          </a:prstGeom>
          <a:noFill/>
          <a:ln w="9525">
            <a:noFill/>
            <a:miter lim="800000"/>
            <a:headEnd/>
            <a:tailEnd/>
          </a:ln>
          <a:effectLst/>
        </p:spPr>
        <p:txBody>
          <a:bodyPr vert="horz" wrap="square" lIns="34289" tIns="13716" rIns="13716" bIns="13716" numCol="1" anchor="b" anchorCtr="0" compatLnSpc="1">
            <a:prstTxWarp prst="textNoShape">
              <a:avLst/>
            </a:prstTxWarp>
            <a:spAutoFit/>
          </a:bodyPr>
          <a:lstStyle>
            <a:lvl1pPr marL="0" indent="0">
              <a:buNone/>
              <a:defRPr lang="en-US" sz="1700" dirty="0" smtClean="0">
                <a:solidFill>
                  <a:schemeClr val="tx2">
                    <a:lumMod val="75000"/>
                    <a:lumOff val="25000"/>
                  </a:schemeClr>
                </a:solidFill>
                <a:latin typeface="+mj-lt"/>
                <a:ea typeface="+mn-ea"/>
                <a:cs typeface="Arial" pitchFamily="34" charset="0"/>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rtl="0" eaLnBrk="1" fontAlgn="base" hangingPunct="1">
              <a:lnSpc>
                <a:spcPct val="100000"/>
              </a:lnSpc>
              <a:spcBef>
                <a:spcPts val="300"/>
              </a:spcBef>
              <a:spcAft>
                <a:spcPts val="300"/>
              </a:spcAft>
              <a:buClr>
                <a:schemeClr val="accent5">
                  <a:lumMod val="50000"/>
                </a:schemeClr>
              </a:buClr>
              <a:buFont typeface="Webdings" pitchFamily="18" charset="2"/>
              <a:buNone/>
            </a:pPr>
            <a:r>
              <a:rPr lang="en-US"/>
              <a:t>Click to edit Master text styles</a:t>
            </a:r>
          </a:p>
        </p:txBody>
      </p:sp>
      <p:sp>
        <p:nvSpPr>
          <p:cNvPr id="7" name="Slide Number Placeholder 6"/>
          <p:cNvSpPr>
            <a:spLocks noGrp="1"/>
          </p:cNvSpPr>
          <p:nvPr>
            <p:ph type="sldNum" sz="quarter" idx="10"/>
          </p:nvPr>
        </p:nvSpPr>
        <p:spPr/>
        <p:txBody>
          <a:bodyPr/>
          <a:lstStyle>
            <a:lvl1pPr>
              <a:defRPr/>
            </a:lvl1pPr>
          </a:lstStyle>
          <a:p>
            <a:fld id="{83255CA8-44C3-4DC8-9820-DE998EF472CC}" type="slidenum">
              <a:rPr lang="en-US"/>
              <a:pPr/>
              <a:t>‹#›</a:t>
            </a:fld>
            <a:endParaRPr lang="en-US" dirty="0"/>
          </a:p>
        </p:txBody>
      </p:sp>
      <p:sp>
        <p:nvSpPr>
          <p:cNvPr id="4" name="Text Placeholder 3"/>
          <p:cNvSpPr>
            <a:spLocks noGrp="1"/>
          </p:cNvSpPr>
          <p:nvPr>
            <p:ph type="body" sz="quarter" idx="11"/>
          </p:nvPr>
        </p:nvSpPr>
        <p:spPr>
          <a:xfrm>
            <a:off x="237479" y="1017081"/>
            <a:ext cx="4206240" cy="1249058"/>
          </a:xfrm>
        </p:spPr>
        <p:txBody>
          <a:bodyPr/>
          <a:lstStyle>
            <a:lvl1pPr>
              <a:defRPr>
                <a:solidFill>
                  <a:schemeClr val="tx2">
                    <a:lumMod val="75000"/>
                    <a:lumOff val="25000"/>
                  </a:schemeClr>
                </a:solidFill>
                <a:latin typeface="+mn-lt"/>
              </a:defRPr>
            </a:lvl1pPr>
            <a:lvl2pPr>
              <a:defRPr>
                <a:solidFill>
                  <a:schemeClr val="tx2">
                    <a:lumMod val="75000"/>
                    <a:lumOff val="25000"/>
                  </a:schemeClr>
                </a:solidFill>
                <a:latin typeface="+mn-lt"/>
              </a:defRPr>
            </a:lvl2pPr>
            <a:lvl3pPr>
              <a:defRPr>
                <a:solidFill>
                  <a:schemeClr val="tx2">
                    <a:lumMod val="75000"/>
                    <a:lumOff val="25000"/>
                  </a:schemeClr>
                </a:solidFill>
                <a:latin typeface="+mn-lt"/>
              </a:defRPr>
            </a:lvl3pPr>
            <a:lvl4pPr>
              <a:defRPr>
                <a:solidFill>
                  <a:schemeClr val="tx2">
                    <a:lumMod val="75000"/>
                    <a:lumOff val="25000"/>
                  </a:schemeClr>
                </a:solidFill>
                <a:latin typeface="+mn-lt"/>
              </a:defRPr>
            </a:lvl4pPr>
            <a:lvl5pPr>
              <a:defRPr>
                <a:solidFill>
                  <a:schemeClr val="tx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2"/>
          </p:nvPr>
        </p:nvSpPr>
        <p:spPr>
          <a:xfrm>
            <a:off x="4629823" y="1017081"/>
            <a:ext cx="4206240" cy="1249058"/>
          </a:xfrm>
        </p:spPr>
        <p:txBody>
          <a:bodyPr/>
          <a:lstStyle>
            <a:lvl1pPr>
              <a:defRPr>
                <a:solidFill>
                  <a:schemeClr val="tx2">
                    <a:lumMod val="75000"/>
                    <a:lumOff val="25000"/>
                  </a:schemeClr>
                </a:solidFill>
                <a:latin typeface="+mn-lt"/>
              </a:defRPr>
            </a:lvl1pPr>
            <a:lvl2pPr>
              <a:defRPr>
                <a:solidFill>
                  <a:schemeClr val="tx2">
                    <a:lumMod val="75000"/>
                    <a:lumOff val="25000"/>
                  </a:schemeClr>
                </a:solidFill>
                <a:latin typeface="+mn-lt"/>
              </a:defRPr>
            </a:lvl2pPr>
            <a:lvl3pPr>
              <a:defRPr>
                <a:solidFill>
                  <a:schemeClr val="tx2">
                    <a:lumMod val="75000"/>
                    <a:lumOff val="25000"/>
                  </a:schemeClr>
                </a:solidFill>
                <a:latin typeface="+mn-lt"/>
              </a:defRPr>
            </a:lvl3pPr>
            <a:lvl4pPr>
              <a:defRPr>
                <a:solidFill>
                  <a:schemeClr val="tx2">
                    <a:lumMod val="75000"/>
                    <a:lumOff val="25000"/>
                  </a:schemeClr>
                </a:solidFill>
                <a:latin typeface="+mn-lt"/>
              </a:defRPr>
            </a:lvl4pPr>
            <a:lvl5pPr>
              <a:defRPr>
                <a:solidFill>
                  <a:schemeClr val="tx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4950" y="-69594"/>
            <a:ext cx="7615954" cy="623888"/>
          </a:xfrm>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903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E4F94C26-2A70-4961-AAB1-3557AEA8AC57}" type="slidenum">
              <a:rPr lang="en-US"/>
              <a:pPr/>
              <a:t>‹#›</a:t>
            </a:fld>
            <a:endParaRPr lang="en-US" dirty="0"/>
          </a:p>
        </p:txBody>
      </p:sp>
      <p:sp>
        <p:nvSpPr>
          <p:cNvPr id="4" name="Title 3"/>
          <p:cNvSpPr>
            <a:spLocks noGrp="1"/>
          </p:cNvSpPr>
          <p:nvPr>
            <p:ph type="title"/>
          </p:nvPr>
        </p:nvSpPr>
        <p:spPr>
          <a:xfrm>
            <a:off x="214950" y="-54093"/>
            <a:ext cx="7615954" cy="623888"/>
          </a:xfrm>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5968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8" name="Picture 57" descr="Binder4 1.pdf"/>
          <p:cNvPicPr>
            <a:picLocks noChangeAspect="1"/>
          </p:cNvPicPr>
          <p:nvPr userDrawn="1"/>
        </p:nvPicPr>
        <p:blipFill rotWithShape="1">
          <a:blip r:embed="rId2" cstate="print">
            <a:extLst>
              <a:ext uri="{28A0092B-C50C-407E-A947-70E740481C1C}">
                <a14:useLocalDpi xmlns:a14="http://schemas.microsoft.com/office/drawing/2010/main" val="0"/>
              </a:ext>
            </a:extLst>
          </a:blip>
          <a:srcRect r="45938"/>
          <a:stretch/>
        </p:blipFill>
        <p:spPr>
          <a:xfrm>
            <a:off x="27" y="0"/>
            <a:ext cx="4943475" cy="5143500"/>
          </a:xfrm>
          <a:prstGeom prst="rect">
            <a:avLst/>
          </a:prstGeom>
        </p:spPr>
      </p:pic>
      <p:sp>
        <p:nvSpPr>
          <p:cNvPr id="8" name="Rectangle 7"/>
          <p:cNvSpPr/>
          <p:nvPr userDrawn="1"/>
        </p:nvSpPr>
        <p:spPr bwMode="auto">
          <a:xfrm>
            <a:off x="4554773" y="0"/>
            <a:ext cx="4589253" cy="51435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59" name="Rectangle 58"/>
          <p:cNvSpPr/>
          <p:nvPr userDrawn="1"/>
        </p:nvSpPr>
        <p:spPr bwMode="auto">
          <a:xfrm>
            <a:off x="5050631" y="1607367"/>
            <a:ext cx="57150" cy="1700213"/>
          </a:xfrm>
          <a:prstGeom prst="rect">
            <a:avLst/>
          </a:prstGeom>
          <a:solidFill>
            <a:srgbClr val="F9B10B"/>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200745" name="Rectangle 200744"/>
          <p:cNvSpPr/>
          <p:nvPr userDrawn="1"/>
        </p:nvSpPr>
        <p:spPr bwMode="auto">
          <a:xfrm>
            <a:off x="0" y="5099742"/>
            <a:ext cx="9144000" cy="158620"/>
          </a:xfrm>
          <a:prstGeom prst="rect">
            <a:avLst/>
          </a:prstGeom>
          <a:solidFill>
            <a:srgbClr val="C2C2C2"/>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200706" name="Rectangle 2"/>
          <p:cNvSpPr>
            <a:spLocks noGrp="1" noChangeArrowheads="1"/>
          </p:cNvSpPr>
          <p:nvPr>
            <p:ph type="subTitle" idx="1"/>
          </p:nvPr>
        </p:nvSpPr>
        <p:spPr>
          <a:xfrm>
            <a:off x="5145209" y="2682330"/>
            <a:ext cx="2140447" cy="173123"/>
          </a:xfrm>
          <a:prstGeom prst="rect">
            <a:avLst/>
          </a:prstGeom>
        </p:spPr>
        <p:txBody>
          <a:bodyPr lIns="68579" tIns="0" rIns="68579" bIns="34289"/>
          <a:lstStyle>
            <a:lvl1pPr algn="l">
              <a:tabLst>
                <a:tab pos="769125" algn="l"/>
              </a:tabLst>
              <a:defRPr sz="900" b="0" i="0">
                <a:solidFill>
                  <a:schemeClr val="bg1"/>
                </a:solidFill>
                <a:latin typeface="+mn-lt"/>
                <a:cs typeface="Arial" pitchFamily="34" charset="0"/>
              </a:defRPr>
            </a:lvl1pPr>
          </a:lstStyle>
          <a:p>
            <a:r>
              <a:rPr lang="en-US" dirty="0"/>
              <a:t>Click to edit Master subtitle style</a:t>
            </a:r>
          </a:p>
        </p:txBody>
      </p:sp>
      <p:sp>
        <p:nvSpPr>
          <p:cNvPr id="2" name="Title 1"/>
          <p:cNvSpPr>
            <a:spLocks noGrp="1"/>
          </p:cNvSpPr>
          <p:nvPr>
            <p:ph type="title"/>
          </p:nvPr>
        </p:nvSpPr>
        <p:spPr>
          <a:xfrm>
            <a:off x="5145215" y="1624631"/>
            <a:ext cx="2142101" cy="875705"/>
          </a:xfrm>
        </p:spPr>
        <p:txBody>
          <a:bodyPr/>
          <a:lstStyle>
            <a:lvl1pPr algn="l">
              <a:defRPr>
                <a:solidFill>
                  <a:schemeClr val="bg1"/>
                </a:solidFill>
                <a:latin typeface="+mj-lt"/>
              </a:defRPr>
            </a:lvl1pPr>
          </a:lstStyle>
          <a:p>
            <a:r>
              <a:rPr lang="en-US" dirty="0"/>
              <a:t>Click to edit Master title style</a:t>
            </a:r>
          </a:p>
        </p:txBody>
      </p:sp>
      <p:sp>
        <p:nvSpPr>
          <p:cNvPr id="6" name="Text Placeholder 5"/>
          <p:cNvSpPr>
            <a:spLocks noGrp="1"/>
          </p:cNvSpPr>
          <p:nvPr>
            <p:ph type="body" sz="quarter" idx="10"/>
          </p:nvPr>
        </p:nvSpPr>
        <p:spPr>
          <a:xfrm>
            <a:off x="5150656" y="2957527"/>
            <a:ext cx="2135981" cy="895115"/>
          </a:xfrm>
        </p:spPr>
        <p:txBody>
          <a:bodyPr/>
          <a:lstStyle>
            <a:lvl1pPr>
              <a:defRPr sz="800">
                <a:solidFill>
                  <a:schemeClr val="tx2"/>
                </a:solidFill>
              </a:defRPr>
            </a:lvl1pPr>
            <a:lvl2pPr>
              <a:defRPr sz="800">
                <a:solidFill>
                  <a:schemeClr val="tx2"/>
                </a:solidFill>
              </a:defRPr>
            </a:lvl2pPr>
            <a:lvl3pPr>
              <a:defRPr sz="800">
                <a:solidFill>
                  <a:schemeClr val="tx2"/>
                </a:solidFill>
              </a:defRPr>
            </a:lvl3pPr>
            <a:lvl4pPr>
              <a:defRPr sz="700">
                <a:solidFill>
                  <a:schemeClr val="tx2"/>
                </a:solidFill>
              </a:defRPr>
            </a:lvl4pPr>
            <a:lvl5pPr>
              <a:defRPr sz="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4181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3" name="Slide Number Placeholder 2"/>
          <p:cNvSpPr>
            <a:spLocks noGrp="1"/>
          </p:cNvSpPr>
          <p:nvPr>
            <p:ph type="sldNum" sz="quarter" idx="10"/>
          </p:nvPr>
        </p:nvSpPr>
        <p:spPr/>
        <p:txBody>
          <a:bodyPr/>
          <a:lstStyle>
            <a:lvl1pPr>
              <a:defRPr/>
            </a:lvl1pPr>
          </a:lstStyle>
          <a:p>
            <a:fld id="{E4F94C26-2A70-4961-AAB1-3557AEA8AC57}" type="slidenum">
              <a:rPr lang="en-US"/>
              <a:pPr/>
              <a:t>‹#›</a:t>
            </a:fld>
            <a:endParaRPr lang="en-US" dirty="0"/>
          </a:p>
        </p:txBody>
      </p:sp>
      <p:sp>
        <p:nvSpPr>
          <p:cNvPr id="4" name="Title 3"/>
          <p:cNvSpPr>
            <a:spLocks noGrp="1"/>
          </p:cNvSpPr>
          <p:nvPr>
            <p:ph type="title"/>
          </p:nvPr>
        </p:nvSpPr>
        <p:spPr>
          <a:xfrm>
            <a:off x="199451" y="-69742"/>
            <a:ext cx="7615954" cy="623888"/>
          </a:xfrm>
        </p:spPr>
        <p:txBody>
          <a:bodyPr/>
          <a:lstStyle>
            <a:lvl1pPr>
              <a:defRPr>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19096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87F15E-2A6C-4686-9A7F-9B81C9148D0D}" type="slidenum">
              <a:rPr lang="en-US"/>
              <a:pPr/>
              <a:t>‹#›</a:t>
            </a:fld>
            <a:endParaRPr lang="en-US" dirty="0"/>
          </a:p>
        </p:txBody>
      </p:sp>
    </p:spTree>
    <p:extLst>
      <p:ext uri="{BB962C8B-B14F-4D97-AF65-F5344CB8AC3E}">
        <p14:creationId xmlns:p14="http://schemas.microsoft.com/office/powerpoint/2010/main" val="2886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256182" y="1130302"/>
            <a:ext cx="1768475" cy="400330"/>
          </a:xfrm>
          <a:prstGeom prst="ellipse">
            <a:avLst/>
          </a:prstGeom>
        </p:spPr>
        <p:txBody>
          <a:bodyPr/>
          <a:lstStyle/>
          <a:p>
            <a:endParaRPr lang="en-US" dirty="0"/>
          </a:p>
        </p:txBody>
      </p:sp>
      <p:sp>
        <p:nvSpPr>
          <p:cNvPr id="15" name="Picture Placeholder 13"/>
          <p:cNvSpPr>
            <a:spLocks noGrp="1"/>
          </p:cNvSpPr>
          <p:nvPr>
            <p:ph type="pic" sz="quarter" idx="11"/>
          </p:nvPr>
        </p:nvSpPr>
        <p:spPr>
          <a:xfrm>
            <a:off x="3584040" y="1130302"/>
            <a:ext cx="1768475" cy="400330"/>
          </a:xfrm>
          <a:prstGeom prst="ellipse">
            <a:avLst/>
          </a:prstGeom>
        </p:spPr>
        <p:txBody>
          <a:bodyPr/>
          <a:lstStyle/>
          <a:p>
            <a:endParaRPr lang="en-US" dirty="0"/>
          </a:p>
        </p:txBody>
      </p:sp>
      <p:sp>
        <p:nvSpPr>
          <p:cNvPr id="17" name="Picture Placeholder 13"/>
          <p:cNvSpPr>
            <a:spLocks noGrp="1"/>
          </p:cNvSpPr>
          <p:nvPr>
            <p:ph type="pic" sz="quarter" idx="12"/>
          </p:nvPr>
        </p:nvSpPr>
        <p:spPr>
          <a:xfrm>
            <a:off x="5911872" y="1130302"/>
            <a:ext cx="1768475" cy="400330"/>
          </a:xfrm>
          <a:prstGeom prst="ellipse">
            <a:avLst/>
          </a:prstGeom>
        </p:spPr>
        <p:txBody>
          <a:bodyPr/>
          <a:lstStyle/>
          <a:p>
            <a:endParaRPr lang="en-US" dirty="0"/>
          </a:p>
        </p:txBody>
      </p:sp>
      <p:sp>
        <p:nvSpPr>
          <p:cNvPr id="13" name="Picture Placeholder 13"/>
          <p:cNvSpPr>
            <a:spLocks noGrp="1"/>
          </p:cNvSpPr>
          <p:nvPr>
            <p:ph type="pic" sz="quarter" idx="13"/>
          </p:nvPr>
        </p:nvSpPr>
        <p:spPr>
          <a:xfrm>
            <a:off x="2453580" y="2714781"/>
            <a:ext cx="1768475" cy="400330"/>
          </a:xfrm>
          <a:prstGeom prst="ellipse">
            <a:avLst/>
          </a:prstGeom>
        </p:spPr>
        <p:txBody>
          <a:bodyPr/>
          <a:lstStyle/>
          <a:p>
            <a:endParaRPr lang="en-US" dirty="0"/>
          </a:p>
        </p:txBody>
      </p:sp>
      <p:sp>
        <p:nvSpPr>
          <p:cNvPr id="16" name="Picture Placeholder 13"/>
          <p:cNvSpPr>
            <a:spLocks noGrp="1"/>
          </p:cNvSpPr>
          <p:nvPr>
            <p:ph type="pic" sz="quarter" idx="14"/>
          </p:nvPr>
        </p:nvSpPr>
        <p:spPr>
          <a:xfrm>
            <a:off x="4781440" y="2714781"/>
            <a:ext cx="1768475" cy="400330"/>
          </a:xfrm>
          <a:prstGeom prst="ellipse">
            <a:avLst/>
          </a:prstGeom>
        </p:spPr>
        <p:txBody>
          <a:bodyPr/>
          <a:lstStyle/>
          <a:p>
            <a:endParaRPr lang="en-US" dirty="0"/>
          </a:p>
        </p:txBody>
      </p:sp>
    </p:spTree>
    <p:extLst>
      <p:ext uri="{BB962C8B-B14F-4D97-AF65-F5344CB8AC3E}">
        <p14:creationId xmlns:p14="http://schemas.microsoft.com/office/powerpoint/2010/main" val="19925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948489" y="1016578"/>
            <a:ext cx="3286816" cy="400330"/>
          </a:xfrm>
          <a:prstGeom prst="ellipse">
            <a:avLst/>
          </a:prstGeom>
        </p:spPr>
        <p:txBody>
          <a:bodyPr/>
          <a:lstStyle/>
          <a:p>
            <a:endParaRPr lang="en-US" dirty="0"/>
          </a:p>
        </p:txBody>
      </p:sp>
      <p:sp>
        <p:nvSpPr>
          <p:cNvPr id="15" name="Picture Placeholder 13"/>
          <p:cNvSpPr>
            <a:spLocks noGrp="1"/>
          </p:cNvSpPr>
          <p:nvPr>
            <p:ph type="pic" sz="quarter" idx="11"/>
          </p:nvPr>
        </p:nvSpPr>
        <p:spPr>
          <a:xfrm>
            <a:off x="4746230" y="1016578"/>
            <a:ext cx="3286816" cy="400330"/>
          </a:xfrm>
          <a:prstGeom prst="ellipse">
            <a:avLst/>
          </a:prstGeom>
        </p:spPr>
        <p:txBody>
          <a:bodyPr/>
          <a:lstStyle/>
          <a:p>
            <a:endParaRPr lang="en-US" dirty="0"/>
          </a:p>
        </p:txBody>
      </p:sp>
      <p:sp>
        <p:nvSpPr>
          <p:cNvPr id="7" name="Slide Number Placeholder 1"/>
          <p:cNvSpPr>
            <a:spLocks noGrp="1"/>
          </p:cNvSpPr>
          <p:nvPr>
            <p:ph type="sldNum" sz="quarter" idx="12"/>
          </p:nvPr>
        </p:nvSpPr>
        <p:spPr>
          <a:xfrm>
            <a:off x="8788267" y="4909700"/>
            <a:ext cx="359445" cy="150811"/>
          </a:xfrm>
        </p:spPr>
        <p:txBody>
          <a:bodyPr/>
          <a:lstStyle>
            <a:lvl1pPr>
              <a:defRPr/>
            </a:lvl1pPr>
          </a:lstStyle>
          <a:p>
            <a:fld id="{9C87F15E-2A6C-4686-9A7F-9B81C9148D0D}" type="slidenum">
              <a:rPr lang="en-US"/>
              <a:pPr/>
              <a:t>‹#›</a:t>
            </a:fld>
            <a:endParaRPr lang="en-US" dirty="0"/>
          </a:p>
        </p:txBody>
      </p:sp>
    </p:spTree>
    <p:extLst>
      <p:ext uri="{BB962C8B-B14F-4D97-AF65-F5344CB8AC3E}">
        <p14:creationId xmlns:p14="http://schemas.microsoft.com/office/powerpoint/2010/main" val="327039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0745" name="Rectangle 200744"/>
          <p:cNvSpPr/>
          <p:nvPr userDrawn="1"/>
        </p:nvSpPr>
        <p:spPr bwMode="auto">
          <a:xfrm>
            <a:off x="0" y="5099742"/>
            <a:ext cx="9144000" cy="158620"/>
          </a:xfrm>
          <a:prstGeom prst="rect">
            <a:avLst/>
          </a:prstGeom>
          <a:solidFill>
            <a:srgbClr val="C2C2C2"/>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7" name="Rectangle 5"/>
          <p:cNvSpPr>
            <a:spLocks noChangeArrowheads="1"/>
          </p:cNvSpPr>
          <p:nvPr userDrawn="1"/>
        </p:nvSpPr>
        <p:spPr bwMode="auto">
          <a:xfrm>
            <a:off x="2286" y="0"/>
            <a:ext cx="9141714" cy="5143500"/>
          </a:xfrm>
          <a:prstGeom prst="rect">
            <a:avLst/>
          </a:prstGeom>
          <a:solidFill>
            <a:srgbClr val="FF8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grpSp>
        <p:nvGrpSpPr>
          <p:cNvPr id="200730" name="Group 200729"/>
          <p:cNvGrpSpPr/>
          <p:nvPr userDrawn="1"/>
        </p:nvGrpSpPr>
        <p:grpSpPr>
          <a:xfrm rot="16200000" flipV="1">
            <a:off x="6986006" y="2018658"/>
            <a:ext cx="1110853" cy="2736056"/>
            <a:chOff x="11439525" y="-2438400"/>
            <a:chExt cx="1481137" cy="3648075"/>
          </a:xfrm>
        </p:grpSpPr>
        <p:sp>
          <p:nvSpPr>
            <p:cNvPr id="14"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6"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200744" name="Group 200743"/>
          <p:cNvGrpSpPr/>
          <p:nvPr userDrawn="1"/>
        </p:nvGrpSpPr>
        <p:grpSpPr>
          <a:xfrm>
            <a:off x="5118498" y="578644"/>
            <a:ext cx="3118248" cy="2594372"/>
            <a:chOff x="6824664" y="771525"/>
            <a:chExt cx="4157664" cy="3459163"/>
          </a:xfrm>
        </p:grpSpPr>
        <p:grpSp>
          <p:nvGrpSpPr>
            <p:cNvPr id="200732" name="Group 55"/>
            <p:cNvGrpSpPr>
              <a:grpSpLocks noChangeAspect="1"/>
            </p:cNvGrpSpPr>
            <p:nvPr userDrawn="1"/>
          </p:nvGrpSpPr>
          <p:grpSpPr bwMode="auto">
            <a:xfrm>
              <a:off x="6824664" y="771525"/>
              <a:ext cx="2159001" cy="3459163"/>
              <a:chOff x="4299" y="486"/>
              <a:chExt cx="1360" cy="2179"/>
            </a:xfrm>
          </p:grpSpPr>
          <p:sp>
            <p:nvSpPr>
              <p:cNvPr id="200734"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35"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200743" name="Group 200742"/>
            <p:cNvGrpSpPr/>
            <p:nvPr userDrawn="1"/>
          </p:nvGrpSpPr>
          <p:grpSpPr>
            <a:xfrm>
              <a:off x="8558215" y="1898651"/>
              <a:ext cx="2424113" cy="1960563"/>
              <a:chOff x="8558215" y="1898651"/>
              <a:chExt cx="2424113" cy="1960563"/>
            </a:xfrm>
          </p:grpSpPr>
          <p:sp>
            <p:nvSpPr>
              <p:cNvPr id="200739"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40"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200741"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sp>
        <p:nvSpPr>
          <p:cNvPr id="4" name="Date Placeholder 27"/>
          <p:cNvSpPr>
            <a:spLocks noGrp="1"/>
          </p:cNvSpPr>
          <p:nvPr>
            <p:ph type="dt" sz="half" idx="10"/>
          </p:nvPr>
        </p:nvSpPr>
        <p:spPr>
          <a:xfrm>
            <a:off x="100364" y="4858999"/>
            <a:ext cx="6064931" cy="157734"/>
          </a:xfrm>
          <a:prstGeom prst="rect">
            <a:avLst/>
          </a:prstGeom>
        </p:spPr>
        <p:txBody>
          <a:bodyPr vert="horz" wrap="square" lIns="68579" tIns="0" rIns="68579" bIns="34289" rtlCol="0" anchor="ctr">
            <a:spAutoFit/>
          </a:bodyPr>
          <a:lstStyle>
            <a:lvl1pPr algn="r">
              <a:defRPr lang="en-US" sz="800" b="0" i="0" smtClean="0">
                <a:solidFill>
                  <a:schemeClr val="bg1"/>
                </a:solidFill>
                <a:latin typeface="+mn-lt"/>
                <a:cs typeface="Arial" pitchFamily="34" charset="0"/>
              </a:defRPr>
            </a:lvl1pPr>
          </a:lstStyle>
          <a:p>
            <a:pPr>
              <a:spcBef>
                <a:spcPts val="225"/>
              </a:spcBef>
              <a:spcAft>
                <a:spcPts val="300"/>
              </a:spcAft>
              <a:buClr>
                <a:schemeClr val="accent5">
                  <a:lumMod val="50000"/>
                </a:schemeClr>
              </a:buClr>
              <a:tabLst>
                <a:tab pos="769125" algn="l"/>
              </a:tabLst>
            </a:pPr>
            <a:endParaRPr lang="en-US" dirty="0"/>
          </a:p>
        </p:txBody>
      </p:sp>
      <p:sp>
        <p:nvSpPr>
          <p:cNvPr id="200706" name="Rectangle 2"/>
          <p:cNvSpPr>
            <a:spLocks noGrp="1" noChangeArrowheads="1"/>
          </p:cNvSpPr>
          <p:nvPr>
            <p:ph type="subTitle" idx="1"/>
          </p:nvPr>
        </p:nvSpPr>
        <p:spPr>
          <a:xfrm>
            <a:off x="113141" y="2296547"/>
            <a:ext cx="6060250" cy="265456"/>
          </a:xfrm>
          <a:prstGeom prst="rect">
            <a:avLst/>
          </a:prstGeom>
        </p:spPr>
        <p:txBody>
          <a:bodyPr lIns="68579" tIns="0" rIns="68579" bIns="34289"/>
          <a:lstStyle>
            <a:lvl1pPr algn="r">
              <a:tabLst>
                <a:tab pos="769125" algn="l"/>
              </a:tabLst>
              <a:defRPr sz="1500" b="0" i="0">
                <a:solidFill>
                  <a:schemeClr val="bg1"/>
                </a:solidFill>
                <a:latin typeface="+mn-lt"/>
                <a:cs typeface="Arial" pitchFamily="34" charset="0"/>
              </a:defRPr>
            </a:lvl1pPr>
          </a:lstStyle>
          <a:p>
            <a:r>
              <a:rPr lang="en-US"/>
              <a:t>Click to edit Master subtitle style</a:t>
            </a:r>
            <a:endParaRPr lang="en-US" dirty="0"/>
          </a:p>
        </p:txBody>
      </p:sp>
      <p:sp>
        <p:nvSpPr>
          <p:cNvPr id="2" name="Title 1"/>
          <p:cNvSpPr>
            <a:spLocks noGrp="1"/>
          </p:cNvSpPr>
          <p:nvPr>
            <p:ph type="title"/>
          </p:nvPr>
        </p:nvSpPr>
        <p:spPr>
          <a:xfrm>
            <a:off x="100364" y="1624609"/>
            <a:ext cx="6064931" cy="623888"/>
          </a:xfrm>
        </p:spPr>
        <p:txBody>
          <a:bodyPr/>
          <a:lstStyle>
            <a:lvl1pPr algn="r">
              <a:defRPr>
                <a:solidFill>
                  <a:schemeClr val="bg1"/>
                </a:solidFill>
                <a:latin typeface="+mj-lt"/>
              </a:defRPr>
            </a:lvl1pPr>
          </a:lstStyle>
          <a:p>
            <a:r>
              <a:rPr lang="en-US" dirty="0"/>
              <a:t>Click to edit Master title style</a:t>
            </a:r>
          </a:p>
        </p:txBody>
      </p:sp>
      <p:grpSp>
        <p:nvGrpSpPr>
          <p:cNvPr id="17" name="Group 14"/>
          <p:cNvGrpSpPr>
            <a:grpSpLocks noChangeAspect="1"/>
          </p:cNvGrpSpPr>
          <p:nvPr userDrawn="1"/>
        </p:nvGrpSpPr>
        <p:grpSpPr bwMode="auto">
          <a:xfrm>
            <a:off x="2381" y="2872979"/>
            <a:ext cx="7474744" cy="1857375"/>
            <a:chOff x="2" y="2413"/>
            <a:chExt cx="6278" cy="1560"/>
          </a:xfrm>
        </p:grpSpPr>
        <p:sp>
          <p:nvSpPr>
            <p:cNvPr id="19" name="Rectangle 15"/>
            <p:cNvSpPr>
              <a:spLocks noChangeArrowheads="1"/>
            </p:cNvSpPr>
            <p:nvPr userDrawn="1"/>
          </p:nvSpPr>
          <p:spPr bwMode="auto">
            <a:xfrm>
              <a:off x="2" y="2523"/>
              <a:ext cx="5652" cy="1338"/>
            </a:xfrm>
            <a:prstGeom prst="rect">
              <a:avLst/>
            </a:pr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6"/>
            <p:cNvSpPr>
              <a:spLocks noChangeArrowheads="1"/>
            </p:cNvSpPr>
            <p:nvPr userDrawn="1"/>
          </p:nvSpPr>
          <p:spPr bwMode="auto">
            <a:xfrm>
              <a:off x="2" y="2523"/>
              <a:ext cx="5652"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17"/>
            <p:cNvSpPr>
              <a:spLocks noChangeArrowheads="1"/>
            </p:cNvSpPr>
            <p:nvPr userDrawn="1"/>
          </p:nvSpPr>
          <p:spPr bwMode="auto">
            <a:xfrm>
              <a:off x="2"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8"/>
            <p:cNvSpPr>
              <a:spLocks noChangeArrowheads="1"/>
            </p:cNvSpPr>
            <p:nvPr userDrawn="1"/>
          </p:nvSpPr>
          <p:spPr bwMode="auto">
            <a:xfrm>
              <a:off x="2"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19"/>
            <p:cNvSpPr>
              <a:spLocks noChangeArrowheads="1"/>
            </p:cNvSpPr>
            <p:nvPr userDrawn="1"/>
          </p:nvSpPr>
          <p:spPr bwMode="auto">
            <a:xfrm>
              <a:off x="286"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0"/>
            <p:cNvSpPr>
              <a:spLocks noChangeArrowheads="1"/>
            </p:cNvSpPr>
            <p:nvPr userDrawn="1"/>
          </p:nvSpPr>
          <p:spPr bwMode="auto">
            <a:xfrm>
              <a:off x="286"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1"/>
            <p:cNvSpPr>
              <a:spLocks noChangeArrowheads="1"/>
            </p:cNvSpPr>
            <p:nvPr userDrawn="1"/>
          </p:nvSpPr>
          <p:spPr bwMode="auto">
            <a:xfrm>
              <a:off x="1421"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2"/>
            <p:cNvSpPr>
              <a:spLocks noChangeArrowheads="1"/>
            </p:cNvSpPr>
            <p:nvPr userDrawn="1"/>
          </p:nvSpPr>
          <p:spPr bwMode="auto">
            <a:xfrm>
              <a:off x="1421"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3"/>
            <p:cNvSpPr>
              <a:spLocks noChangeArrowheads="1"/>
            </p:cNvSpPr>
            <p:nvPr userDrawn="1"/>
          </p:nvSpPr>
          <p:spPr bwMode="auto">
            <a:xfrm>
              <a:off x="570"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4"/>
            <p:cNvSpPr>
              <a:spLocks noChangeArrowheads="1"/>
            </p:cNvSpPr>
            <p:nvPr userDrawn="1"/>
          </p:nvSpPr>
          <p:spPr bwMode="auto">
            <a:xfrm>
              <a:off x="570"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25"/>
            <p:cNvSpPr>
              <a:spLocks noChangeArrowheads="1"/>
            </p:cNvSpPr>
            <p:nvPr userDrawn="1"/>
          </p:nvSpPr>
          <p:spPr bwMode="auto">
            <a:xfrm>
              <a:off x="854"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6"/>
            <p:cNvSpPr>
              <a:spLocks noChangeArrowheads="1"/>
            </p:cNvSpPr>
            <p:nvPr userDrawn="1"/>
          </p:nvSpPr>
          <p:spPr bwMode="auto">
            <a:xfrm>
              <a:off x="854"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27"/>
            <p:cNvSpPr>
              <a:spLocks noChangeArrowheads="1"/>
            </p:cNvSpPr>
            <p:nvPr userDrawn="1"/>
          </p:nvSpPr>
          <p:spPr bwMode="auto">
            <a:xfrm>
              <a:off x="1138"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4" name="Rectangle 28"/>
            <p:cNvSpPr>
              <a:spLocks noChangeArrowheads="1"/>
            </p:cNvSpPr>
            <p:nvPr userDrawn="1"/>
          </p:nvSpPr>
          <p:spPr bwMode="auto">
            <a:xfrm>
              <a:off x="1138"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5" name="Rectangle 29"/>
            <p:cNvSpPr>
              <a:spLocks noChangeArrowheads="1"/>
            </p:cNvSpPr>
            <p:nvPr userDrawn="1"/>
          </p:nvSpPr>
          <p:spPr bwMode="auto">
            <a:xfrm>
              <a:off x="1705"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7" name="Rectangle 30"/>
            <p:cNvSpPr>
              <a:spLocks noChangeArrowheads="1"/>
            </p:cNvSpPr>
            <p:nvPr userDrawn="1"/>
          </p:nvSpPr>
          <p:spPr bwMode="auto">
            <a:xfrm>
              <a:off x="1705"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8" name="Rectangle 31"/>
            <p:cNvSpPr>
              <a:spLocks noChangeArrowheads="1"/>
            </p:cNvSpPr>
            <p:nvPr userDrawn="1"/>
          </p:nvSpPr>
          <p:spPr bwMode="auto">
            <a:xfrm>
              <a:off x="1989"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09" name="Rectangle 32"/>
            <p:cNvSpPr>
              <a:spLocks noChangeArrowheads="1"/>
            </p:cNvSpPr>
            <p:nvPr userDrawn="1"/>
          </p:nvSpPr>
          <p:spPr bwMode="auto">
            <a:xfrm>
              <a:off x="1989"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0" name="Rectangle 33"/>
            <p:cNvSpPr>
              <a:spLocks noChangeArrowheads="1"/>
            </p:cNvSpPr>
            <p:nvPr userDrawn="1"/>
          </p:nvSpPr>
          <p:spPr bwMode="auto">
            <a:xfrm>
              <a:off x="2557"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1" name="Rectangle 34"/>
            <p:cNvSpPr>
              <a:spLocks noChangeArrowheads="1"/>
            </p:cNvSpPr>
            <p:nvPr userDrawn="1"/>
          </p:nvSpPr>
          <p:spPr bwMode="auto">
            <a:xfrm>
              <a:off x="2557"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2" name="Rectangle 35"/>
            <p:cNvSpPr>
              <a:spLocks noChangeArrowheads="1"/>
            </p:cNvSpPr>
            <p:nvPr userDrawn="1"/>
          </p:nvSpPr>
          <p:spPr bwMode="auto">
            <a:xfrm>
              <a:off x="2273"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3" name="Rectangle 36"/>
            <p:cNvSpPr>
              <a:spLocks noChangeArrowheads="1"/>
            </p:cNvSpPr>
            <p:nvPr userDrawn="1"/>
          </p:nvSpPr>
          <p:spPr bwMode="auto">
            <a:xfrm>
              <a:off x="2273"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4" name="Rectangle 37"/>
            <p:cNvSpPr>
              <a:spLocks noChangeArrowheads="1"/>
            </p:cNvSpPr>
            <p:nvPr userDrawn="1"/>
          </p:nvSpPr>
          <p:spPr bwMode="auto">
            <a:xfrm>
              <a:off x="2841"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5" name="Rectangle 38"/>
            <p:cNvSpPr>
              <a:spLocks noChangeArrowheads="1"/>
            </p:cNvSpPr>
            <p:nvPr userDrawn="1"/>
          </p:nvSpPr>
          <p:spPr bwMode="auto">
            <a:xfrm>
              <a:off x="2841"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6" name="Rectangle 39"/>
            <p:cNvSpPr>
              <a:spLocks noChangeArrowheads="1"/>
            </p:cNvSpPr>
            <p:nvPr userDrawn="1"/>
          </p:nvSpPr>
          <p:spPr bwMode="auto">
            <a:xfrm>
              <a:off x="3125"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7" name="Rectangle 40"/>
            <p:cNvSpPr>
              <a:spLocks noChangeArrowheads="1"/>
            </p:cNvSpPr>
            <p:nvPr userDrawn="1"/>
          </p:nvSpPr>
          <p:spPr bwMode="auto">
            <a:xfrm>
              <a:off x="3125"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8" name="Rectangle 41"/>
            <p:cNvSpPr>
              <a:spLocks noChangeArrowheads="1"/>
            </p:cNvSpPr>
            <p:nvPr userDrawn="1"/>
          </p:nvSpPr>
          <p:spPr bwMode="auto">
            <a:xfrm>
              <a:off x="3693"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19" name="Rectangle 42"/>
            <p:cNvSpPr>
              <a:spLocks noChangeArrowheads="1"/>
            </p:cNvSpPr>
            <p:nvPr userDrawn="1"/>
          </p:nvSpPr>
          <p:spPr bwMode="auto">
            <a:xfrm>
              <a:off x="3693"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0" name="Rectangle 43"/>
            <p:cNvSpPr>
              <a:spLocks noChangeArrowheads="1"/>
            </p:cNvSpPr>
            <p:nvPr userDrawn="1"/>
          </p:nvSpPr>
          <p:spPr bwMode="auto">
            <a:xfrm>
              <a:off x="3409"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1" name="Rectangle 44"/>
            <p:cNvSpPr>
              <a:spLocks noChangeArrowheads="1"/>
            </p:cNvSpPr>
            <p:nvPr userDrawn="1"/>
          </p:nvSpPr>
          <p:spPr bwMode="auto">
            <a:xfrm>
              <a:off x="3409"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2" name="Rectangle 45"/>
            <p:cNvSpPr>
              <a:spLocks noChangeArrowheads="1"/>
            </p:cNvSpPr>
            <p:nvPr userDrawn="1"/>
          </p:nvSpPr>
          <p:spPr bwMode="auto">
            <a:xfrm>
              <a:off x="3977"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3" name="Rectangle 46"/>
            <p:cNvSpPr>
              <a:spLocks noChangeArrowheads="1"/>
            </p:cNvSpPr>
            <p:nvPr userDrawn="1"/>
          </p:nvSpPr>
          <p:spPr bwMode="auto">
            <a:xfrm>
              <a:off x="3977"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4" name="Rectangle 47"/>
            <p:cNvSpPr>
              <a:spLocks noChangeArrowheads="1"/>
            </p:cNvSpPr>
            <p:nvPr userDrawn="1"/>
          </p:nvSpPr>
          <p:spPr bwMode="auto">
            <a:xfrm>
              <a:off x="4260"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5" name="Rectangle 48"/>
            <p:cNvSpPr>
              <a:spLocks noChangeArrowheads="1"/>
            </p:cNvSpPr>
            <p:nvPr userDrawn="1"/>
          </p:nvSpPr>
          <p:spPr bwMode="auto">
            <a:xfrm>
              <a:off x="4260"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6" name="Rectangle 49"/>
            <p:cNvSpPr>
              <a:spLocks noChangeArrowheads="1"/>
            </p:cNvSpPr>
            <p:nvPr userDrawn="1"/>
          </p:nvSpPr>
          <p:spPr bwMode="auto">
            <a:xfrm>
              <a:off x="4544"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7" name="Rectangle 50"/>
            <p:cNvSpPr>
              <a:spLocks noChangeArrowheads="1"/>
            </p:cNvSpPr>
            <p:nvPr userDrawn="1"/>
          </p:nvSpPr>
          <p:spPr bwMode="auto">
            <a:xfrm>
              <a:off x="4544"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8" name="Oval 51"/>
            <p:cNvSpPr>
              <a:spLocks noChangeArrowheads="1"/>
            </p:cNvSpPr>
            <p:nvPr userDrawn="1"/>
          </p:nvSpPr>
          <p:spPr bwMode="auto">
            <a:xfrm>
              <a:off x="4723" y="2413"/>
              <a:ext cx="1557" cy="15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729" name="Freeform 52"/>
            <p:cNvSpPr>
              <a:spLocks/>
            </p:cNvSpPr>
            <p:nvPr userDrawn="1"/>
          </p:nvSpPr>
          <p:spPr bwMode="auto">
            <a:xfrm>
              <a:off x="4837" y="2527"/>
              <a:ext cx="1329" cy="1332"/>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3522" y="3592287"/>
            <a:ext cx="1375478" cy="394048"/>
          </a:xfrm>
          <a:prstGeom prst="rect">
            <a:avLst/>
          </a:prstGeom>
        </p:spPr>
      </p:pic>
    </p:spTree>
    <p:extLst>
      <p:ext uri="{BB962C8B-B14F-4D97-AF65-F5344CB8AC3E}">
        <p14:creationId xmlns:p14="http://schemas.microsoft.com/office/powerpoint/2010/main" val="279954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8" name="Picture 57" descr="Binder4 1.pdf"/>
          <p:cNvPicPr>
            <a:picLocks noChangeAspect="1"/>
          </p:cNvPicPr>
          <p:nvPr userDrawn="1"/>
        </p:nvPicPr>
        <p:blipFill rotWithShape="1">
          <a:blip r:embed="rId2" cstate="print">
            <a:extLst>
              <a:ext uri="{28A0092B-C50C-407E-A947-70E740481C1C}">
                <a14:useLocalDpi xmlns:a14="http://schemas.microsoft.com/office/drawing/2010/main" val="0"/>
              </a:ext>
            </a:extLst>
          </a:blip>
          <a:srcRect r="45938"/>
          <a:stretch/>
        </p:blipFill>
        <p:spPr>
          <a:xfrm>
            <a:off x="27" y="0"/>
            <a:ext cx="4943475" cy="5143500"/>
          </a:xfrm>
          <a:prstGeom prst="rect">
            <a:avLst/>
          </a:prstGeom>
        </p:spPr>
      </p:pic>
      <p:sp>
        <p:nvSpPr>
          <p:cNvPr id="8" name="Rectangle 7"/>
          <p:cNvSpPr/>
          <p:nvPr userDrawn="1"/>
        </p:nvSpPr>
        <p:spPr bwMode="auto">
          <a:xfrm>
            <a:off x="4554773" y="0"/>
            <a:ext cx="4589253" cy="51435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59" name="Rectangle 58"/>
          <p:cNvSpPr/>
          <p:nvPr userDrawn="1"/>
        </p:nvSpPr>
        <p:spPr bwMode="auto">
          <a:xfrm>
            <a:off x="5050631" y="1607367"/>
            <a:ext cx="57150" cy="1700213"/>
          </a:xfrm>
          <a:prstGeom prst="rect">
            <a:avLst/>
          </a:prstGeom>
          <a:solidFill>
            <a:srgbClr val="F9B10B"/>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200745" name="Rectangle 200744"/>
          <p:cNvSpPr/>
          <p:nvPr userDrawn="1"/>
        </p:nvSpPr>
        <p:spPr bwMode="auto">
          <a:xfrm>
            <a:off x="0" y="5099742"/>
            <a:ext cx="9144000" cy="158620"/>
          </a:xfrm>
          <a:prstGeom prst="rect">
            <a:avLst/>
          </a:prstGeom>
          <a:solidFill>
            <a:srgbClr val="C2C2C2"/>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200706" name="Rectangle 2"/>
          <p:cNvSpPr>
            <a:spLocks noGrp="1" noChangeArrowheads="1"/>
          </p:cNvSpPr>
          <p:nvPr>
            <p:ph type="subTitle" idx="1"/>
          </p:nvPr>
        </p:nvSpPr>
        <p:spPr>
          <a:xfrm>
            <a:off x="5145209" y="2682330"/>
            <a:ext cx="2140447" cy="173123"/>
          </a:xfrm>
          <a:prstGeom prst="rect">
            <a:avLst/>
          </a:prstGeom>
        </p:spPr>
        <p:txBody>
          <a:bodyPr lIns="68579" tIns="0" rIns="68579" bIns="34289"/>
          <a:lstStyle>
            <a:lvl1pPr algn="l">
              <a:tabLst>
                <a:tab pos="769125" algn="l"/>
              </a:tabLst>
              <a:defRPr sz="900" b="0" i="0">
                <a:solidFill>
                  <a:schemeClr val="bg1"/>
                </a:solidFill>
                <a:latin typeface="+mn-lt"/>
                <a:cs typeface="Arial" pitchFamily="34" charset="0"/>
              </a:defRPr>
            </a:lvl1pPr>
          </a:lstStyle>
          <a:p>
            <a:r>
              <a:rPr lang="en-US" dirty="0"/>
              <a:t>Click to edit Master subtitle style</a:t>
            </a:r>
          </a:p>
        </p:txBody>
      </p:sp>
      <p:sp>
        <p:nvSpPr>
          <p:cNvPr id="2" name="Title 1"/>
          <p:cNvSpPr>
            <a:spLocks noGrp="1"/>
          </p:cNvSpPr>
          <p:nvPr>
            <p:ph type="title"/>
          </p:nvPr>
        </p:nvSpPr>
        <p:spPr>
          <a:xfrm>
            <a:off x="5145215" y="1624631"/>
            <a:ext cx="2142101" cy="875705"/>
          </a:xfrm>
        </p:spPr>
        <p:txBody>
          <a:bodyPr/>
          <a:lstStyle>
            <a:lvl1pPr algn="l">
              <a:defRPr>
                <a:solidFill>
                  <a:schemeClr val="bg1"/>
                </a:solidFill>
                <a:latin typeface="+mj-lt"/>
              </a:defRPr>
            </a:lvl1pPr>
          </a:lstStyle>
          <a:p>
            <a:r>
              <a:rPr lang="en-US" dirty="0"/>
              <a:t>Click to edit Master title style</a:t>
            </a:r>
          </a:p>
        </p:txBody>
      </p:sp>
      <p:sp>
        <p:nvSpPr>
          <p:cNvPr id="6" name="Text Placeholder 5"/>
          <p:cNvSpPr>
            <a:spLocks noGrp="1"/>
          </p:cNvSpPr>
          <p:nvPr>
            <p:ph type="body" sz="quarter" idx="10"/>
          </p:nvPr>
        </p:nvSpPr>
        <p:spPr>
          <a:xfrm>
            <a:off x="5150656" y="2957527"/>
            <a:ext cx="2135981" cy="895115"/>
          </a:xfrm>
        </p:spPr>
        <p:txBody>
          <a:bodyPr/>
          <a:lstStyle>
            <a:lvl1pPr>
              <a:defRPr sz="800">
                <a:solidFill>
                  <a:schemeClr val="tx2"/>
                </a:solidFill>
              </a:defRPr>
            </a:lvl1pPr>
            <a:lvl2pPr>
              <a:defRPr sz="800">
                <a:solidFill>
                  <a:schemeClr val="tx2"/>
                </a:solidFill>
              </a:defRPr>
            </a:lvl2pPr>
            <a:lvl3pPr>
              <a:defRPr sz="800">
                <a:solidFill>
                  <a:schemeClr val="tx2"/>
                </a:solidFill>
              </a:defRPr>
            </a:lvl3pPr>
            <a:lvl4pPr>
              <a:defRPr sz="700">
                <a:solidFill>
                  <a:schemeClr val="tx2"/>
                </a:solidFill>
              </a:defRPr>
            </a:lvl4pPr>
            <a:lvl5pPr>
              <a:defRPr sz="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823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788267" y="4901951"/>
            <a:ext cx="359445" cy="150811"/>
          </a:xfrm>
        </p:spPr>
        <p:txBody>
          <a:bodyPr/>
          <a:lstStyle>
            <a:lvl1pPr>
              <a:defRPr/>
            </a:lvl1pPr>
          </a:lstStyle>
          <a:p>
            <a:fld id="{F71C7896-8E11-4384-BFC5-C0974CDBC83D}" type="slidenum">
              <a:rPr lang="en-US"/>
              <a:pPr/>
              <a:t>‹#›</a:t>
            </a:fld>
            <a:endParaRPr lang="en-US" dirty="0"/>
          </a:p>
        </p:txBody>
      </p:sp>
      <p:sp>
        <p:nvSpPr>
          <p:cNvPr id="6" name="Text Placeholder 5"/>
          <p:cNvSpPr>
            <a:spLocks noGrp="1"/>
          </p:cNvSpPr>
          <p:nvPr>
            <p:ph type="body" sz="quarter" idx="11"/>
          </p:nvPr>
        </p:nvSpPr>
        <p:spPr>
          <a:xfrm>
            <a:off x="207199" y="741630"/>
            <a:ext cx="8604504"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83954" y="1"/>
            <a:ext cx="7615954" cy="623888"/>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38731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1143" y="0"/>
            <a:ext cx="9141714" cy="5143500"/>
          </a:xfrm>
          <a:prstGeom prst="rect">
            <a:avLst/>
          </a:prstGeom>
          <a:solidFill>
            <a:schemeClr val="bg1">
              <a:lumMod val="85000"/>
            </a:schemeClr>
          </a:solidFill>
          <a:ln>
            <a:noFill/>
          </a:ln>
        </p:spPr>
        <p:txBody>
          <a:bodyPr vert="horz" wrap="square" lIns="68579" tIns="34289" rIns="68579" bIns="34289" numCol="1" anchor="t" anchorCtr="0" compatLnSpc="1">
            <a:prstTxWarp prst="textNoShape">
              <a:avLst/>
            </a:prstTxWarp>
          </a:bodyPr>
          <a:lstStyle/>
          <a:p>
            <a:endParaRPr lang="en-US" dirty="0"/>
          </a:p>
        </p:txBody>
      </p:sp>
      <p:grpSp>
        <p:nvGrpSpPr>
          <p:cNvPr id="94" name="Group 93"/>
          <p:cNvGrpSpPr/>
          <p:nvPr userDrawn="1"/>
        </p:nvGrpSpPr>
        <p:grpSpPr>
          <a:xfrm>
            <a:off x="6899999" y="715804"/>
            <a:ext cx="2244021" cy="1867019"/>
            <a:chOff x="6824664" y="771525"/>
            <a:chExt cx="4157664" cy="3459163"/>
          </a:xfrm>
        </p:grpSpPr>
        <p:grpSp>
          <p:nvGrpSpPr>
            <p:cNvPr id="95" name="Group 55"/>
            <p:cNvGrpSpPr>
              <a:grpSpLocks noChangeAspect="1"/>
            </p:cNvGrpSpPr>
            <p:nvPr userDrawn="1"/>
          </p:nvGrpSpPr>
          <p:grpSpPr bwMode="auto">
            <a:xfrm>
              <a:off x="6824664" y="771525"/>
              <a:ext cx="2159001" cy="3459163"/>
              <a:chOff x="4299" y="486"/>
              <a:chExt cx="1360" cy="2179"/>
            </a:xfrm>
          </p:grpSpPr>
          <p:sp>
            <p:nvSpPr>
              <p:cNvPr id="100"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01"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96" name="Group 95"/>
            <p:cNvGrpSpPr/>
            <p:nvPr userDrawn="1"/>
          </p:nvGrpSpPr>
          <p:grpSpPr>
            <a:xfrm>
              <a:off x="8558215" y="1898651"/>
              <a:ext cx="2424113" cy="1960563"/>
              <a:chOff x="8558215" y="1898651"/>
              <a:chExt cx="2424113" cy="1960563"/>
            </a:xfrm>
          </p:grpSpPr>
          <p:sp>
            <p:nvSpPr>
              <p:cNvPr id="97"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8"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9"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grpSp>
        <p:nvGrpSpPr>
          <p:cNvPr id="91" name="Group 90"/>
          <p:cNvGrpSpPr/>
          <p:nvPr userDrawn="1"/>
        </p:nvGrpSpPr>
        <p:grpSpPr>
          <a:xfrm rot="5400000" flipH="1" flipV="1">
            <a:off x="6666061" y="1206547"/>
            <a:ext cx="799416" cy="1968980"/>
            <a:chOff x="11439525" y="-2438400"/>
            <a:chExt cx="1481137" cy="3648075"/>
          </a:xfrm>
        </p:grpSpPr>
        <p:sp>
          <p:nvSpPr>
            <p:cNvPr id="92"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3"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53" name="Rectangle 15"/>
          <p:cNvSpPr>
            <a:spLocks noChangeArrowheads="1"/>
          </p:cNvSpPr>
          <p:nvPr userDrawn="1"/>
        </p:nvSpPr>
        <p:spPr bwMode="auto">
          <a:xfrm>
            <a:off x="2388" y="2598682"/>
            <a:ext cx="9140429" cy="1593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54" name="Rectangle 16"/>
          <p:cNvSpPr>
            <a:spLocks noChangeArrowheads="1"/>
          </p:cNvSpPr>
          <p:nvPr userDrawn="1"/>
        </p:nvSpPr>
        <p:spPr bwMode="auto">
          <a:xfrm>
            <a:off x="2393" y="2598682"/>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89" name="Oval 51"/>
          <p:cNvSpPr>
            <a:spLocks noChangeArrowheads="1"/>
          </p:cNvSpPr>
          <p:nvPr userDrawn="1"/>
        </p:nvSpPr>
        <p:spPr bwMode="auto">
          <a:xfrm>
            <a:off x="7019925" y="2467712"/>
            <a:ext cx="1853804" cy="1857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90" name="Freeform 52"/>
          <p:cNvSpPr>
            <a:spLocks/>
          </p:cNvSpPr>
          <p:nvPr userDrawn="1"/>
        </p:nvSpPr>
        <p:spPr bwMode="auto">
          <a:xfrm>
            <a:off x="7155679" y="2603464"/>
            <a:ext cx="1582341" cy="1585913"/>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1244" y="3198186"/>
            <a:ext cx="1375478" cy="394048"/>
          </a:xfrm>
          <a:prstGeom prst="rect">
            <a:avLst/>
          </a:prstGeom>
        </p:spPr>
      </p:pic>
      <p:sp>
        <p:nvSpPr>
          <p:cNvPr id="2" name="Title 1"/>
          <p:cNvSpPr>
            <a:spLocks noGrp="1"/>
          </p:cNvSpPr>
          <p:nvPr>
            <p:ph type="title"/>
          </p:nvPr>
        </p:nvSpPr>
        <p:spPr>
          <a:xfrm>
            <a:off x="290577" y="3361186"/>
            <a:ext cx="6576967" cy="443196"/>
          </a:xfrm>
        </p:spPr>
        <p:txBody>
          <a:bodyPr wrap="square" lIns="0" tIns="34289" rIns="34289" bIns="34289" anchor="t">
            <a:spAutoFit/>
          </a:bodyPr>
          <a:lstStyle>
            <a:lvl1pPr algn="l">
              <a:defRPr sz="2700" b="0" cap="all">
                <a:solidFill>
                  <a:schemeClr val="bg1"/>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290577" y="3048104"/>
            <a:ext cx="6576967" cy="346247"/>
          </a:xfrm>
          <a:prstGeom prst="rect">
            <a:avLst/>
          </a:prstGeom>
        </p:spPr>
        <p:txBody>
          <a:bodyPr tIns="34289" rIns="34289" bIns="34289" anchor="b"/>
          <a:lstStyle>
            <a:lvl1pPr marL="0" indent="0">
              <a:buNone/>
              <a:defRPr sz="1800">
                <a:solidFill>
                  <a:schemeClr val="bg1"/>
                </a:solidFill>
                <a:latin typeface="+mj-lt"/>
              </a:defRPr>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dirty="0"/>
              <a:t>Click to edit Master text styles</a:t>
            </a:r>
          </a:p>
        </p:txBody>
      </p:sp>
    </p:spTree>
    <p:extLst>
      <p:ext uri="{BB962C8B-B14F-4D97-AF65-F5344CB8AC3E}">
        <p14:creationId xmlns:p14="http://schemas.microsoft.com/office/powerpoint/2010/main" val="334616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F8480F06-4623-41B7-AED8-91A86F546A2E}" type="slidenum">
              <a:rPr lang="en-US"/>
              <a:pPr/>
              <a:t>‹#›</a:t>
            </a:fld>
            <a:endParaRPr lang="en-US" dirty="0"/>
          </a:p>
        </p:txBody>
      </p:sp>
      <p:sp>
        <p:nvSpPr>
          <p:cNvPr id="4" name="Text Placeholder 3"/>
          <p:cNvSpPr>
            <a:spLocks noGrp="1"/>
          </p:cNvSpPr>
          <p:nvPr>
            <p:ph type="body" sz="quarter" idx="11"/>
          </p:nvPr>
        </p:nvSpPr>
        <p:spPr>
          <a:xfrm>
            <a:off x="227955" y="731482"/>
            <a:ext cx="4206240"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2"/>
          </p:nvPr>
        </p:nvSpPr>
        <p:spPr>
          <a:xfrm>
            <a:off x="4598826" y="739231"/>
            <a:ext cx="4206240"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214950" y="1"/>
            <a:ext cx="7615954" cy="623888"/>
          </a:xfr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290338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358731" y="1292673"/>
            <a:ext cx="1768475" cy="400330"/>
          </a:xfrm>
          <a:prstGeom prst="ellipse">
            <a:avLst/>
          </a:prstGeom>
        </p:spPr>
        <p:txBody>
          <a:bodyPr/>
          <a:lstStyle/>
          <a:p>
            <a:endParaRPr lang="en-US" dirty="0"/>
          </a:p>
        </p:txBody>
      </p:sp>
      <p:sp>
        <p:nvSpPr>
          <p:cNvPr id="15" name="Picture Placeholder 13"/>
          <p:cNvSpPr>
            <a:spLocks noGrp="1"/>
          </p:cNvSpPr>
          <p:nvPr>
            <p:ph type="pic" sz="quarter" idx="11"/>
          </p:nvPr>
        </p:nvSpPr>
        <p:spPr>
          <a:xfrm>
            <a:off x="3686593" y="1292673"/>
            <a:ext cx="1768475" cy="400330"/>
          </a:xfrm>
          <a:prstGeom prst="ellipse">
            <a:avLst/>
          </a:prstGeom>
        </p:spPr>
        <p:txBody>
          <a:bodyPr/>
          <a:lstStyle/>
          <a:p>
            <a:endParaRPr lang="en-US" dirty="0"/>
          </a:p>
        </p:txBody>
      </p:sp>
      <p:sp>
        <p:nvSpPr>
          <p:cNvPr id="17" name="Picture Placeholder 13"/>
          <p:cNvSpPr>
            <a:spLocks noGrp="1"/>
          </p:cNvSpPr>
          <p:nvPr>
            <p:ph type="pic" sz="quarter" idx="12"/>
          </p:nvPr>
        </p:nvSpPr>
        <p:spPr>
          <a:xfrm>
            <a:off x="6014438" y="1292673"/>
            <a:ext cx="1768475" cy="400330"/>
          </a:xfrm>
          <a:prstGeom prst="ellipse">
            <a:avLst/>
          </a:prstGeom>
        </p:spPr>
        <p:txBody>
          <a:bodyPr/>
          <a:lstStyle/>
          <a:p>
            <a:endParaRPr lang="en-US" dirty="0"/>
          </a:p>
        </p:txBody>
      </p:sp>
      <p:sp>
        <p:nvSpPr>
          <p:cNvPr id="13" name="Picture Placeholder 13"/>
          <p:cNvSpPr>
            <a:spLocks noGrp="1"/>
          </p:cNvSpPr>
          <p:nvPr>
            <p:ph type="pic" sz="quarter" idx="13"/>
          </p:nvPr>
        </p:nvSpPr>
        <p:spPr>
          <a:xfrm>
            <a:off x="2556133" y="2877151"/>
            <a:ext cx="1768475" cy="400330"/>
          </a:xfrm>
          <a:prstGeom prst="ellipse">
            <a:avLst/>
          </a:prstGeom>
        </p:spPr>
        <p:txBody>
          <a:bodyPr/>
          <a:lstStyle/>
          <a:p>
            <a:endParaRPr lang="en-US" dirty="0"/>
          </a:p>
        </p:txBody>
      </p:sp>
      <p:sp>
        <p:nvSpPr>
          <p:cNvPr id="16" name="Picture Placeholder 13"/>
          <p:cNvSpPr>
            <a:spLocks noGrp="1"/>
          </p:cNvSpPr>
          <p:nvPr>
            <p:ph type="pic" sz="quarter" idx="14"/>
          </p:nvPr>
        </p:nvSpPr>
        <p:spPr>
          <a:xfrm>
            <a:off x="4884006" y="2877151"/>
            <a:ext cx="1768475" cy="400330"/>
          </a:xfrm>
          <a:prstGeom prst="ellipse">
            <a:avLst/>
          </a:prstGeom>
        </p:spPr>
        <p:txBody>
          <a:bodyPr/>
          <a:lstStyle/>
          <a:p>
            <a:endParaRPr lang="en-US" dirty="0"/>
          </a:p>
        </p:txBody>
      </p:sp>
      <p:sp>
        <p:nvSpPr>
          <p:cNvPr id="8" name="Title 2"/>
          <p:cNvSpPr>
            <a:spLocks noGrp="1"/>
          </p:cNvSpPr>
          <p:nvPr>
            <p:ph type="title"/>
          </p:nvPr>
        </p:nvSpPr>
        <p:spPr>
          <a:xfrm>
            <a:off x="214950" y="1"/>
            <a:ext cx="7615954" cy="623888"/>
          </a:xfr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97822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1143" y="0"/>
            <a:ext cx="9141714" cy="5143500"/>
          </a:xfrm>
          <a:prstGeom prst="rect">
            <a:avLst/>
          </a:prstGeom>
          <a:solidFill>
            <a:schemeClr val="bg1">
              <a:lumMod val="85000"/>
            </a:schemeClr>
          </a:solidFill>
          <a:ln>
            <a:noFill/>
          </a:ln>
        </p:spPr>
        <p:txBody>
          <a:bodyPr vert="horz" wrap="square" lIns="68579" tIns="34289" rIns="68579" bIns="34289" numCol="1" anchor="t" anchorCtr="0" compatLnSpc="1">
            <a:prstTxWarp prst="textNoShape">
              <a:avLst/>
            </a:prstTxWarp>
          </a:bodyPr>
          <a:lstStyle/>
          <a:p>
            <a:endParaRPr lang="en-US" dirty="0"/>
          </a:p>
        </p:txBody>
      </p:sp>
      <p:grpSp>
        <p:nvGrpSpPr>
          <p:cNvPr id="5" name="Group 4"/>
          <p:cNvGrpSpPr/>
          <p:nvPr userDrawn="1"/>
        </p:nvGrpSpPr>
        <p:grpSpPr>
          <a:xfrm rot="10800000" flipH="1">
            <a:off x="6081279" y="2233250"/>
            <a:ext cx="3062722" cy="1874957"/>
            <a:chOff x="6081279" y="715788"/>
            <a:chExt cx="3062722" cy="1874957"/>
          </a:xfrm>
        </p:grpSpPr>
        <p:grpSp>
          <p:nvGrpSpPr>
            <p:cNvPr id="6" name="Group 5"/>
            <p:cNvGrpSpPr/>
            <p:nvPr userDrawn="1"/>
          </p:nvGrpSpPr>
          <p:grpSpPr>
            <a:xfrm>
              <a:off x="6899980" y="715788"/>
              <a:ext cx="2244021" cy="1867019"/>
              <a:chOff x="6824664" y="771525"/>
              <a:chExt cx="4157664" cy="3459163"/>
            </a:xfrm>
          </p:grpSpPr>
          <p:grpSp>
            <p:nvGrpSpPr>
              <p:cNvPr id="10" name="Group 55"/>
              <p:cNvGrpSpPr>
                <a:grpSpLocks noChangeAspect="1"/>
              </p:cNvGrpSpPr>
              <p:nvPr userDrawn="1"/>
            </p:nvGrpSpPr>
            <p:grpSpPr bwMode="auto">
              <a:xfrm>
                <a:off x="6824664" y="771525"/>
                <a:ext cx="2159001" cy="3459163"/>
                <a:chOff x="4299" y="486"/>
                <a:chExt cx="1360" cy="2179"/>
              </a:xfrm>
            </p:grpSpPr>
            <p:sp>
              <p:nvSpPr>
                <p:cNvPr id="15"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6"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11" name="Group 10"/>
              <p:cNvGrpSpPr/>
              <p:nvPr userDrawn="1"/>
            </p:nvGrpSpPr>
            <p:grpSpPr>
              <a:xfrm>
                <a:off x="8558215" y="1898651"/>
                <a:ext cx="2424113" cy="1960563"/>
                <a:chOff x="8558215" y="1898651"/>
                <a:chExt cx="2424113" cy="1960563"/>
              </a:xfrm>
            </p:grpSpPr>
            <p:sp>
              <p:nvSpPr>
                <p:cNvPr id="12"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3"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4"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grpSp>
          <p:nvGrpSpPr>
            <p:cNvPr id="7" name="Group 6"/>
            <p:cNvGrpSpPr/>
            <p:nvPr userDrawn="1"/>
          </p:nvGrpSpPr>
          <p:grpSpPr>
            <a:xfrm rot="5400000" flipH="1" flipV="1">
              <a:off x="6666061" y="1206547"/>
              <a:ext cx="799416" cy="1968980"/>
              <a:chOff x="11439525" y="-2438400"/>
              <a:chExt cx="1481137" cy="3648075"/>
            </a:xfrm>
          </p:grpSpPr>
          <p:sp>
            <p:nvSpPr>
              <p:cNvPr id="8"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sp>
        <p:nvSpPr>
          <p:cNvPr id="17" name="Rectangle 15"/>
          <p:cNvSpPr>
            <a:spLocks noChangeArrowheads="1"/>
          </p:cNvSpPr>
          <p:nvPr userDrawn="1"/>
        </p:nvSpPr>
        <p:spPr bwMode="auto">
          <a:xfrm>
            <a:off x="2388" y="662284"/>
            <a:ext cx="9140429" cy="1593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grpSp>
        <p:nvGrpSpPr>
          <p:cNvPr id="18" name="Group 17"/>
          <p:cNvGrpSpPr/>
          <p:nvPr userDrawn="1"/>
        </p:nvGrpSpPr>
        <p:grpSpPr>
          <a:xfrm>
            <a:off x="7019925" y="520259"/>
            <a:ext cx="1853804" cy="1857375"/>
            <a:chOff x="7019925" y="2467712"/>
            <a:chExt cx="1853804" cy="1857375"/>
          </a:xfrm>
        </p:grpSpPr>
        <p:sp>
          <p:nvSpPr>
            <p:cNvPr id="19" name="Oval 51"/>
            <p:cNvSpPr>
              <a:spLocks noChangeArrowheads="1"/>
            </p:cNvSpPr>
            <p:nvPr userDrawn="1"/>
          </p:nvSpPr>
          <p:spPr bwMode="auto">
            <a:xfrm>
              <a:off x="7019925" y="2467712"/>
              <a:ext cx="1853804" cy="1857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20" name="Freeform 52"/>
            <p:cNvSpPr>
              <a:spLocks/>
            </p:cNvSpPr>
            <p:nvPr userDrawn="1"/>
          </p:nvSpPr>
          <p:spPr bwMode="auto">
            <a:xfrm>
              <a:off x="7155656" y="2603444"/>
              <a:ext cx="1582341" cy="1585913"/>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1244" y="3198185"/>
              <a:ext cx="1375478" cy="394048"/>
            </a:xfrm>
            <a:prstGeom prst="rect">
              <a:avLst/>
            </a:prstGeom>
          </p:spPr>
        </p:pic>
      </p:grpSp>
      <p:sp>
        <p:nvSpPr>
          <p:cNvPr id="22" name="Title 1"/>
          <p:cNvSpPr>
            <a:spLocks noGrp="1"/>
          </p:cNvSpPr>
          <p:nvPr>
            <p:ph type="title" hasCustomPrompt="1"/>
          </p:nvPr>
        </p:nvSpPr>
        <p:spPr>
          <a:xfrm>
            <a:off x="290577" y="1287924"/>
            <a:ext cx="6576967" cy="443196"/>
          </a:xfrm>
        </p:spPr>
        <p:txBody>
          <a:bodyPr wrap="square" lIns="0" tIns="34289" rIns="34289" bIns="34289" anchor="t">
            <a:spAutoFit/>
          </a:bodyPr>
          <a:lstStyle>
            <a:lvl1pPr algn="l">
              <a:defRPr sz="2700" b="0" cap="all">
                <a:solidFill>
                  <a:schemeClr val="bg1"/>
                </a:solidFill>
                <a:latin typeface="+mj-lt"/>
              </a:defRPr>
            </a:lvl1pPr>
          </a:lstStyle>
          <a:p>
            <a:r>
              <a:rPr lang="en-US" dirty="0"/>
              <a:t>MISSION STATEMENT</a:t>
            </a:r>
          </a:p>
        </p:txBody>
      </p:sp>
    </p:spTree>
    <p:extLst>
      <p:ext uri="{BB962C8B-B14F-4D97-AF65-F5344CB8AC3E}">
        <p14:creationId xmlns:p14="http://schemas.microsoft.com/office/powerpoint/2010/main" val="12223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0448" y="651010"/>
            <a:ext cx="4206240" cy="289310"/>
          </a:xfrm>
          <a:prstGeom prst="rect">
            <a:avLst/>
          </a:prstGeom>
          <a:noFill/>
          <a:ln w="9525">
            <a:noFill/>
            <a:miter lim="800000"/>
            <a:headEnd/>
            <a:tailEnd/>
          </a:ln>
          <a:effectLst/>
        </p:spPr>
        <p:txBody>
          <a:bodyPr vert="horz" wrap="square" lIns="34289" tIns="13716" rIns="13716" bIns="13716" numCol="1" rtlCol="0" anchor="b" anchorCtr="0" compatLnSpc="1">
            <a:prstTxWarp prst="textNoShape">
              <a:avLst/>
            </a:prstTxWarp>
            <a:spAutoFit/>
          </a:bodyPr>
          <a:lstStyle>
            <a:lvl1pPr>
              <a:defRPr lang="en-US" sz="1700" smtClean="0">
                <a:solidFill>
                  <a:schemeClr val="tx2">
                    <a:lumMod val="75000"/>
                    <a:lumOff val="25000"/>
                  </a:schemeClr>
                </a:solidFill>
                <a:latin typeface="+mj-lt"/>
              </a:defRPr>
            </a:lvl1pPr>
          </a:lstStyle>
          <a:p>
            <a:pPr marL="0" lvl="0" indent="0">
              <a:spcBef>
                <a:spcPts val="300"/>
              </a:spcBef>
            </a:pPr>
            <a:r>
              <a:rPr lang="en-US"/>
              <a:t>Click to edit Master text styles</a:t>
            </a:r>
          </a:p>
        </p:txBody>
      </p:sp>
      <p:sp>
        <p:nvSpPr>
          <p:cNvPr id="5" name="Text Placeholder 4"/>
          <p:cNvSpPr>
            <a:spLocks noGrp="1"/>
          </p:cNvSpPr>
          <p:nvPr>
            <p:ph type="body" sz="quarter" idx="3"/>
          </p:nvPr>
        </p:nvSpPr>
        <p:spPr>
          <a:xfrm>
            <a:off x="4629823" y="651010"/>
            <a:ext cx="4206240" cy="289310"/>
          </a:xfrm>
          <a:prstGeom prst="rect">
            <a:avLst/>
          </a:prstGeom>
          <a:noFill/>
          <a:ln w="9525">
            <a:noFill/>
            <a:miter lim="800000"/>
            <a:headEnd/>
            <a:tailEnd/>
          </a:ln>
          <a:effectLst/>
        </p:spPr>
        <p:txBody>
          <a:bodyPr vert="horz" wrap="square" lIns="34289" tIns="13716" rIns="13716" bIns="13716" numCol="1" anchor="b" anchorCtr="0" compatLnSpc="1">
            <a:prstTxWarp prst="textNoShape">
              <a:avLst/>
            </a:prstTxWarp>
            <a:spAutoFit/>
          </a:bodyPr>
          <a:lstStyle>
            <a:lvl1pPr marL="0" indent="0">
              <a:buNone/>
              <a:defRPr lang="en-US" sz="1700" dirty="0" smtClean="0">
                <a:solidFill>
                  <a:schemeClr val="tx2">
                    <a:lumMod val="75000"/>
                    <a:lumOff val="25000"/>
                  </a:schemeClr>
                </a:solidFill>
                <a:latin typeface="+mj-lt"/>
                <a:ea typeface="+mn-ea"/>
                <a:cs typeface="Arial" pitchFamily="34" charset="0"/>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rtl="0" eaLnBrk="1" fontAlgn="base" hangingPunct="1">
              <a:lnSpc>
                <a:spcPct val="100000"/>
              </a:lnSpc>
              <a:spcBef>
                <a:spcPts val="300"/>
              </a:spcBef>
              <a:spcAft>
                <a:spcPts val="300"/>
              </a:spcAft>
              <a:buClr>
                <a:schemeClr val="accent5">
                  <a:lumMod val="50000"/>
                </a:schemeClr>
              </a:buClr>
              <a:buFont typeface="Webdings" pitchFamily="18" charset="2"/>
              <a:buNone/>
            </a:pPr>
            <a:r>
              <a:rPr lang="en-US"/>
              <a:t>Click to edit Master text styles</a:t>
            </a:r>
          </a:p>
        </p:txBody>
      </p:sp>
      <p:sp>
        <p:nvSpPr>
          <p:cNvPr id="7" name="Slide Number Placeholder 6"/>
          <p:cNvSpPr>
            <a:spLocks noGrp="1"/>
          </p:cNvSpPr>
          <p:nvPr>
            <p:ph type="sldNum" sz="quarter" idx="10"/>
          </p:nvPr>
        </p:nvSpPr>
        <p:spPr/>
        <p:txBody>
          <a:bodyPr/>
          <a:lstStyle>
            <a:lvl1pPr>
              <a:defRPr/>
            </a:lvl1pPr>
          </a:lstStyle>
          <a:p>
            <a:fld id="{83255CA8-44C3-4DC8-9820-DE998EF472CC}" type="slidenum">
              <a:rPr lang="en-US"/>
              <a:pPr/>
              <a:t>‹#›</a:t>
            </a:fld>
            <a:endParaRPr lang="en-US" dirty="0"/>
          </a:p>
        </p:txBody>
      </p:sp>
      <p:sp>
        <p:nvSpPr>
          <p:cNvPr id="4" name="Text Placeholder 3"/>
          <p:cNvSpPr>
            <a:spLocks noGrp="1"/>
          </p:cNvSpPr>
          <p:nvPr>
            <p:ph type="body" sz="quarter" idx="11"/>
          </p:nvPr>
        </p:nvSpPr>
        <p:spPr>
          <a:xfrm>
            <a:off x="237479" y="1017081"/>
            <a:ext cx="4206240" cy="1249058"/>
          </a:xfrm>
        </p:spPr>
        <p:txBody>
          <a:bodyPr/>
          <a:lstStyle>
            <a:lvl1pPr>
              <a:defRPr>
                <a:solidFill>
                  <a:schemeClr val="tx2">
                    <a:lumMod val="75000"/>
                    <a:lumOff val="25000"/>
                  </a:schemeClr>
                </a:solidFill>
                <a:latin typeface="+mn-lt"/>
              </a:defRPr>
            </a:lvl1pPr>
            <a:lvl2pPr>
              <a:defRPr>
                <a:solidFill>
                  <a:schemeClr val="tx2">
                    <a:lumMod val="75000"/>
                    <a:lumOff val="25000"/>
                  </a:schemeClr>
                </a:solidFill>
                <a:latin typeface="+mn-lt"/>
              </a:defRPr>
            </a:lvl2pPr>
            <a:lvl3pPr>
              <a:defRPr>
                <a:solidFill>
                  <a:schemeClr val="tx2">
                    <a:lumMod val="75000"/>
                    <a:lumOff val="25000"/>
                  </a:schemeClr>
                </a:solidFill>
                <a:latin typeface="+mn-lt"/>
              </a:defRPr>
            </a:lvl3pPr>
            <a:lvl4pPr>
              <a:defRPr>
                <a:solidFill>
                  <a:schemeClr val="tx2">
                    <a:lumMod val="75000"/>
                    <a:lumOff val="25000"/>
                  </a:schemeClr>
                </a:solidFill>
                <a:latin typeface="+mn-lt"/>
              </a:defRPr>
            </a:lvl4pPr>
            <a:lvl5pPr>
              <a:defRPr>
                <a:solidFill>
                  <a:schemeClr val="tx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2"/>
          </p:nvPr>
        </p:nvSpPr>
        <p:spPr>
          <a:xfrm>
            <a:off x="4629823" y="1017081"/>
            <a:ext cx="4206240" cy="1249058"/>
          </a:xfrm>
        </p:spPr>
        <p:txBody>
          <a:bodyPr/>
          <a:lstStyle>
            <a:lvl1pPr>
              <a:defRPr>
                <a:solidFill>
                  <a:schemeClr val="tx2">
                    <a:lumMod val="75000"/>
                    <a:lumOff val="25000"/>
                  </a:schemeClr>
                </a:solidFill>
                <a:latin typeface="+mn-lt"/>
              </a:defRPr>
            </a:lvl1pPr>
            <a:lvl2pPr>
              <a:defRPr>
                <a:solidFill>
                  <a:schemeClr val="tx2">
                    <a:lumMod val="75000"/>
                    <a:lumOff val="25000"/>
                  </a:schemeClr>
                </a:solidFill>
                <a:latin typeface="+mn-lt"/>
              </a:defRPr>
            </a:lvl2pPr>
            <a:lvl3pPr>
              <a:defRPr>
                <a:solidFill>
                  <a:schemeClr val="tx2">
                    <a:lumMod val="75000"/>
                    <a:lumOff val="25000"/>
                  </a:schemeClr>
                </a:solidFill>
                <a:latin typeface="+mn-lt"/>
              </a:defRPr>
            </a:lvl3pPr>
            <a:lvl4pPr>
              <a:defRPr>
                <a:solidFill>
                  <a:schemeClr val="tx2">
                    <a:lumMod val="75000"/>
                    <a:lumOff val="25000"/>
                  </a:schemeClr>
                </a:solidFill>
                <a:latin typeface="+mn-lt"/>
              </a:defRPr>
            </a:lvl4pPr>
            <a:lvl5pPr>
              <a:defRPr>
                <a:solidFill>
                  <a:schemeClr val="tx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4950" y="-69594"/>
            <a:ext cx="7615954" cy="623888"/>
          </a:xfrm>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55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E4F94C26-2A70-4961-AAB1-3557AEA8AC57}" type="slidenum">
              <a:rPr lang="en-US"/>
              <a:pPr/>
              <a:t>‹#›</a:t>
            </a:fld>
            <a:endParaRPr lang="en-US" dirty="0"/>
          </a:p>
        </p:txBody>
      </p:sp>
      <p:sp>
        <p:nvSpPr>
          <p:cNvPr id="4" name="Title 3"/>
          <p:cNvSpPr>
            <a:spLocks noGrp="1"/>
          </p:cNvSpPr>
          <p:nvPr>
            <p:ph type="title"/>
          </p:nvPr>
        </p:nvSpPr>
        <p:spPr>
          <a:xfrm>
            <a:off x="214950" y="-54093"/>
            <a:ext cx="7615954" cy="623888"/>
          </a:xfrm>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85872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sp>
        <p:nvSpPr>
          <p:cNvPr id="3" name="Slide Number Placeholder 2"/>
          <p:cNvSpPr>
            <a:spLocks noGrp="1"/>
          </p:cNvSpPr>
          <p:nvPr>
            <p:ph type="sldNum" sz="quarter" idx="10"/>
          </p:nvPr>
        </p:nvSpPr>
        <p:spPr/>
        <p:txBody>
          <a:bodyPr/>
          <a:lstStyle>
            <a:lvl1pPr>
              <a:defRPr/>
            </a:lvl1pPr>
          </a:lstStyle>
          <a:p>
            <a:fld id="{E4F94C26-2A70-4961-AAB1-3557AEA8AC57}" type="slidenum">
              <a:rPr lang="en-US"/>
              <a:pPr/>
              <a:t>‹#›</a:t>
            </a:fld>
            <a:endParaRPr lang="en-US" dirty="0"/>
          </a:p>
        </p:txBody>
      </p:sp>
      <p:sp>
        <p:nvSpPr>
          <p:cNvPr id="4" name="Title 3"/>
          <p:cNvSpPr>
            <a:spLocks noGrp="1"/>
          </p:cNvSpPr>
          <p:nvPr>
            <p:ph type="title"/>
          </p:nvPr>
        </p:nvSpPr>
        <p:spPr>
          <a:xfrm>
            <a:off x="199451" y="-69742"/>
            <a:ext cx="7615954" cy="623888"/>
          </a:xfrm>
        </p:spPr>
        <p:txBody>
          <a:bodyPr/>
          <a:lstStyle>
            <a:lvl1pPr>
              <a:defRPr>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253161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87F15E-2A6C-4686-9A7F-9B81C9148D0D}" type="slidenum">
              <a:rPr lang="en-US"/>
              <a:pPr/>
              <a:t>‹#›</a:t>
            </a:fld>
            <a:endParaRPr lang="en-US" dirty="0"/>
          </a:p>
        </p:txBody>
      </p:sp>
    </p:spTree>
    <p:extLst>
      <p:ext uri="{BB962C8B-B14F-4D97-AF65-F5344CB8AC3E}">
        <p14:creationId xmlns:p14="http://schemas.microsoft.com/office/powerpoint/2010/main" val="29716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C87F15E-2A6C-4686-9A7F-9B81C9148D0D}" type="slidenum">
              <a:rPr lang="en-US"/>
              <a:pPr/>
              <a:t>‹#›</a:t>
            </a:fld>
            <a:endParaRPr lang="en-US" dirty="0"/>
          </a:p>
        </p:txBody>
      </p:sp>
    </p:spTree>
    <p:extLst>
      <p:ext uri="{BB962C8B-B14F-4D97-AF65-F5344CB8AC3E}">
        <p14:creationId xmlns:p14="http://schemas.microsoft.com/office/powerpoint/2010/main" val="2476874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00745" name="Rectangle 200744"/>
          <p:cNvSpPr/>
          <p:nvPr userDrawn="1"/>
        </p:nvSpPr>
        <p:spPr bwMode="auto">
          <a:xfrm>
            <a:off x="0" y="5099742"/>
            <a:ext cx="9144000" cy="158620"/>
          </a:xfrm>
          <a:prstGeom prst="rect">
            <a:avLst/>
          </a:prstGeom>
          <a:solidFill>
            <a:srgbClr val="C2C2C2"/>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defTabSz="685783"/>
            <a:endParaRPr lang="en-US">
              <a:solidFill>
                <a:srgbClr val="000000"/>
              </a:solidFill>
            </a:endParaRPr>
          </a:p>
        </p:txBody>
      </p:sp>
      <p:sp>
        <p:nvSpPr>
          <p:cNvPr id="7" name="Rectangle 5"/>
          <p:cNvSpPr>
            <a:spLocks noChangeArrowheads="1"/>
          </p:cNvSpPr>
          <p:nvPr userDrawn="1"/>
        </p:nvSpPr>
        <p:spPr bwMode="auto">
          <a:xfrm>
            <a:off x="2286" y="0"/>
            <a:ext cx="9141714" cy="5143500"/>
          </a:xfrm>
          <a:prstGeom prst="rect">
            <a:avLst/>
          </a:prstGeom>
          <a:solidFill>
            <a:srgbClr val="FF8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a:solidFill>
                <a:srgbClr val="000000"/>
              </a:solidFill>
            </a:endParaRPr>
          </a:p>
        </p:txBody>
      </p:sp>
      <p:grpSp>
        <p:nvGrpSpPr>
          <p:cNvPr id="200730" name="Group 200729"/>
          <p:cNvGrpSpPr/>
          <p:nvPr userDrawn="1"/>
        </p:nvGrpSpPr>
        <p:grpSpPr>
          <a:xfrm rot="16200000" flipV="1">
            <a:off x="6986006" y="2018658"/>
            <a:ext cx="1110853" cy="2736056"/>
            <a:chOff x="11439525" y="-2438400"/>
            <a:chExt cx="1481137" cy="3648075"/>
          </a:xfrm>
        </p:grpSpPr>
        <p:sp>
          <p:nvSpPr>
            <p:cNvPr id="14"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00744" name="Group 200743"/>
          <p:cNvGrpSpPr/>
          <p:nvPr userDrawn="1"/>
        </p:nvGrpSpPr>
        <p:grpSpPr>
          <a:xfrm>
            <a:off x="5118498" y="578644"/>
            <a:ext cx="3118248" cy="2594372"/>
            <a:chOff x="6824664" y="771525"/>
            <a:chExt cx="4157664" cy="3459163"/>
          </a:xfrm>
        </p:grpSpPr>
        <p:grpSp>
          <p:nvGrpSpPr>
            <p:cNvPr id="200732" name="Group 55"/>
            <p:cNvGrpSpPr>
              <a:grpSpLocks noChangeAspect="1"/>
            </p:cNvGrpSpPr>
            <p:nvPr userDrawn="1"/>
          </p:nvGrpSpPr>
          <p:grpSpPr bwMode="auto">
            <a:xfrm>
              <a:off x="6824664" y="771525"/>
              <a:ext cx="2159001" cy="3459163"/>
              <a:chOff x="4299" y="486"/>
              <a:chExt cx="1360" cy="2179"/>
            </a:xfrm>
          </p:grpSpPr>
          <p:sp>
            <p:nvSpPr>
              <p:cNvPr id="200734"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35"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00743" name="Group 200742"/>
            <p:cNvGrpSpPr/>
            <p:nvPr userDrawn="1"/>
          </p:nvGrpSpPr>
          <p:grpSpPr>
            <a:xfrm>
              <a:off x="8558215" y="1898651"/>
              <a:ext cx="2424113" cy="1960563"/>
              <a:chOff x="8558215" y="1898651"/>
              <a:chExt cx="2424113" cy="1960563"/>
            </a:xfrm>
          </p:grpSpPr>
          <p:sp>
            <p:nvSpPr>
              <p:cNvPr id="200739"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40"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41"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sp>
        <p:nvSpPr>
          <p:cNvPr id="4" name="Date Placeholder 27"/>
          <p:cNvSpPr>
            <a:spLocks noGrp="1"/>
          </p:cNvSpPr>
          <p:nvPr>
            <p:ph type="dt" sz="half" idx="10"/>
          </p:nvPr>
        </p:nvSpPr>
        <p:spPr>
          <a:xfrm>
            <a:off x="100364" y="4858999"/>
            <a:ext cx="6064931" cy="157734"/>
          </a:xfrm>
          <a:prstGeom prst="rect">
            <a:avLst/>
          </a:prstGeom>
        </p:spPr>
        <p:txBody>
          <a:bodyPr vert="horz" wrap="square" lIns="68579" tIns="0" rIns="68579" bIns="34289" rtlCol="0" anchor="ctr">
            <a:spAutoFit/>
          </a:bodyPr>
          <a:lstStyle>
            <a:lvl1pPr algn="r">
              <a:defRPr lang="en-US" sz="800" b="0" i="0" smtClean="0">
                <a:solidFill>
                  <a:schemeClr val="bg1"/>
                </a:solidFill>
                <a:latin typeface="+mn-lt"/>
                <a:cs typeface="Arial" pitchFamily="34" charset="0"/>
              </a:defRPr>
            </a:lvl1pPr>
          </a:lstStyle>
          <a:p>
            <a:pPr>
              <a:spcBef>
                <a:spcPts val="225"/>
              </a:spcBef>
              <a:spcAft>
                <a:spcPts val="300"/>
              </a:spcAft>
              <a:buClr>
                <a:srgbClr val="59595C">
                  <a:lumMod val="50000"/>
                </a:srgbClr>
              </a:buClr>
              <a:tabLst>
                <a:tab pos="769125" algn="l"/>
              </a:tabLst>
            </a:pPr>
            <a:endParaRPr dirty="0">
              <a:solidFill>
                <a:srgbClr val="FFFFFF"/>
              </a:solidFill>
            </a:endParaRPr>
          </a:p>
        </p:txBody>
      </p:sp>
      <p:sp>
        <p:nvSpPr>
          <p:cNvPr id="200706" name="Rectangle 2"/>
          <p:cNvSpPr>
            <a:spLocks noGrp="1" noChangeArrowheads="1"/>
          </p:cNvSpPr>
          <p:nvPr>
            <p:ph type="subTitle" idx="1"/>
          </p:nvPr>
        </p:nvSpPr>
        <p:spPr>
          <a:xfrm>
            <a:off x="113141" y="2296547"/>
            <a:ext cx="6060250" cy="265456"/>
          </a:xfrm>
          <a:prstGeom prst="rect">
            <a:avLst/>
          </a:prstGeom>
        </p:spPr>
        <p:txBody>
          <a:bodyPr lIns="68579" tIns="0" rIns="68579" bIns="34289"/>
          <a:lstStyle>
            <a:lvl1pPr algn="r">
              <a:tabLst>
                <a:tab pos="769125" algn="l"/>
              </a:tabLst>
              <a:defRPr sz="1500" b="0" i="0">
                <a:solidFill>
                  <a:schemeClr val="bg1"/>
                </a:solidFill>
                <a:latin typeface="+mn-lt"/>
                <a:cs typeface="Arial" pitchFamily="34" charset="0"/>
              </a:defRPr>
            </a:lvl1pPr>
          </a:lstStyle>
          <a:p>
            <a:r>
              <a:rPr lang="en-US"/>
              <a:t>Click to edit Master subtitle style</a:t>
            </a:r>
            <a:endParaRPr lang="en-US" dirty="0"/>
          </a:p>
        </p:txBody>
      </p:sp>
      <p:sp>
        <p:nvSpPr>
          <p:cNvPr id="2" name="Title 1"/>
          <p:cNvSpPr>
            <a:spLocks noGrp="1"/>
          </p:cNvSpPr>
          <p:nvPr>
            <p:ph type="title"/>
          </p:nvPr>
        </p:nvSpPr>
        <p:spPr>
          <a:xfrm>
            <a:off x="100364" y="1624609"/>
            <a:ext cx="6064931" cy="623888"/>
          </a:xfrm>
        </p:spPr>
        <p:txBody>
          <a:bodyPr/>
          <a:lstStyle>
            <a:lvl1pPr algn="r">
              <a:defRPr>
                <a:solidFill>
                  <a:schemeClr val="bg1"/>
                </a:solidFill>
                <a:latin typeface="+mj-lt"/>
              </a:defRPr>
            </a:lvl1pPr>
          </a:lstStyle>
          <a:p>
            <a:r>
              <a:rPr lang="en-US" dirty="0"/>
              <a:t>Click to edit Master title style</a:t>
            </a:r>
          </a:p>
        </p:txBody>
      </p:sp>
      <p:grpSp>
        <p:nvGrpSpPr>
          <p:cNvPr id="17" name="Group 14"/>
          <p:cNvGrpSpPr>
            <a:grpSpLocks noChangeAspect="1"/>
          </p:cNvGrpSpPr>
          <p:nvPr userDrawn="1"/>
        </p:nvGrpSpPr>
        <p:grpSpPr bwMode="auto">
          <a:xfrm>
            <a:off x="2381" y="2872979"/>
            <a:ext cx="7474744" cy="1857375"/>
            <a:chOff x="2" y="2413"/>
            <a:chExt cx="6278" cy="1560"/>
          </a:xfrm>
        </p:grpSpPr>
        <p:sp>
          <p:nvSpPr>
            <p:cNvPr id="19" name="Rectangle 15"/>
            <p:cNvSpPr>
              <a:spLocks noChangeArrowheads="1"/>
            </p:cNvSpPr>
            <p:nvPr userDrawn="1"/>
          </p:nvSpPr>
          <p:spPr bwMode="auto">
            <a:xfrm>
              <a:off x="2" y="2523"/>
              <a:ext cx="5652" cy="1338"/>
            </a:xfrm>
            <a:prstGeom prst="rect">
              <a:avLst/>
            </a:pr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 name="Rectangle 16"/>
            <p:cNvSpPr>
              <a:spLocks noChangeArrowheads="1"/>
            </p:cNvSpPr>
            <p:nvPr userDrawn="1"/>
          </p:nvSpPr>
          <p:spPr bwMode="auto">
            <a:xfrm>
              <a:off x="2" y="2523"/>
              <a:ext cx="5652"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Rectangle 17"/>
            <p:cNvSpPr>
              <a:spLocks noChangeArrowheads="1"/>
            </p:cNvSpPr>
            <p:nvPr userDrawn="1"/>
          </p:nvSpPr>
          <p:spPr bwMode="auto">
            <a:xfrm>
              <a:off x="2"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Rectangle 18"/>
            <p:cNvSpPr>
              <a:spLocks noChangeArrowheads="1"/>
            </p:cNvSpPr>
            <p:nvPr userDrawn="1"/>
          </p:nvSpPr>
          <p:spPr bwMode="auto">
            <a:xfrm>
              <a:off x="2"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Rectangle 19"/>
            <p:cNvSpPr>
              <a:spLocks noChangeArrowheads="1"/>
            </p:cNvSpPr>
            <p:nvPr userDrawn="1"/>
          </p:nvSpPr>
          <p:spPr bwMode="auto">
            <a:xfrm>
              <a:off x="286"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Rectangle 20"/>
            <p:cNvSpPr>
              <a:spLocks noChangeArrowheads="1"/>
            </p:cNvSpPr>
            <p:nvPr userDrawn="1"/>
          </p:nvSpPr>
          <p:spPr bwMode="auto">
            <a:xfrm>
              <a:off x="286"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Rectangle 21"/>
            <p:cNvSpPr>
              <a:spLocks noChangeArrowheads="1"/>
            </p:cNvSpPr>
            <p:nvPr userDrawn="1"/>
          </p:nvSpPr>
          <p:spPr bwMode="auto">
            <a:xfrm>
              <a:off x="1421"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Rectangle 22"/>
            <p:cNvSpPr>
              <a:spLocks noChangeArrowheads="1"/>
            </p:cNvSpPr>
            <p:nvPr userDrawn="1"/>
          </p:nvSpPr>
          <p:spPr bwMode="auto">
            <a:xfrm>
              <a:off x="1421"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Rectangle 23"/>
            <p:cNvSpPr>
              <a:spLocks noChangeArrowheads="1"/>
            </p:cNvSpPr>
            <p:nvPr userDrawn="1"/>
          </p:nvSpPr>
          <p:spPr bwMode="auto">
            <a:xfrm>
              <a:off x="570"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Rectangle 24"/>
            <p:cNvSpPr>
              <a:spLocks noChangeArrowheads="1"/>
            </p:cNvSpPr>
            <p:nvPr userDrawn="1"/>
          </p:nvSpPr>
          <p:spPr bwMode="auto">
            <a:xfrm>
              <a:off x="570"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Rectangle 25"/>
            <p:cNvSpPr>
              <a:spLocks noChangeArrowheads="1"/>
            </p:cNvSpPr>
            <p:nvPr userDrawn="1"/>
          </p:nvSpPr>
          <p:spPr bwMode="auto">
            <a:xfrm>
              <a:off x="854"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Rectangle 26"/>
            <p:cNvSpPr>
              <a:spLocks noChangeArrowheads="1"/>
            </p:cNvSpPr>
            <p:nvPr userDrawn="1"/>
          </p:nvSpPr>
          <p:spPr bwMode="auto">
            <a:xfrm>
              <a:off x="854"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Rectangle 27"/>
            <p:cNvSpPr>
              <a:spLocks noChangeArrowheads="1"/>
            </p:cNvSpPr>
            <p:nvPr userDrawn="1"/>
          </p:nvSpPr>
          <p:spPr bwMode="auto">
            <a:xfrm>
              <a:off x="1138"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04" name="Rectangle 28"/>
            <p:cNvSpPr>
              <a:spLocks noChangeArrowheads="1"/>
            </p:cNvSpPr>
            <p:nvPr userDrawn="1"/>
          </p:nvSpPr>
          <p:spPr bwMode="auto">
            <a:xfrm>
              <a:off x="1138"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05" name="Rectangle 29"/>
            <p:cNvSpPr>
              <a:spLocks noChangeArrowheads="1"/>
            </p:cNvSpPr>
            <p:nvPr userDrawn="1"/>
          </p:nvSpPr>
          <p:spPr bwMode="auto">
            <a:xfrm>
              <a:off x="1705"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07" name="Rectangle 30"/>
            <p:cNvSpPr>
              <a:spLocks noChangeArrowheads="1"/>
            </p:cNvSpPr>
            <p:nvPr userDrawn="1"/>
          </p:nvSpPr>
          <p:spPr bwMode="auto">
            <a:xfrm>
              <a:off x="1705"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08" name="Rectangle 31"/>
            <p:cNvSpPr>
              <a:spLocks noChangeArrowheads="1"/>
            </p:cNvSpPr>
            <p:nvPr userDrawn="1"/>
          </p:nvSpPr>
          <p:spPr bwMode="auto">
            <a:xfrm>
              <a:off x="1989"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09" name="Rectangle 32"/>
            <p:cNvSpPr>
              <a:spLocks noChangeArrowheads="1"/>
            </p:cNvSpPr>
            <p:nvPr userDrawn="1"/>
          </p:nvSpPr>
          <p:spPr bwMode="auto">
            <a:xfrm>
              <a:off x="1989"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0" name="Rectangle 33"/>
            <p:cNvSpPr>
              <a:spLocks noChangeArrowheads="1"/>
            </p:cNvSpPr>
            <p:nvPr userDrawn="1"/>
          </p:nvSpPr>
          <p:spPr bwMode="auto">
            <a:xfrm>
              <a:off x="2557"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1" name="Rectangle 34"/>
            <p:cNvSpPr>
              <a:spLocks noChangeArrowheads="1"/>
            </p:cNvSpPr>
            <p:nvPr userDrawn="1"/>
          </p:nvSpPr>
          <p:spPr bwMode="auto">
            <a:xfrm>
              <a:off x="2557"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2" name="Rectangle 35"/>
            <p:cNvSpPr>
              <a:spLocks noChangeArrowheads="1"/>
            </p:cNvSpPr>
            <p:nvPr userDrawn="1"/>
          </p:nvSpPr>
          <p:spPr bwMode="auto">
            <a:xfrm>
              <a:off x="2273"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3" name="Rectangle 36"/>
            <p:cNvSpPr>
              <a:spLocks noChangeArrowheads="1"/>
            </p:cNvSpPr>
            <p:nvPr userDrawn="1"/>
          </p:nvSpPr>
          <p:spPr bwMode="auto">
            <a:xfrm>
              <a:off x="2273"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4" name="Rectangle 37"/>
            <p:cNvSpPr>
              <a:spLocks noChangeArrowheads="1"/>
            </p:cNvSpPr>
            <p:nvPr userDrawn="1"/>
          </p:nvSpPr>
          <p:spPr bwMode="auto">
            <a:xfrm>
              <a:off x="2841"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5" name="Rectangle 38"/>
            <p:cNvSpPr>
              <a:spLocks noChangeArrowheads="1"/>
            </p:cNvSpPr>
            <p:nvPr userDrawn="1"/>
          </p:nvSpPr>
          <p:spPr bwMode="auto">
            <a:xfrm>
              <a:off x="2841"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6" name="Rectangle 39"/>
            <p:cNvSpPr>
              <a:spLocks noChangeArrowheads="1"/>
            </p:cNvSpPr>
            <p:nvPr userDrawn="1"/>
          </p:nvSpPr>
          <p:spPr bwMode="auto">
            <a:xfrm>
              <a:off x="3125"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7" name="Rectangle 40"/>
            <p:cNvSpPr>
              <a:spLocks noChangeArrowheads="1"/>
            </p:cNvSpPr>
            <p:nvPr userDrawn="1"/>
          </p:nvSpPr>
          <p:spPr bwMode="auto">
            <a:xfrm>
              <a:off x="3125"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8" name="Rectangle 41"/>
            <p:cNvSpPr>
              <a:spLocks noChangeArrowheads="1"/>
            </p:cNvSpPr>
            <p:nvPr userDrawn="1"/>
          </p:nvSpPr>
          <p:spPr bwMode="auto">
            <a:xfrm>
              <a:off x="3693"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19" name="Rectangle 42"/>
            <p:cNvSpPr>
              <a:spLocks noChangeArrowheads="1"/>
            </p:cNvSpPr>
            <p:nvPr userDrawn="1"/>
          </p:nvSpPr>
          <p:spPr bwMode="auto">
            <a:xfrm>
              <a:off x="3693"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0" name="Rectangle 43"/>
            <p:cNvSpPr>
              <a:spLocks noChangeArrowheads="1"/>
            </p:cNvSpPr>
            <p:nvPr userDrawn="1"/>
          </p:nvSpPr>
          <p:spPr bwMode="auto">
            <a:xfrm>
              <a:off x="3409"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1" name="Rectangle 44"/>
            <p:cNvSpPr>
              <a:spLocks noChangeArrowheads="1"/>
            </p:cNvSpPr>
            <p:nvPr userDrawn="1"/>
          </p:nvSpPr>
          <p:spPr bwMode="auto">
            <a:xfrm>
              <a:off x="3409"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2" name="Rectangle 45"/>
            <p:cNvSpPr>
              <a:spLocks noChangeArrowheads="1"/>
            </p:cNvSpPr>
            <p:nvPr userDrawn="1"/>
          </p:nvSpPr>
          <p:spPr bwMode="auto">
            <a:xfrm>
              <a:off x="3977" y="3179"/>
              <a:ext cx="178"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3" name="Rectangle 46"/>
            <p:cNvSpPr>
              <a:spLocks noChangeArrowheads="1"/>
            </p:cNvSpPr>
            <p:nvPr userDrawn="1"/>
          </p:nvSpPr>
          <p:spPr bwMode="auto">
            <a:xfrm>
              <a:off x="3977" y="3179"/>
              <a:ext cx="17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4" name="Rectangle 47"/>
            <p:cNvSpPr>
              <a:spLocks noChangeArrowheads="1"/>
            </p:cNvSpPr>
            <p:nvPr userDrawn="1"/>
          </p:nvSpPr>
          <p:spPr bwMode="auto">
            <a:xfrm>
              <a:off x="4260"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5" name="Rectangle 48"/>
            <p:cNvSpPr>
              <a:spLocks noChangeArrowheads="1"/>
            </p:cNvSpPr>
            <p:nvPr userDrawn="1"/>
          </p:nvSpPr>
          <p:spPr bwMode="auto">
            <a:xfrm>
              <a:off x="4260"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6" name="Rectangle 49"/>
            <p:cNvSpPr>
              <a:spLocks noChangeArrowheads="1"/>
            </p:cNvSpPr>
            <p:nvPr userDrawn="1"/>
          </p:nvSpPr>
          <p:spPr bwMode="auto">
            <a:xfrm>
              <a:off x="4544" y="3179"/>
              <a:ext cx="179" cy="26"/>
            </a:xfrm>
            <a:prstGeom prst="rect">
              <a:avLst/>
            </a:pr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7" name="Rectangle 50"/>
            <p:cNvSpPr>
              <a:spLocks noChangeArrowheads="1"/>
            </p:cNvSpPr>
            <p:nvPr userDrawn="1"/>
          </p:nvSpPr>
          <p:spPr bwMode="auto">
            <a:xfrm>
              <a:off x="4544" y="3179"/>
              <a:ext cx="179"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8" name="Oval 51"/>
            <p:cNvSpPr>
              <a:spLocks noChangeArrowheads="1"/>
            </p:cNvSpPr>
            <p:nvPr userDrawn="1"/>
          </p:nvSpPr>
          <p:spPr bwMode="auto">
            <a:xfrm>
              <a:off x="4723" y="2413"/>
              <a:ext cx="1557" cy="15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00729" name="Freeform 52"/>
            <p:cNvSpPr>
              <a:spLocks/>
            </p:cNvSpPr>
            <p:nvPr userDrawn="1"/>
          </p:nvSpPr>
          <p:spPr bwMode="auto">
            <a:xfrm>
              <a:off x="4837" y="2527"/>
              <a:ext cx="1329" cy="1332"/>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3522" y="3592287"/>
            <a:ext cx="1375478" cy="394048"/>
          </a:xfrm>
          <a:prstGeom prst="rect">
            <a:avLst/>
          </a:prstGeom>
        </p:spPr>
      </p:pic>
    </p:spTree>
    <p:extLst>
      <p:ext uri="{BB962C8B-B14F-4D97-AF65-F5344CB8AC3E}">
        <p14:creationId xmlns:p14="http://schemas.microsoft.com/office/powerpoint/2010/main" val="417156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58" name="Picture 57" descr="Binder4 1.pdf"/>
          <p:cNvPicPr>
            <a:picLocks noChangeAspect="1"/>
          </p:cNvPicPr>
          <p:nvPr userDrawn="1"/>
        </p:nvPicPr>
        <p:blipFill rotWithShape="1">
          <a:blip r:embed="rId2" cstate="print">
            <a:extLst>
              <a:ext uri="{28A0092B-C50C-407E-A947-70E740481C1C}">
                <a14:useLocalDpi xmlns:a14="http://schemas.microsoft.com/office/drawing/2010/main" val="0"/>
              </a:ext>
            </a:extLst>
          </a:blip>
          <a:srcRect r="45938"/>
          <a:stretch/>
        </p:blipFill>
        <p:spPr>
          <a:xfrm>
            <a:off x="7" y="0"/>
            <a:ext cx="4943475" cy="5143500"/>
          </a:xfrm>
          <a:prstGeom prst="rect">
            <a:avLst/>
          </a:prstGeom>
        </p:spPr>
      </p:pic>
      <p:sp>
        <p:nvSpPr>
          <p:cNvPr id="8" name="Rectangle 7"/>
          <p:cNvSpPr/>
          <p:nvPr userDrawn="1"/>
        </p:nvSpPr>
        <p:spPr bwMode="auto">
          <a:xfrm>
            <a:off x="4554770" y="0"/>
            <a:ext cx="4589253" cy="51435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defTabSz="685783"/>
            <a:endParaRPr lang="en-US">
              <a:solidFill>
                <a:srgbClr val="000000"/>
              </a:solidFill>
            </a:endParaRPr>
          </a:p>
        </p:txBody>
      </p:sp>
      <p:sp>
        <p:nvSpPr>
          <p:cNvPr id="59" name="Rectangle 58"/>
          <p:cNvSpPr/>
          <p:nvPr userDrawn="1"/>
        </p:nvSpPr>
        <p:spPr bwMode="auto">
          <a:xfrm>
            <a:off x="5050631" y="1607356"/>
            <a:ext cx="57150" cy="1700213"/>
          </a:xfrm>
          <a:prstGeom prst="rect">
            <a:avLst/>
          </a:prstGeom>
          <a:solidFill>
            <a:srgbClr val="F9B10B"/>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defTabSz="685783"/>
            <a:endParaRPr lang="en-US">
              <a:solidFill>
                <a:srgbClr val="000000"/>
              </a:solidFill>
            </a:endParaRPr>
          </a:p>
        </p:txBody>
      </p:sp>
      <p:sp>
        <p:nvSpPr>
          <p:cNvPr id="200745" name="Rectangle 200744"/>
          <p:cNvSpPr/>
          <p:nvPr userDrawn="1"/>
        </p:nvSpPr>
        <p:spPr bwMode="auto">
          <a:xfrm>
            <a:off x="0" y="5099742"/>
            <a:ext cx="9144000" cy="158620"/>
          </a:xfrm>
          <a:prstGeom prst="rect">
            <a:avLst/>
          </a:prstGeom>
          <a:solidFill>
            <a:srgbClr val="C2C2C2"/>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defTabSz="685783"/>
            <a:endParaRPr lang="en-US">
              <a:solidFill>
                <a:srgbClr val="000000"/>
              </a:solidFill>
            </a:endParaRPr>
          </a:p>
        </p:txBody>
      </p:sp>
      <p:sp>
        <p:nvSpPr>
          <p:cNvPr id="200706" name="Rectangle 2"/>
          <p:cNvSpPr>
            <a:spLocks noGrp="1" noChangeArrowheads="1"/>
          </p:cNvSpPr>
          <p:nvPr>
            <p:ph type="subTitle" idx="1"/>
          </p:nvPr>
        </p:nvSpPr>
        <p:spPr>
          <a:xfrm>
            <a:off x="5145209" y="2682319"/>
            <a:ext cx="2140447" cy="173123"/>
          </a:xfrm>
          <a:prstGeom prst="rect">
            <a:avLst/>
          </a:prstGeom>
        </p:spPr>
        <p:txBody>
          <a:bodyPr lIns="68579" tIns="0" rIns="68579" bIns="34289"/>
          <a:lstStyle>
            <a:lvl1pPr algn="l">
              <a:tabLst>
                <a:tab pos="769125" algn="l"/>
              </a:tabLst>
              <a:defRPr sz="900" b="0" i="0">
                <a:solidFill>
                  <a:schemeClr val="bg1"/>
                </a:solidFill>
                <a:latin typeface="+mn-lt"/>
                <a:cs typeface="Arial" pitchFamily="34" charset="0"/>
              </a:defRPr>
            </a:lvl1pPr>
          </a:lstStyle>
          <a:p>
            <a:r>
              <a:rPr lang="en-US" dirty="0"/>
              <a:t>Click to edit Master subtitle style</a:t>
            </a:r>
          </a:p>
        </p:txBody>
      </p:sp>
      <p:sp>
        <p:nvSpPr>
          <p:cNvPr id="2" name="Title 1"/>
          <p:cNvSpPr>
            <a:spLocks noGrp="1"/>
          </p:cNvSpPr>
          <p:nvPr>
            <p:ph type="title"/>
          </p:nvPr>
        </p:nvSpPr>
        <p:spPr>
          <a:xfrm>
            <a:off x="5145215" y="1624620"/>
            <a:ext cx="2142101" cy="875705"/>
          </a:xfrm>
        </p:spPr>
        <p:txBody>
          <a:bodyPr/>
          <a:lstStyle>
            <a:lvl1pPr algn="l">
              <a:defRPr>
                <a:solidFill>
                  <a:schemeClr val="bg1"/>
                </a:solidFill>
                <a:latin typeface="+mj-lt"/>
              </a:defRPr>
            </a:lvl1pPr>
          </a:lstStyle>
          <a:p>
            <a:r>
              <a:rPr lang="en-US" dirty="0"/>
              <a:t>Click to edit Master title style</a:t>
            </a:r>
          </a:p>
        </p:txBody>
      </p:sp>
      <p:sp>
        <p:nvSpPr>
          <p:cNvPr id="6" name="Text Placeholder 5"/>
          <p:cNvSpPr>
            <a:spLocks noGrp="1"/>
          </p:cNvSpPr>
          <p:nvPr>
            <p:ph type="body" sz="quarter" idx="10"/>
          </p:nvPr>
        </p:nvSpPr>
        <p:spPr>
          <a:xfrm>
            <a:off x="5150656" y="2957523"/>
            <a:ext cx="2135981" cy="895115"/>
          </a:xfrm>
        </p:spPr>
        <p:txBody>
          <a:bodyPr/>
          <a:lstStyle>
            <a:lvl1pPr>
              <a:defRPr sz="800">
                <a:solidFill>
                  <a:schemeClr val="tx2"/>
                </a:solidFill>
              </a:defRPr>
            </a:lvl1pPr>
            <a:lvl2pPr>
              <a:defRPr sz="800">
                <a:solidFill>
                  <a:schemeClr val="tx2"/>
                </a:solidFill>
              </a:defRPr>
            </a:lvl2pPr>
            <a:lvl3pPr>
              <a:defRPr sz="800">
                <a:solidFill>
                  <a:schemeClr val="tx2"/>
                </a:solidFill>
              </a:defRPr>
            </a:lvl3pPr>
            <a:lvl4pPr>
              <a:defRPr sz="700">
                <a:solidFill>
                  <a:schemeClr val="tx2"/>
                </a:solidFill>
              </a:defRPr>
            </a:lvl4pPr>
            <a:lvl5pPr>
              <a:defRPr sz="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91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788245" y="4901935"/>
            <a:ext cx="359445" cy="150811"/>
          </a:xfrm>
        </p:spPr>
        <p:txBody>
          <a:bodyPr/>
          <a:lstStyle>
            <a:lvl1pPr>
              <a:defRPr/>
            </a:lvl1pPr>
          </a:lstStyle>
          <a:p>
            <a:pPr>
              <a:buClr>
                <a:srgbClr val="000000"/>
              </a:buClr>
            </a:pPr>
            <a:fld id="{F71C7896-8E11-4384-BFC5-C0974CDBC83D}" type="slidenum">
              <a:rPr lang="en-US">
                <a:solidFill>
                  <a:srgbClr val="FFFFFF"/>
                </a:solidFill>
              </a:rPr>
              <a:pPr>
                <a:buClr>
                  <a:srgbClr val="000000"/>
                </a:buClr>
              </a:pPr>
              <a:t>‹#›</a:t>
            </a:fld>
            <a:endParaRPr lang="en-US" dirty="0">
              <a:solidFill>
                <a:srgbClr val="FFFFFF"/>
              </a:solidFill>
            </a:endParaRPr>
          </a:p>
        </p:txBody>
      </p:sp>
      <p:sp>
        <p:nvSpPr>
          <p:cNvPr id="6" name="Text Placeholder 5"/>
          <p:cNvSpPr>
            <a:spLocks noGrp="1"/>
          </p:cNvSpPr>
          <p:nvPr>
            <p:ph type="body" sz="quarter" idx="11"/>
          </p:nvPr>
        </p:nvSpPr>
        <p:spPr>
          <a:xfrm>
            <a:off x="207199" y="741630"/>
            <a:ext cx="8604504"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83954" y="1"/>
            <a:ext cx="7615954" cy="623888"/>
          </a:xfrm>
        </p:spPr>
        <p:txBody>
          <a:bodyPr/>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20347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1143" y="0"/>
            <a:ext cx="9141714" cy="5143500"/>
          </a:xfrm>
          <a:prstGeom prst="rect">
            <a:avLst/>
          </a:prstGeom>
          <a:solidFill>
            <a:schemeClr val="bg1">
              <a:lumMod val="85000"/>
            </a:schemeClr>
          </a:solidFill>
          <a:ln>
            <a:noFill/>
          </a:ln>
        </p:spPr>
        <p:txBody>
          <a:bodyPr vert="horz" wrap="square" lIns="68579" tIns="34289" rIns="68579" bIns="34289" numCol="1" anchor="t" anchorCtr="0" compatLnSpc="1">
            <a:prstTxWarp prst="textNoShape">
              <a:avLst/>
            </a:prstTxWarp>
          </a:bodyPr>
          <a:lstStyle/>
          <a:p>
            <a:endParaRPr lang="en-US">
              <a:solidFill>
                <a:srgbClr val="000000"/>
              </a:solidFill>
            </a:endParaRPr>
          </a:p>
        </p:txBody>
      </p:sp>
      <p:grpSp>
        <p:nvGrpSpPr>
          <p:cNvPr id="94" name="Group 93"/>
          <p:cNvGrpSpPr/>
          <p:nvPr userDrawn="1"/>
        </p:nvGrpSpPr>
        <p:grpSpPr>
          <a:xfrm>
            <a:off x="6899999" y="715799"/>
            <a:ext cx="2244021" cy="1867019"/>
            <a:chOff x="6824664" y="771525"/>
            <a:chExt cx="4157664" cy="3459163"/>
          </a:xfrm>
        </p:grpSpPr>
        <p:grpSp>
          <p:nvGrpSpPr>
            <p:cNvPr id="95" name="Group 55"/>
            <p:cNvGrpSpPr>
              <a:grpSpLocks noChangeAspect="1"/>
            </p:cNvGrpSpPr>
            <p:nvPr userDrawn="1"/>
          </p:nvGrpSpPr>
          <p:grpSpPr bwMode="auto">
            <a:xfrm>
              <a:off x="6824664" y="771525"/>
              <a:ext cx="2159001" cy="3459163"/>
              <a:chOff x="4299" y="486"/>
              <a:chExt cx="1360" cy="2179"/>
            </a:xfrm>
          </p:grpSpPr>
          <p:sp>
            <p:nvSpPr>
              <p:cNvPr id="100"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1"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96" name="Group 95"/>
            <p:cNvGrpSpPr/>
            <p:nvPr userDrawn="1"/>
          </p:nvGrpSpPr>
          <p:grpSpPr>
            <a:xfrm>
              <a:off x="8558215" y="1898651"/>
              <a:ext cx="2424113" cy="1960563"/>
              <a:chOff x="8558215" y="1898651"/>
              <a:chExt cx="2424113" cy="1960563"/>
            </a:xfrm>
          </p:grpSpPr>
          <p:sp>
            <p:nvSpPr>
              <p:cNvPr id="97"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8"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9"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grpSp>
        <p:nvGrpSpPr>
          <p:cNvPr id="91" name="Group 90"/>
          <p:cNvGrpSpPr/>
          <p:nvPr userDrawn="1"/>
        </p:nvGrpSpPr>
        <p:grpSpPr>
          <a:xfrm rot="5400000" flipH="1" flipV="1">
            <a:off x="6666061" y="1206547"/>
            <a:ext cx="799416" cy="1968980"/>
            <a:chOff x="11439525" y="-2438400"/>
            <a:chExt cx="1481137" cy="3648075"/>
          </a:xfrm>
        </p:grpSpPr>
        <p:sp>
          <p:nvSpPr>
            <p:cNvPr id="92"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3"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53" name="Rectangle 15"/>
          <p:cNvSpPr>
            <a:spLocks noChangeArrowheads="1"/>
          </p:cNvSpPr>
          <p:nvPr userDrawn="1"/>
        </p:nvSpPr>
        <p:spPr bwMode="auto">
          <a:xfrm>
            <a:off x="2388" y="2598682"/>
            <a:ext cx="9140429" cy="1593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a:solidFill>
                <a:srgbClr val="000000"/>
              </a:solidFill>
            </a:endParaRPr>
          </a:p>
        </p:txBody>
      </p:sp>
      <p:sp>
        <p:nvSpPr>
          <p:cNvPr id="54" name="Rectangle 16"/>
          <p:cNvSpPr>
            <a:spLocks noChangeArrowheads="1"/>
          </p:cNvSpPr>
          <p:nvPr userDrawn="1"/>
        </p:nvSpPr>
        <p:spPr bwMode="auto">
          <a:xfrm>
            <a:off x="2388" y="2598682"/>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a:solidFill>
                <a:srgbClr val="000000"/>
              </a:solidFill>
            </a:endParaRPr>
          </a:p>
        </p:txBody>
      </p:sp>
      <p:sp>
        <p:nvSpPr>
          <p:cNvPr id="89" name="Oval 51"/>
          <p:cNvSpPr>
            <a:spLocks noChangeArrowheads="1"/>
          </p:cNvSpPr>
          <p:nvPr userDrawn="1"/>
        </p:nvSpPr>
        <p:spPr bwMode="auto">
          <a:xfrm>
            <a:off x="7019925" y="2467712"/>
            <a:ext cx="1853804" cy="1857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a:solidFill>
                <a:srgbClr val="000000"/>
              </a:solidFill>
            </a:endParaRPr>
          </a:p>
        </p:txBody>
      </p:sp>
      <p:sp>
        <p:nvSpPr>
          <p:cNvPr id="90" name="Freeform 52"/>
          <p:cNvSpPr>
            <a:spLocks/>
          </p:cNvSpPr>
          <p:nvPr userDrawn="1"/>
        </p:nvSpPr>
        <p:spPr bwMode="auto">
          <a:xfrm>
            <a:off x="7155678" y="2603449"/>
            <a:ext cx="1582341" cy="1585913"/>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a:solidFill>
                <a:srgbClr val="000000"/>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1244" y="3198186"/>
            <a:ext cx="1375478" cy="394048"/>
          </a:xfrm>
          <a:prstGeom prst="rect">
            <a:avLst/>
          </a:prstGeom>
        </p:spPr>
      </p:pic>
      <p:sp>
        <p:nvSpPr>
          <p:cNvPr id="2" name="Title 1"/>
          <p:cNvSpPr>
            <a:spLocks noGrp="1"/>
          </p:cNvSpPr>
          <p:nvPr>
            <p:ph type="title"/>
          </p:nvPr>
        </p:nvSpPr>
        <p:spPr>
          <a:xfrm>
            <a:off x="290565" y="3361186"/>
            <a:ext cx="6576967" cy="443196"/>
          </a:xfrm>
        </p:spPr>
        <p:txBody>
          <a:bodyPr wrap="square" lIns="0" tIns="34289" rIns="34289" bIns="34289" anchor="t">
            <a:spAutoFit/>
          </a:bodyPr>
          <a:lstStyle>
            <a:lvl1pPr algn="l">
              <a:defRPr sz="2700" b="0" cap="all">
                <a:solidFill>
                  <a:schemeClr val="bg1"/>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290565" y="3048093"/>
            <a:ext cx="6576967" cy="346247"/>
          </a:xfrm>
          <a:prstGeom prst="rect">
            <a:avLst/>
          </a:prstGeom>
        </p:spPr>
        <p:txBody>
          <a:bodyPr tIns="34289" rIns="34289" bIns="34289" anchor="b"/>
          <a:lstStyle>
            <a:lvl1pPr marL="0" indent="0">
              <a:buNone/>
              <a:defRPr sz="1800">
                <a:solidFill>
                  <a:schemeClr val="bg1"/>
                </a:solidFill>
                <a:latin typeface="+mj-lt"/>
              </a:defRPr>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dirty="0"/>
              <a:t>Click to edit Master text styles</a:t>
            </a:r>
          </a:p>
        </p:txBody>
      </p:sp>
    </p:spTree>
    <p:extLst>
      <p:ext uri="{BB962C8B-B14F-4D97-AF65-F5344CB8AC3E}">
        <p14:creationId xmlns:p14="http://schemas.microsoft.com/office/powerpoint/2010/main" val="267166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pPr>
              <a:buClr>
                <a:srgbClr val="000000"/>
              </a:buClr>
            </a:pPr>
            <a:fld id="{F8480F06-4623-41B7-AED8-91A86F546A2E}" type="slidenum">
              <a:rPr lang="en-US">
                <a:solidFill>
                  <a:srgbClr val="FFFFFF"/>
                </a:solidFill>
              </a:rPr>
              <a:pPr>
                <a:buClr>
                  <a:srgbClr val="000000"/>
                </a:buClr>
              </a:pPr>
              <a:t>‹#›</a:t>
            </a:fld>
            <a:endParaRPr lang="en-US" dirty="0">
              <a:solidFill>
                <a:srgbClr val="FFFFFF"/>
              </a:solidFill>
            </a:endParaRPr>
          </a:p>
        </p:txBody>
      </p:sp>
      <p:sp>
        <p:nvSpPr>
          <p:cNvPr id="4" name="Text Placeholder 3"/>
          <p:cNvSpPr>
            <a:spLocks noGrp="1"/>
          </p:cNvSpPr>
          <p:nvPr>
            <p:ph type="body" sz="quarter" idx="11"/>
          </p:nvPr>
        </p:nvSpPr>
        <p:spPr>
          <a:xfrm>
            <a:off x="227955" y="731482"/>
            <a:ext cx="4206240"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2"/>
          </p:nvPr>
        </p:nvSpPr>
        <p:spPr>
          <a:xfrm>
            <a:off x="4598826" y="739231"/>
            <a:ext cx="4206240"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214950" y="1"/>
            <a:ext cx="7615954" cy="623888"/>
          </a:xfr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38410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788267" y="4901951"/>
            <a:ext cx="359445" cy="150811"/>
          </a:xfrm>
        </p:spPr>
        <p:txBody>
          <a:bodyPr/>
          <a:lstStyle>
            <a:lvl1pPr>
              <a:defRPr/>
            </a:lvl1pPr>
          </a:lstStyle>
          <a:p>
            <a:fld id="{F71C7896-8E11-4384-BFC5-C0974CDBC83D}" type="slidenum">
              <a:rPr lang="en-US"/>
              <a:pPr/>
              <a:t>‹#›</a:t>
            </a:fld>
            <a:endParaRPr lang="en-US" dirty="0"/>
          </a:p>
        </p:txBody>
      </p:sp>
      <p:sp>
        <p:nvSpPr>
          <p:cNvPr id="6" name="Text Placeholder 5"/>
          <p:cNvSpPr>
            <a:spLocks noGrp="1"/>
          </p:cNvSpPr>
          <p:nvPr>
            <p:ph type="body" sz="quarter" idx="11"/>
          </p:nvPr>
        </p:nvSpPr>
        <p:spPr>
          <a:xfrm>
            <a:off x="207199" y="741630"/>
            <a:ext cx="8604504"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83954" y="1"/>
            <a:ext cx="7615954" cy="623888"/>
          </a:xfrm>
        </p:spPr>
        <p:txBody>
          <a:bodyPr/>
          <a:lstStyle>
            <a:lvl1pPr>
              <a:defRPr>
                <a:latin typeface="+mj-lt"/>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358705" y="1292673"/>
            <a:ext cx="1768475" cy="400330"/>
          </a:xfrm>
          <a:prstGeom prst="ellipse">
            <a:avLst/>
          </a:prstGeom>
        </p:spPr>
        <p:txBody>
          <a:bodyPr/>
          <a:lstStyle/>
          <a:p>
            <a:endParaRPr lang="en-US"/>
          </a:p>
        </p:txBody>
      </p:sp>
      <p:sp>
        <p:nvSpPr>
          <p:cNvPr id="15" name="Picture Placeholder 13"/>
          <p:cNvSpPr>
            <a:spLocks noGrp="1"/>
          </p:cNvSpPr>
          <p:nvPr>
            <p:ph type="pic" sz="quarter" idx="11"/>
          </p:nvPr>
        </p:nvSpPr>
        <p:spPr>
          <a:xfrm>
            <a:off x="3686574" y="1292673"/>
            <a:ext cx="1768475" cy="400330"/>
          </a:xfrm>
          <a:prstGeom prst="ellipse">
            <a:avLst/>
          </a:prstGeom>
        </p:spPr>
        <p:txBody>
          <a:bodyPr/>
          <a:lstStyle/>
          <a:p>
            <a:endParaRPr lang="en-US"/>
          </a:p>
        </p:txBody>
      </p:sp>
      <p:sp>
        <p:nvSpPr>
          <p:cNvPr id="17" name="Picture Placeholder 13"/>
          <p:cNvSpPr>
            <a:spLocks noGrp="1"/>
          </p:cNvSpPr>
          <p:nvPr>
            <p:ph type="pic" sz="quarter" idx="12"/>
          </p:nvPr>
        </p:nvSpPr>
        <p:spPr>
          <a:xfrm>
            <a:off x="6014438" y="1292673"/>
            <a:ext cx="1768475" cy="400330"/>
          </a:xfrm>
          <a:prstGeom prst="ellipse">
            <a:avLst/>
          </a:prstGeom>
        </p:spPr>
        <p:txBody>
          <a:bodyPr/>
          <a:lstStyle/>
          <a:p>
            <a:endParaRPr lang="en-US"/>
          </a:p>
        </p:txBody>
      </p:sp>
      <p:sp>
        <p:nvSpPr>
          <p:cNvPr id="13" name="Picture Placeholder 13"/>
          <p:cNvSpPr>
            <a:spLocks noGrp="1"/>
          </p:cNvSpPr>
          <p:nvPr>
            <p:ph type="pic" sz="quarter" idx="13"/>
          </p:nvPr>
        </p:nvSpPr>
        <p:spPr>
          <a:xfrm>
            <a:off x="2556133" y="2877151"/>
            <a:ext cx="1768475" cy="400330"/>
          </a:xfrm>
          <a:prstGeom prst="ellipse">
            <a:avLst/>
          </a:prstGeom>
        </p:spPr>
        <p:txBody>
          <a:bodyPr/>
          <a:lstStyle/>
          <a:p>
            <a:endParaRPr lang="en-US"/>
          </a:p>
        </p:txBody>
      </p:sp>
      <p:sp>
        <p:nvSpPr>
          <p:cNvPr id="16" name="Picture Placeholder 13"/>
          <p:cNvSpPr>
            <a:spLocks noGrp="1"/>
          </p:cNvSpPr>
          <p:nvPr>
            <p:ph type="pic" sz="quarter" idx="14"/>
          </p:nvPr>
        </p:nvSpPr>
        <p:spPr>
          <a:xfrm>
            <a:off x="4884003" y="2877151"/>
            <a:ext cx="1768475" cy="400330"/>
          </a:xfrm>
          <a:prstGeom prst="ellipse">
            <a:avLst/>
          </a:prstGeom>
        </p:spPr>
        <p:txBody>
          <a:bodyPr/>
          <a:lstStyle/>
          <a:p>
            <a:endParaRPr lang="en-US"/>
          </a:p>
        </p:txBody>
      </p:sp>
      <p:sp>
        <p:nvSpPr>
          <p:cNvPr id="8" name="Title 2"/>
          <p:cNvSpPr>
            <a:spLocks noGrp="1"/>
          </p:cNvSpPr>
          <p:nvPr>
            <p:ph type="title"/>
          </p:nvPr>
        </p:nvSpPr>
        <p:spPr>
          <a:xfrm>
            <a:off x="214950" y="1"/>
            <a:ext cx="7615954" cy="623888"/>
          </a:xfrm>
        </p:spPr>
        <p:txBody>
          <a:bodyPr/>
          <a:lstStyle>
            <a:lvl1pPr>
              <a:defRPr>
                <a:latin typeface="+mj-lt"/>
              </a:defRPr>
            </a:lvl1pPr>
          </a:lstStyle>
          <a:p>
            <a:r>
              <a:rPr lang="en-US"/>
              <a:t>Click to edit Master title style</a:t>
            </a:r>
          </a:p>
        </p:txBody>
      </p:sp>
    </p:spTree>
    <p:extLst>
      <p:ext uri="{BB962C8B-B14F-4D97-AF65-F5344CB8AC3E}">
        <p14:creationId xmlns:p14="http://schemas.microsoft.com/office/powerpoint/2010/main" val="187594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0448" y="651010"/>
            <a:ext cx="4206240" cy="289310"/>
          </a:xfrm>
          <a:prstGeom prst="rect">
            <a:avLst/>
          </a:prstGeom>
          <a:noFill/>
          <a:ln w="9525">
            <a:noFill/>
            <a:miter lim="800000"/>
            <a:headEnd/>
            <a:tailEnd/>
          </a:ln>
          <a:effectLst/>
        </p:spPr>
        <p:txBody>
          <a:bodyPr vert="horz" wrap="square" lIns="34289" tIns="13716" rIns="13716" bIns="13716" numCol="1" rtlCol="0" anchor="b" anchorCtr="0" compatLnSpc="1">
            <a:prstTxWarp prst="textNoShape">
              <a:avLst/>
            </a:prstTxWarp>
            <a:spAutoFit/>
          </a:bodyPr>
          <a:lstStyle>
            <a:lvl1pPr>
              <a:defRPr lang="en-US" sz="1700" smtClean="0">
                <a:solidFill>
                  <a:schemeClr val="tx2">
                    <a:lumMod val="75000"/>
                    <a:lumOff val="25000"/>
                  </a:schemeClr>
                </a:solidFill>
                <a:latin typeface="+mj-lt"/>
              </a:defRPr>
            </a:lvl1pPr>
          </a:lstStyle>
          <a:p>
            <a:pPr marL="0" lvl="0" indent="0">
              <a:spcBef>
                <a:spcPts val="300"/>
              </a:spcBef>
            </a:pPr>
            <a:r>
              <a:rPr lang="en-US"/>
              <a:t>Click to edit Master text styles</a:t>
            </a:r>
          </a:p>
        </p:txBody>
      </p:sp>
      <p:sp>
        <p:nvSpPr>
          <p:cNvPr id="5" name="Text Placeholder 4"/>
          <p:cNvSpPr>
            <a:spLocks noGrp="1"/>
          </p:cNvSpPr>
          <p:nvPr>
            <p:ph type="body" sz="quarter" idx="3"/>
          </p:nvPr>
        </p:nvSpPr>
        <p:spPr>
          <a:xfrm>
            <a:off x="4629823" y="651010"/>
            <a:ext cx="4206240" cy="289310"/>
          </a:xfrm>
          <a:prstGeom prst="rect">
            <a:avLst/>
          </a:prstGeom>
          <a:noFill/>
          <a:ln w="9525">
            <a:noFill/>
            <a:miter lim="800000"/>
            <a:headEnd/>
            <a:tailEnd/>
          </a:ln>
          <a:effectLst/>
        </p:spPr>
        <p:txBody>
          <a:bodyPr vert="horz" wrap="square" lIns="34289" tIns="13716" rIns="13716" bIns="13716" numCol="1" anchor="b" anchorCtr="0" compatLnSpc="1">
            <a:prstTxWarp prst="textNoShape">
              <a:avLst/>
            </a:prstTxWarp>
            <a:spAutoFit/>
          </a:bodyPr>
          <a:lstStyle>
            <a:lvl1pPr marL="0" indent="0">
              <a:buNone/>
              <a:defRPr lang="en-US" sz="1700" dirty="0" smtClean="0">
                <a:solidFill>
                  <a:schemeClr val="tx2">
                    <a:lumMod val="75000"/>
                    <a:lumOff val="25000"/>
                  </a:schemeClr>
                </a:solidFill>
                <a:latin typeface="+mj-lt"/>
                <a:ea typeface="+mn-ea"/>
                <a:cs typeface="Arial" pitchFamily="34" charset="0"/>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rtl="0" eaLnBrk="1" fontAlgn="base" hangingPunct="1">
              <a:lnSpc>
                <a:spcPct val="100000"/>
              </a:lnSpc>
              <a:spcBef>
                <a:spcPts val="300"/>
              </a:spcBef>
              <a:spcAft>
                <a:spcPts val="300"/>
              </a:spcAft>
              <a:buClr>
                <a:schemeClr val="accent5">
                  <a:lumMod val="50000"/>
                </a:schemeClr>
              </a:buClr>
              <a:buFont typeface="Webdings" pitchFamily="18" charset="2"/>
              <a:buNone/>
            </a:pPr>
            <a:r>
              <a:rPr lang="en-US"/>
              <a:t>Click to edit Master text styles</a:t>
            </a:r>
          </a:p>
        </p:txBody>
      </p:sp>
      <p:sp>
        <p:nvSpPr>
          <p:cNvPr id="7" name="Slide Number Placeholder 6"/>
          <p:cNvSpPr>
            <a:spLocks noGrp="1"/>
          </p:cNvSpPr>
          <p:nvPr>
            <p:ph type="sldNum" sz="quarter" idx="10"/>
          </p:nvPr>
        </p:nvSpPr>
        <p:spPr/>
        <p:txBody>
          <a:bodyPr/>
          <a:lstStyle>
            <a:lvl1pPr>
              <a:defRPr/>
            </a:lvl1pPr>
          </a:lstStyle>
          <a:p>
            <a:pPr>
              <a:buClr>
                <a:srgbClr val="000000"/>
              </a:buClr>
            </a:pPr>
            <a:fld id="{83255CA8-44C3-4DC8-9820-DE998EF472CC}" type="slidenum">
              <a:rPr lang="en-US">
                <a:solidFill>
                  <a:srgbClr val="FFFFFF"/>
                </a:solidFill>
              </a:rPr>
              <a:pPr>
                <a:buClr>
                  <a:srgbClr val="000000"/>
                </a:buClr>
              </a:pPr>
              <a:t>‹#›</a:t>
            </a:fld>
            <a:endParaRPr lang="en-US" dirty="0">
              <a:solidFill>
                <a:srgbClr val="FFFFFF"/>
              </a:solidFill>
            </a:endParaRPr>
          </a:p>
        </p:txBody>
      </p:sp>
      <p:sp>
        <p:nvSpPr>
          <p:cNvPr id="4" name="Text Placeholder 3"/>
          <p:cNvSpPr>
            <a:spLocks noGrp="1"/>
          </p:cNvSpPr>
          <p:nvPr>
            <p:ph type="body" sz="quarter" idx="11"/>
          </p:nvPr>
        </p:nvSpPr>
        <p:spPr>
          <a:xfrm>
            <a:off x="237479" y="1017081"/>
            <a:ext cx="4206240" cy="1249058"/>
          </a:xfrm>
        </p:spPr>
        <p:txBody>
          <a:bodyPr/>
          <a:lstStyle>
            <a:lvl1pPr>
              <a:defRPr>
                <a:solidFill>
                  <a:schemeClr val="tx2">
                    <a:lumMod val="75000"/>
                    <a:lumOff val="25000"/>
                  </a:schemeClr>
                </a:solidFill>
                <a:latin typeface="+mn-lt"/>
              </a:defRPr>
            </a:lvl1pPr>
            <a:lvl2pPr>
              <a:defRPr>
                <a:solidFill>
                  <a:schemeClr val="tx2">
                    <a:lumMod val="75000"/>
                    <a:lumOff val="25000"/>
                  </a:schemeClr>
                </a:solidFill>
                <a:latin typeface="+mn-lt"/>
              </a:defRPr>
            </a:lvl2pPr>
            <a:lvl3pPr>
              <a:defRPr>
                <a:solidFill>
                  <a:schemeClr val="tx2">
                    <a:lumMod val="75000"/>
                    <a:lumOff val="25000"/>
                  </a:schemeClr>
                </a:solidFill>
                <a:latin typeface="+mn-lt"/>
              </a:defRPr>
            </a:lvl3pPr>
            <a:lvl4pPr>
              <a:defRPr>
                <a:solidFill>
                  <a:schemeClr val="tx2">
                    <a:lumMod val="75000"/>
                    <a:lumOff val="25000"/>
                  </a:schemeClr>
                </a:solidFill>
                <a:latin typeface="+mn-lt"/>
              </a:defRPr>
            </a:lvl4pPr>
            <a:lvl5pPr>
              <a:defRPr>
                <a:solidFill>
                  <a:schemeClr val="tx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2"/>
          </p:nvPr>
        </p:nvSpPr>
        <p:spPr>
          <a:xfrm>
            <a:off x="4629823" y="1017081"/>
            <a:ext cx="4206240" cy="1249058"/>
          </a:xfrm>
        </p:spPr>
        <p:txBody>
          <a:bodyPr/>
          <a:lstStyle>
            <a:lvl1pPr>
              <a:defRPr>
                <a:solidFill>
                  <a:schemeClr val="tx2">
                    <a:lumMod val="75000"/>
                    <a:lumOff val="25000"/>
                  </a:schemeClr>
                </a:solidFill>
                <a:latin typeface="+mn-lt"/>
              </a:defRPr>
            </a:lvl1pPr>
            <a:lvl2pPr>
              <a:defRPr>
                <a:solidFill>
                  <a:schemeClr val="tx2">
                    <a:lumMod val="75000"/>
                    <a:lumOff val="25000"/>
                  </a:schemeClr>
                </a:solidFill>
                <a:latin typeface="+mn-lt"/>
              </a:defRPr>
            </a:lvl2pPr>
            <a:lvl3pPr>
              <a:defRPr>
                <a:solidFill>
                  <a:schemeClr val="tx2">
                    <a:lumMod val="75000"/>
                    <a:lumOff val="25000"/>
                  </a:schemeClr>
                </a:solidFill>
                <a:latin typeface="+mn-lt"/>
              </a:defRPr>
            </a:lvl3pPr>
            <a:lvl4pPr>
              <a:defRPr>
                <a:solidFill>
                  <a:schemeClr val="tx2">
                    <a:lumMod val="75000"/>
                    <a:lumOff val="25000"/>
                  </a:schemeClr>
                </a:solidFill>
                <a:latin typeface="+mn-lt"/>
              </a:defRPr>
            </a:lvl4pPr>
            <a:lvl5pPr>
              <a:defRPr>
                <a:solidFill>
                  <a:schemeClr val="tx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4950" y="-69594"/>
            <a:ext cx="7615954" cy="623888"/>
          </a:xfrm>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3189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pPr>
              <a:buClr>
                <a:srgbClr val="000000"/>
              </a:buClr>
            </a:pPr>
            <a:fld id="{E4F94C26-2A70-4961-AAB1-3557AEA8AC57}" type="slidenum">
              <a:rPr lang="en-US">
                <a:solidFill>
                  <a:srgbClr val="FFFFFF"/>
                </a:solidFill>
              </a:rPr>
              <a:pPr>
                <a:buClr>
                  <a:srgbClr val="000000"/>
                </a:buClr>
              </a:pPr>
              <a:t>‹#›</a:t>
            </a:fld>
            <a:endParaRPr lang="en-US" dirty="0">
              <a:solidFill>
                <a:srgbClr val="FFFFFF"/>
              </a:solidFill>
            </a:endParaRPr>
          </a:p>
        </p:txBody>
      </p:sp>
      <p:sp>
        <p:nvSpPr>
          <p:cNvPr id="4" name="Title 3"/>
          <p:cNvSpPr>
            <a:spLocks noGrp="1"/>
          </p:cNvSpPr>
          <p:nvPr>
            <p:ph type="title"/>
          </p:nvPr>
        </p:nvSpPr>
        <p:spPr>
          <a:xfrm>
            <a:off x="214950" y="-54093"/>
            <a:ext cx="7615954" cy="623888"/>
          </a:xfrm>
        </p:spPr>
        <p:txBody>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85743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defTabSz="685783"/>
            <a:endParaRPr lang="en-US">
              <a:solidFill>
                <a:srgbClr val="000000"/>
              </a:solidFill>
            </a:endParaRPr>
          </a:p>
        </p:txBody>
      </p:sp>
      <p:sp>
        <p:nvSpPr>
          <p:cNvPr id="3" name="Slide Number Placeholder 2"/>
          <p:cNvSpPr>
            <a:spLocks noGrp="1"/>
          </p:cNvSpPr>
          <p:nvPr>
            <p:ph type="sldNum" sz="quarter" idx="10"/>
          </p:nvPr>
        </p:nvSpPr>
        <p:spPr/>
        <p:txBody>
          <a:bodyPr/>
          <a:lstStyle>
            <a:lvl1pPr>
              <a:defRPr/>
            </a:lvl1pPr>
          </a:lstStyle>
          <a:p>
            <a:pPr>
              <a:buClr>
                <a:srgbClr val="000000"/>
              </a:buClr>
            </a:pPr>
            <a:fld id="{E4F94C26-2A70-4961-AAB1-3557AEA8AC57}" type="slidenum">
              <a:rPr lang="en-US">
                <a:solidFill>
                  <a:srgbClr val="FFFFFF"/>
                </a:solidFill>
              </a:rPr>
              <a:pPr>
                <a:buClr>
                  <a:srgbClr val="000000"/>
                </a:buClr>
              </a:pPr>
              <a:t>‹#›</a:t>
            </a:fld>
            <a:endParaRPr lang="en-US" dirty="0">
              <a:solidFill>
                <a:srgbClr val="FFFFFF"/>
              </a:solidFill>
            </a:endParaRPr>
          </a:p>
        </p:txBody>
      </p:sp>
      <p:sp>
        <p:nvSpPr>
          <p:cNvPr id="4" name="Title 3"/>
          <p:cNvSpPr>
            <a:spLocks noGrp="1"/>
          </p:cNvSpPr>
          <p:nvPr>
            <p:ph type="title"/>
          </p:nvPr>
        </p:nvSpPr>
        <p:spPr>
          <a:xfrm>
            <a:off x="199451" y="-69742"/>
            <a:ext cx="7615954" cy="623888"/>
          </a:xfrm>
        </p:spPr>
        <p:txBody>
          <a:bodyPr/>
          <a:lstStyle>
            <a:lvl1pPr>
              <a:defRPr>
                <a:solidFill>
                  <a:schemeClr val="bg1"/>
                </a:solidFill>
                <a:latin typeface="+mj-lt"/>
              </a:defRPr>
            </a:lvl1pPr>
          </a:lstStyle>
          <a:p>
            <a:r>
              <a:rPr lang="en-US" dirty="0"/>
              <a:t>Click to edit Master title style</a:t>
            </a:r>
          </a:p>
        </p:txBody>
      </p:sp>
    </p:spTree>
    <p:extLst>
      <p:ext uri="{BB962C8B-B14F-4D97-AF65-F5344CB8AC3E}">
        <p14:creationId xmlns:p14="http://schemas.microsoft.com/office/powerpoint/2010/main" val="33247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buClr>
                <a:srgbClr val="000000"/>
              </a:buClr>
            </a:pPr>
            <a:fld id="{9C87F15E-2A6C-4686-9A7F-9B81C9148D0D}" type="slidenum">
              <a:rPr lang="en-US">
                <a:solidFill>
                  <a:srgbClr val="FFFFFF"/>
                </a:solidFill>
              </a:rPr>
              <a:pPr>
                <a:buClr>
                  <a:srgbClr val="000000"/>
                </a:buClr>
              </a:pPr>
              <a:t>‹#›</a:t>
            </a:fld>
            <a:endParaRPr lang="en-US" dirty="0">
              <a:solidFill>
                <a:srgbClr val="FFFFFF"/>
              </a:solidFill>
            </a:endParaRPr>
          </a:p>
        </p:txBody>
      </p:sp>
    </p:spTree>
    <p:extLst>
      <p:ext uri="{BB962C8B-B14F-4D97-AF65-F5344CB8AC3E}">
        <p14:creationId xmlns:p14="http://schemas.microsoft.com/office/powerpoint/2010/main" val="138594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buClr>
                <a:srgbClr val="000000"/>
              </a:buClr>
            </a:pPr>
            <a:fld id="{9C87F15E-2A6C-4686-9A7F-9B81C9148D0D}" type="slidenum">
              <a:rPr lang="en-US">
                <a:solidFill>
                  <a:srgbClr val="FFFFFF"/>
                </a:solidFill>
              </a:rPr>
              <a:pPr>
                <a:buClr>
                  <a:srgbClr val="000000"/>
                </a:buClr>
              </a:pPr>
              <a:t>‹#›</a:t>
            </a:fld>
            <a:endParaRPr lang="en-US" dirty="0">
              <a:solidFill>
                <a:srgbClr val="FFFFFF"/>
              </a:solidFill>
            </a:endParaRPr>
          </a:p>
        </p:txBody>
      </p:sp>
    </p:spTree>
    <p:extLst>
      <p:ext uri="{BB962C8B-B14F-4D97-AF65-F5344CB8AC3E}">
        <p14:creationId xmlns:p14="http://schemas.microsoft.com/office/powerpoint/2010/main" val="2992191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1143" y="0"/>
            <a:ext cx="9141714" cy="5143500"/>
          </a:xfrm>
          <a:prstGeom prst="rect">
            <a:avLst/>
          </a:prstGeom>
          <a:solidFill>
            <a:schemeClr val="bg1">
              <a:lumMod val="85000"/>
            </a:schemeClr>
          </a:solidFill>
          <a:ln>
            <a:noFill/>
          </a:ln>
        </p:spPr>
        <p:txBody>
          <a:bodyPr vert="horz" wrap="square" lIns="68579" tIns="34289" rIns="68579" bIns="34289" numCol="1" anchor="t" anchorCtr="0" compatLnSpc="1">
            <a:prstTxWarp prst="textNoShape">
              <a:avLst/>
            </a:prstTxWarp>
          </a:bodyPr>
          <a:lstStyle/>
          <a:p>
            <a:endParaRPr lang="en-US" dirty="0"/>
          </a:p>
        </p:txBody>
      </p:sp>
      <p:grpSp>
        <p:nvGrpSpPr>
          <p:cNvPr id="94" name="Group 93"/>
          <p:cNvGrpSpPr/>
          <p:nvPr userDrawn="1"/>
        </p:nvGrpSpPr>
        <p:grpSpPr>
          <a:xfrm>
            <a:off x="6899999" y="715804"/>
            <a:ext cx="2244021" cy="1867019"/>
            <a:chOff x="6824664" y="771525"/>
            <a:chExt cx="4157664" cy="3459163"/>
          </a:xfrm>
        </p:grpSpPr>
        <p:grpSp>
          <p:nvGrpSpPr>
            <p:cNvPr id="95" name="Group 55"/>
            <p:cNvGrpSpPr>
              <a:grpSpLocks noChangeAspect="1"/>
            </p:cNvGrpSpPr>
            <p:nvPr userDrawn="1"/>
          </p:nvGrpSpPr>
          <p:grpSpPr bwMode="auto">
            <a:xfrm>
              <a:off x="6824664" y="771525"/>
              <a:ext cx="2159001" cy="3459163"/>
              <a:chOff x="4299" y="486"/>
              <a:chExt cx="1360" cy="2179"/>
            </a:xfrm>
          </p:grpSpPr>
          <p:sp>
            <p:nvSpPr>
              <p:cNvPr id="100" name="Freeform 56"/>
              <p:cNvSpPr>
                <a:spLocks/>
              </p:cNvSpPr>
              <p:nvPr userDrawn="1"/>
            </p:nvSpPr>
            <p:spPr bwMode="auto">
              <a:xfrm>
                <a:off x="4299" y="486"/>
                <a:ext cx="1360" cy="2179"/>
              </a:xfrm>
              <a:custGeom>
                <a:avLst/>
                <a:gdLst>
                  <a:gd name="T0" fmla="*/ 1771 w 1771"/>
                  <a:gd name="T1" fmla="*/ 1262 h 2841"/>
                  <a:gd name="T2" fmla="*/ 797 w 1771"/>
                  <a:gd name="T3" fmla="*/ 287 h 2841"/>
                  <a:gd name="T4" fmla="*/ 797 w 1771"/>
                  <a:gd name="T5" fmla="*/ 287 h 2841"/>
                  <a:gd name="T6" fmla="*/ 378 w 1771"/>
                  <a:gd name="T7" fmla="*/ 127 h 2841"/>
                  <a:gd name="T8" fmla="*/ 440 w 1771"/>
                  <a:gd name="T9" fmla="*/ 65 h 2841"/>
                  <a:gd name="T10" fmla="*/ 430 w 1771"/>
                  <a:gd name="T11" fmla="*/ 38 h 2841"/>
                  <a:gd name="T12" fmla="*/ 31 w 1771"/>
                  <a:gd name="T13" fmla="*/ 2 h 2841"/>
                  <a:gd name="T14" fmla="*/ 1 w 1771"/>
                  <a:gd name="T15" fmla="*/ 32 h 2841"/>
                  <a:gd name="T16" fmla="*/ 38 w 1771"/>
                  <a:gd name="T17" fmla="*/ 431 h 2841"/>
                  <a:gd name="T18" fmla="*/ 64 w 1771"/>
                  <a:gd name="T19" fmla="*/ 441 h 2841"/>
                  <a:gd name="T20" fmla="*/ 132 w 1771"/>
                  <a:gd name="T21" fmla="*/ 373 h 2841"/>
                  <a:gd name="T22" fmla="*/ 797 w 1771"/>
                  <a:gd name="T23" fmla="*/ 635 h 2841"/>
                  <a:gd name="T24" fmla="*/ 797 w 1771"/>
                  <a:gd name="T25" fmla="*/ 635 h 2841"/>
                  <a:gd name="T26" fmla="*/ 1424 w 1771"/>
                  <a:gd name="T27" fmla="*/ 1262 h 2841"/>
                  <a:gd name="T28" fmla="*/ 1424 w 1771"/>
                  <a:gd name="T29" fmla="*/ 2841 h 2841"/>
                  <a:gd name="T30" fmla="*/ 1771 w 1771"/>
                  <a:gd name="T31" fmla="*/ 2841 h 2841"/>
                  <a:gd name="T32" fmla="*/ 1771 w 1771"/>
                  <a:gd name="T33" fmla="*/ 1262 h 2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1" h="2841">
                    <a:moveTo>
                      <a:pt x="1771" y="1262"/>
                    </a:moveTo>
                    <a:cubicBezTo>
                      <a:pt x="1771" y="724"/>
                      <a:pt x="1335" y="287"/>
                      <a:pt x="797" y="287"/>
                    </a:cubicBezTo>
                    <a:cubicBezTo>
                      <a:pt x="797" y="287"/>
                      <a:pt x="797" y="287"/>
                      <a:pt x="797" y="287"/>
                    </a:cubicBezTo>
                    <a:cubicBezTo>
                      <a:pt x="636" y="287"/>
                      <a:pt x="489" y="226"/>
                      <a:pt x="378" y="127"/>
                    </a:cubicBezTo>
                    <a:cubicBezTo>
                      <a:pt x="440" y="65"/>
                      <a:pt x="440" y="65"/>
                      <a:pt x="440" y="65"/>
                    </a:cubicBezTo>
                    <a:cubicBezTo>
                      <a:pt x="453" y="52"/>
                      <a:pt x="448" y="40"/>
                      <a:pt x="430" y="38"/>
                    </a:cubicBezTo>
                    <a:cubicBezTo>
                      <a:pt x="31" y="2"/>
                      <a:pt x="31" y="2"/>
                      <a:pt x="31" y="2"/>
                    </a:cubicBezTo>
                    <a:cubicBezTo>
                      <a:pt x="13" y="0"/>
                      <a:pt x="0" y="14"/>
                      <a:pt x="1" y="32"/>
                    </a:cubicBezTo>
                    <a:cubicBezTo>
                      <a:pt x="38" y="431"/>
                      <a:pt x="38" y="431"/>
                      <a:pt x="38" y="431"/>
                    </a:cubicBezTo>
                    <a:cubicBezTo>
                      <a:pt x="39" y="449"/>
                      <a:pt x="51" y="453"/>
                      <a:pt x="64" y="441"/>
                    </a:cubicBezTo>
                    <a:cubicBezTo>
                      <a:pt x="132" y="373"/>
                      <a:pt x="132" y="373"/>
                      <a:pt x="132" y="373"/>
                    </a:cubicBezTo>
                    <a:cubicBezTo>
                      <a:pt x="306" y="535"/>
                      <a:pt x="540" y="635"/>
                      <a:pt x="797" y="635"/>
                    </a:cubicBezTo>
                    <a:cubicBezTo>
                      <a:pt x="797" y="635"/>
                      <a:pt x="797" y="635"/>
                      <a:pt x="797" y="635"/>
                    </a:cubicBezTo>
                    <a:cubicBezTo>
                      <a:pt x="1143" y="635"/>
                      <a:pt x="1424" y="916"/>
                      <a:pt x="1424" y="1262"/>
                    </a:cubicBezTo>
                    <a:cubicBezTo>
                      <a:pt x="1424" y="2841"/>
                      <a:pt x="1424" y="2841"/>
                      <a:pt x="1424" y="2841"/>
                    </a:cubicBezTo>
                    <a:cubicBezTo>
                      <a:pt x="1771" y="2841"/>
                      <a:pt x="1771" y="2841"/>
                      <a:pt x="1771" y="2841"/>
                    </a:cubicBezTo>
                    <a:cubicBezTo>
                      <a:pt x="1771" y="1262"/>
                      <a:pt x="1771" y="1262"/>
                      <a:pt x="1771" y="1262"/>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101" name="Freeform 57"/>
              <p:cNvSpPr>
                <a:spLocks noEditPoints="1"/>
              </p:cNvSpPr>
              <p:nvPr userDrawn="1"/>
            </p:nvSpPr>
            <p:spPr bwMode="auto">
              <a:xfrm>
                <a:off x="4466" y="638"/>
                <a:ext cx="1074" cy="2002"/>
              </a:xfrm>
              <a:custGeom>
                <a:avLst/>
                <a:gdLst>
                  <a:gd name="T0" fmla="*/ 61 w 1399"/>
                  <a:gd name="T1" fmla="*/ 68 h 2611"/>
                  <a:gd name="T2" fmla="*/ 15 w 1399"/>
                  <a:gd name="T3" fmla="*/ 0 h 2611"/>
                  <a:gd name="T4" fmla="*/ 116 w 1399"/>
                  <a:gd name="T5" fmla="*/ 109 h 2611"/>
                  <a:gd name="T6" fmla="*/ 195 w 1399"/>
                  <a:gd name="T7" fmla="*/ 133 h 2611"/>
                  <a:gd name="T8" fmla="*/ 116 w 1399"/>
                  <a:gd name="T9" fmla="*/ 109 h 2611"/>
                  <a:gd name="T10" fmla="*/ 315 w 1399"/>
                  <a:gd name="T11" fmla="*/ 220 h 2611"/>
                  <a:gd name="T12" fmla="*/ 253 w 1399"/>
                  <a:gd name="T13" fmla="*/ 166 h 2611"/>
                  <a:gd name="T14" fmla="*/ 378 w 1399"/>
                  <a:gd name="T15" fmla="*/ 245 h 2611"/>
                  <a:gd name="T16" fmla="*/ 461 w 1399"/>
                  <a:gd name="T17" fmla="*/ 249 h 2611"/>
                  <a:gd name="T18" fmla="*/ 378 w 1399"/>
                  <a:gd name="T19" fmla="*/ 245 h 2611"/>
                  <a:gd name="T20" fmla="*/ 599 w 1399"/>
                  <a:gd name="T21" fmla="*/ 302 h 2611"/>
                  <a:gd name="T22" fmla="*/ 525 w 1399"/>
                  <a:gd name="T23" fmla="*/ 266 h 2611"/>
                  <a:gd name="T24" fmla="*/ 667 w 1399"/>
                  <a:gd name="T25" fmla="*/ 310 h 2611"/>
                  <a:gd name="T26" fmla="*/ 747 w 1399"/>
                  <a:gd name="T27" fmla="*/ 292 h 2611"/>
                  <a:gd name="T28" fmla="*/ 667 w 1399"/>
                  <a:gd name="T29" fmla="*/ 310 h 2611"/>
                  <a:gd name="T30" fmla="*/ 878 w 1399"/>
                  <a:gd name="T31" fmla="*/ 341 h 2611"/>
                  <a:gd name="T32" fmla="*/ 804 w 1399"/>
                  <a:gd name="T33" fmla="*/ 305 h 2611"/>
                  <a:gd name="T34" fmla="*/ 940 w 1399"/>
                  <a:gd name="T35" fmla="*/ 363 h 2611"/>
                  <a:gd name="T36" fmla="*/ 1021 w 1399"/>
                  <a:gd name="T37" fmla="*/ 380 h 2611"/>
                  <a:gd name="T38" fmla="*/ 940 w 1399"/>
                  <a:gd name="T39" fmla="*/ 363 h 2611"/>
                  <a:gd name="T40" fmla="*/ 1123 w 1399"/>
                  <a:gd name="T41" fmla="*/ 487 h 2611"/>
                  <a:gd name="T42" fmla="*/ 1077 w 1399"/>
                  <a:gd name="T43" fmla="*/ 418 h 2611"/>
                  <a:gd name="T44" fmla="*/ 1168 w 1399"/>
                  <a:gd name="T45" fmla="*/ 535 h 2611"/>
                  <a:gd name="T46" fmla="*/ 1235 w 1399"/>
                  <a:gd name="T47" fmla="*/ 584 h 2611"/>
                  <a:gd name="T48" fmla="*/ 1168 w 1399"/>
                  <a:gd name="T49" fmla="*/ 535 h 2611"/>
                  <a:gd name="T50" fmla="*/ 1291 w 1399"/>
                  <a:gd name="T51" fmla="*/ 722 h 2611"/>
                  <a:gd name="T52" fmla="*/ 1273 w 1399"/>
                  <a:gd name="T53" fmla="*/ 641 h 2611"/>
                  <a:gd name="T54" fmla="*/ 1318 w 1399"/>
                  <a:gd name="T55" fmla="*/ 782 h 2611"/>
                  <a:gd name="T56" fmla="*/ 1366 w 1399"/>
                  <a:gd name="T57" fmla="*/ 850 h 2611"/>
                  <a:gd name="T58" fmla="*/ 1318 w 1399"/>
                  <a:gd name="T59" fmla="*/ 782 h 2611"/>
                  <a:gd name="T60" fmla="*/ 1373 w 1399"/>
                  <a:gd name="T61" fmla="*/ 998 h 2611"/>
                  <a:gd name="T62" fmla="*/ 1382 w 1399"/>
                  <a:gd name="T63" fmla="*/ 916 h 2611"/>
                  <a:gd name="T64" fmla="*/ 1377 w 1399"/>
                  <a:gd name="T65" fmla="*/ 1064 h 2611"/>
                  <a:gd name="T66" fmla="*/ 1377 w 1399"/>
                  <a:gd name="T67" fmla="*/ 1143 h 2611"/>
                  <a:gd name="T68" fmla="*/ 1399 w 1399"/>
                  <a:gd name="T69" fmla="*/ 1069 h 2611"/>
                  <a:gd name="T70" fmla="*/ 1377 w 1399"/>
                  <a:gd name="T71" fmla="*/ 1064 h 2611"/>
                  <a:gd name="T72" fmla="*/ 1399 w 1399"/>
                  <a:gd name="T73" fmla="*/ 1290 h 2611"/>
                  <a:gd name="T74" fmla="*/ 1377 w 1399"/>
                  <a:gd name="T75" fmla="*/ 1211 h 2611"/>
                  <a:gd name="T76" fmla="*/ 1377 w 1399"/>
                  <a:gd name="T77" fmla="*/ 1437 h 2611"/>
                  <a:gd name="T78" fmla="*/ 1399 w 1399"/>
                  <a:gd name="T79" fmla="*/ 1357 h 2611"/>
                  <a:gd name="T80" fmla="*/ 1377 w 1399"/>
                  <a:gd name="T81" fmla="*/ 1437 h 2611"/>
                  <a:gd name="T82" fmla="*/ 1399 w 1399"/>
                  <a:gd name="T83" fmla="*/ 1584 h 2611"/>
                  <a:gd name="T84" fmla="*/ 1377 w 1399"/>
                  <a:gd name="T85" fmla="*/ 1504 h 2611"/>
                  <a:gd name="T86" fmla="*/ 1377 w 1399"/>
                  <a:gd name="T87" fmla="*/ 1731 h 2611"/>
                  <a:gd name="T88" fmla="*/ 1399 w 1399"/>
                  <a:gd name="T89" fmla="*/ 1651 h 2611"/>
                  <a:gd name="T90" fmla="*/ 1377 w 1399"/>
                  <a:gd name="T91" fmla="*/ 1731 h 2611"/>
                  <a:gd name="T92" fmla="*/ 1399 w 1399"/>
                  <a:gd name="T93" fmla="*/ 1877 h 2611"/>
                  <a:gd name="T94" fmla="*/ 1377 w 1399"/>
                  <a:gd name="T95" fmla="*/ 1798 h 2611"/>
                  <a:gd name="T96" fmla="*/ 1377 w 1399"/>
                  <a:gd name="T97" fmla="*/ 2024 h 2611"/>
                  <a:gd name="T98" fmla="*/ 1399 w 1399"/>
                  <a:gd name="T99" fmla="*/ 1945 h 2611"/>
                  <a:gd name="T100" fmla="*/ 1377 w 1399"/>
                  <a:gd name="T101" fmla="*/ 2024 h 2611"/>
                  <a:gd name="T102" fmla="*/ 1399 w 1399"/>
                  <a:gd name="T103" fmla="*/ 2171 h 2611"/>
                  <a:gd name="T104" fmla="*/ 1377 w 1399"/>
                  <a:gd name="T105" fmla="*/ 2091 h 2611"/>
                  <a:gd name="T106" fmla="*/ 1377 w 1399"/>
                  <a:gd name="T107" fmla="*/ 2318 h 2611"/>
                  <a:gd name="T108" fmla="*/ 1399 w 1399"/>
                  <a:gd name="T109" fmla="*/ 2238 h 2611"/>
                  <a:gd name="T110" fmla="*/ 1377 w 1399"/>
                  <a:gd name="T111" fmla="*/ 2318 h 2611"/>
                  <a:gd name="T112" fmla="*/ 1399 w 1399"/>
                  <a:gd name="T113" fmla="*/ 2465 h 2611"/>
                  <a:gd name="T114" fmla="*/ 1377 w 1399"/>
                  <a:gd name="T115" fmla="*/ 2385 h 2611"/>
                  <a:gd name="T116" fmla="*/ 1377 w 1399"/>
                  <a:gd name="T117" fmla="*/ 2611 h 2611"/>
                  <a:gd name="T118" fmla="*/ 1399 w 1399"/>
                  <a:gd name="T119" fmla="*/ 2532 h 2611"/>
                  <a:gd name="T120" fmla="*/ 1377 w 1399"/>
                  <a:gd name="T121" fmla="*/ 2611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9" h="2611">
                    <a:moveTo>
                      <a:pt x="0" y="17"/>
                    </a:moveTo>
                    <a:cubicBezTo>
                      <a:pt x="20" y="35"/>
                      <a:pt x="40" y="52"/>
                      <a:pt x="61" y="68"/>
                    </a:cubicBezTo>
                    <a:cubicBezTo>
                      <a:pt x="75" y="51"/>
                      <a:pt x="75" y="51"/>
                      <a:pt x="75" y="51"/>
                    </a:cubicBezTo>
                    <a:cubicBezTo>
                      <a:pt x="55" y="35"/>
                      <a:pt x="34" y="18"/>
                      <a:pt x="15" y="0"/>
                    </a:cubicBezTo>
                    <a:lnTo>
                      <a:pt x="0" y="17"/>
                    </a:lnTo>
                    <a:close/>
                    <a:moveTo>
                      <a:pt x="116" y="109"/>
                    </a:moveTo>
                    <a:cubicBezTo>
                      <a:pt x="138" y="124"/>
                      <a:pt x="161" y="138"/>
                      <a:pt x="184" y="152"/>
                    </a:cubicBezTo>
                    <a:cubicBezTo>
                      <a:pt x="195" y="133"/>
                      <a:pt x="195" y="133"/>
                      <a:pt x="195" y="133"/>
                    </a:cubicBezTo>
                    <a:cubicBezTo>
                      <a:pt x="173" y="120"/>
                      <a:pt x="150" y="105"/>
                      <a:pt x="129" y="90"/>
                    </a:cubicBezTo>
                    <a:lnTo>
                      <a:pt x="116" y="109"/>
                    </a:lnTo>
                    <a:close/>
                    <a:moveTo>
                      <a:pt x="243" y="185"/>
                    </a:moveTo>
                    <a:cubicBezTo>
                      <a:pt x="266" y="198"/>
                      <a:pt x="291" y="209"/>
                      <a:pt x="315" y="220"/>
                    </a:cubicBezTo>
                    <a:cubicBezTo>
                      <a:pt x="324" y="200"/>
                      <a:pt x="324" y="200"/>
                      <a:pt x="324" y="200"/>
                    </a:cubicBezTo>
                    <a:cubicBezTo>
                      <a:pt x="300" y="189"/>
                      <a:pt x="276" y="178"/>
                      <a:pt x="253" y="166"/>
                    </a:cubicBezTo>
                    <a:lnTo>
                      <a:pt x="243" y="185"/>
                    </a:lnTo>
                    <a:close/>
                    <a:moveTo>
                      <a:pt x="378" y="245"/>
                    </a:moveTo>
                    <a:cubicBezTo>
                      <a:pt x="403" y="255"/>
                      <a:pt x="429" y="263"/>
                      <a:pt x="455" y="271"/>
                    </a:cubicBezTo>
                    <a:cubicBezTo>
                      <a:pt x="461" y="249"/>
                      <a:pt x="461" y="249"/>
                      <a:pt x="461" y="249"/>
                    </a:cubicBezTo>
                    <a:cubicBezTo>
                      <a:pt x="435" y="242"/>
                      <a:pt x="410" y="234"/>
                      <a:pt x="386" y="224"/>
                    </a:cubicBezTo>
                    <a:lnTo>
                      <a:pt x="378" y="245"/>
                    </a:lnTo>
                    <a:close/>
                    <a:moveTo>
                      <a:pt x="520" y="287"/>
                    </a:moveTo>
                    <a:cubicBezTo>
                      <a:pt x="546" y="293"/>
                      <a:pt x="573" y="298"/>
                      <a:pt x="599" y="302"/>
                    </a:cubicBezTo>
                    <a:cubicBezTo>
                      <a:pt x="603" y="280"/>
                      <a:pt x="603" y="280"/>
                      <a:pt x="603" y="280"/>
                    </a:cubicBezTo>
                    <a:cubicBezTo>
                      <a:pt x="577" y="276"/>
                      <a:pt x="551" y="271"/>
                      <a:pt x="525" y="266"/>
                    </a:cubicBezTo>
                    <a:lnTo>
                      <a:pt x="520" y="287"/>
                    </a:lnTo>
                    <a:close/>
                    <a:moveTo>
                      <a:pt x="667" y="310"/>
                    </a:moveTo>
                    <a:cubicBezTo>
                      <a:pt x="693" y="312"/>
                      <a:pt x="720" y="314"/>
                      <a:pt x="747" y="314"/>
                    </a:cubicBezTo>
                    <a:cubicBezTo>
                      <a:pt x="747" y="292"/>
                      <a:pt x="747" y="292"/>
                      <a:pt x="747" y="292"/>
                    </a:cubicBezTo>
                    <a:cubicBezTo>
                      <a:pt x="721" y="291"/>
                      <a:pt x="695" y="290"/>
                      <a:pt x="668" y="288"/>
                    </a:cubicBezTo>
                    <a:cubicBezTo>
                      <a:pt x="667" y="310"/>
                      <a:pt x="667" y="310"/>
                      <a:pt x="667" y="310"/>
                    </a:cubicBezTo>
                    <a:close/>
                    <a:moveTo>
                      <a:pt x="802" y="327"/>
                    </a:moveTo>
                    <a:cubicBezTo>
                      <a:pt x="828" y="330"/>
                      <a:pt x="853" y="335"/>
                      <a:pt x="878" y="341"/>
                    </a:cubicBezTo>
                    <a:cubicBezTo>
                      <a:pt x="884" y="320"/>
                      <a:pt x="884" y="320"/>
                      <a:pt x="884" y="320"/>
                    </a:cubicBezTo>
                    <a:cubicBezTo>
                      <a:pt x="858" y="313"/>
                      <a:pt x="831" y="308"/>
                      <a:pt x="804" y="305"/>
                    </a:cubicBezTo>
                    <a:lnTo>
                      <a:pt x="802" y="327"/>
                    </a:lnTo>
                    <a:close/>
                    <a:moveTo>
                      <a:pt x="940" y="363"/>
                    </a:moveTo>
                    <a:cubicBezTo>
                      <a:pt x="964" y="373"/>
                      <a:pt x="987" y="385"/>
                      <a:pt x="1009" y="399"/>
                    </a:cubicBezTo>
                    <a:cubicBezTo>
                      <a:pt x="1021" y="380"/>
                      <a:pt x="1021" y="380"/>
                      <a:pt x="1021" y="380"/>
                    </a:cubicBezTo>
                    <a:cubicBezTo>
                      <a:pt x="997" y="366"/>
                      <a:pt x="973" y="353"/>
                      <a:pt x="949" y="343"/>
                    </a:cubicBezTo>
                    <a:lnTo>
                      <a:pt x="940" y="363"/>
                    </a:lnTo>
                    <a:close/>
                    <a:moveTo>
                      <a:pt x="1063" y="436"/>
                    </a:moveTo>
                    <a:cubicBezTo>
                      <a:pt x="1084" y="452"/>
                      <a:pt x="1104" y="469"/>
                      <a:pt x="1123" y="487"/>
                    </a:cubicBezTo>
                    <a:cubicBezTo>
                      <a:pt x="1138" y="471"/>
                      <a:pt x="1138" y="471"/>
                      <a:pt x="1138" y="471"/>
                    </a:cubicBezTo>
                    <a:cubicBezTo>
                      <a:pt x="1119" y="452"/>
                      <a:pt x="1098" y="435"/>
                      <a:pt x="1077" y="418"/>
                    </a:cubicBezTo>
                    <a:lnTo>
                      <a:pt x="1063" y="436"/>
                    </a:lnTo>
                    <a:close/>
                    <a:moveTo>
                      <a:pt x="1168" y="535"/>
                    </a:moveTo>
                    <a:cubicBezTo>
                      <a:pt x="1185" y="555"/>
                      <a:pt x="1202" y="576"/>
                      <a:pt x="1217" y="597"/>
                    </a:cubicBezTo>
                    <a:cubicBezTo>
                      <a:pt x="1235" y="584"/>
                      <a:pt x="1235" y="584"/>
                      <a:pt x="1235" y="584"/>
                    </a:cubicBezTo>
                    <a:cubicBezTo>
                      <a:pt x="1219" y="562"/>
                      <a:pt x="1203" y="541"/>
                      <a:pt x="1185" y="521"/>
                    </a:cubicBezTo>
                    <a:lnTo>
                      <a:pt x="1168" y="535"/>
                    </a:lnTo>
                    <a:close/>
                    <a:moveTo>
                      <a:pt x="1253" y="652"/>
                    </a:moveTo>
                    <a:cubicBezTo>
                      <a:pt x="1267" y="675"/>
                      <a:pt x="1280" y="698"/>
                      <a:pt x="1291" y="722"/>
                    </a:cubicBezTo>
                    <a:cubicBezTo>
                      <a:pt x="1311" y="712"/>
                      <a:pt x="1311" y="712"/>
                      <a:pt x="1311" y="712"/>
                    </a:cubicBezTo>
                    <a:cubicBezTo>
                      <a:pt x="1299" y="687"/>
                      <a:pt x="1286" y="664"/>
                      <a:pt x="1273" y="641"/>
                    </a:cubicBezTo>
                    <a:lnTo>
                      <a:pt x="1253" y="652"/>
                    </a:lnTo>
                    <a:close/>
                    <a:moveTo>
                      <a:pt x="1318" y="782"/>
                    </a:moveTo>
                    <a:cubicBezTo>
                      <a:pt x="1328" y="807"/>
                      <a:pt x="1337" y="831"/>
                      <a:pt x="1344" y="856"/>
                    </a:cubicBezTo>
                    <a:cubicBezTo>
                      <a:pt x="1366" y="850"/>
                      <a:pt x="1366" y="850"/>
                      <a:pt x="1366" y="850"/>
                    </a:cubicBezTo>
                    <a:cubicBezTo>
                      <a:pt x="1358" y="824"/>
                      <a:pt x="1349" y="799"/>
                      <a:pt x="1339" y="774"/>
                    </a:cubicBezTo>
                    <a:lnTo>
                      <a:pt x="1318" y="782"/>
                    </a:lnTo>
                    <a:close/>
                    <a:moveTo>
                      <a:pt x="1361" y="920"/>
                    </a:moveTo>
                    <a:cubicBezTo>
                      <a:pt x="1366" y="946"/>
                      <a:pt x="1370" y="972"/>
                      <a:pt x="1373" y="998"/>
                    </a:cubicBezTo>
                    <a:cubicBezTo>
                      <a:pt x="1395" y="996"/>
                      <a:pt x="1395" y="996"/>
                      <a:pt x="1395" y="996"/>
                    </a:cubicBezTo>
                    <a:cubicBezTo>
                      <a:pt x="1392" y="969"/>
                      <a:pt x="1388" y="942"/>
                      <a:pt x="1382" y="916"/>
                    </a:cubicBezTo>
                    <a:lnTo>
                      <a:pt x="1361" y="920"/>
                    </a:lnTo>
                    <a:close/>
                    <a:moveTo>
                      <a:pt x="1377" y="1064"/>
                    </a:moveTo>
                    <a:cubicBezTo>
                      <a:pt x="1377" y="1065"/>
                      <a:pt x="1377" y="1067"/>
                      <a:pt x="1377" y="1069"/>
                    </a:cubicBezTo>
                    <a:cubicBezTo>
                      <a:pt x="1377" y="1143"/>
                      <a:pt x="1377" y="1143"/>
                      <a:pt x="1377" y="1143"/>
                    </a:cubicBezTo>
                    <a:cubicBezTo>
                      <a:pt x="1399" y="1143"/>
                      <a:pt x="1399" y="1143"/>
                      <a:pt x="1399" y="1143"/>
                    </a:cubicBezTo>
                    <a:cubicBezTo>
                      <a:pt x="1399" y="1069"/>
                      <a:pt x="1399" y="1069"/>
                      <a:pt x="1399" y="1069"/>
                    </a:cubicBezTo>
                    <a:cubicBezTo>
                      <a:pt x="1399" y="1067"/>
                      <a:pt x="1399" y="1065"/>
                      <a:pt x="1399" y="1064"/>
                    </a:cubicBezTo>
                    <a:cubicBezTo>
                      <a:pt x="1377" y="1064"/>
                      <a:pt x="1377" y="1064"/>
                      <a:pt x="1377" y="1064"/>
                    </a:cubicBezTo>
                    <a:close/>
                    <a:moveTo>
                      <a:pt x="1377" y="1290"/>
                    </a:moveTo>
                    <a:cubicBezTo>
                      <a:pt x="1399" y="1290"/>
                      <a:pt x="1399" y="1290"/>
                      <a:pt x="1399" y="1290"/>
                    </a:cubicBezTo>
                    <a:cubicBezTo>
                      <a:pt x="1399" y="1211"/>
                      <a:pt x="1399" y="1211"/>
                      <a:pt x="1399" y="1211"/>
                    </a:cubicBezTo>
                    <a:cubicBezTo>
                      <a:pt x="1377" y="1211"/>
                      <a:pt x="1377" y="1211"/>
                      <a:pt x="1377" y="1211"/>
                    </a:cubicBezTo>
                    <a:lnTo>
                      <a:pt x="1377" y="1290"/>
                    </a:lnTo>
                    <a:close/>
                    <a:moveTo>
                      <a:pt x="1377" y="1437"/>
                    </a:moveTo>
                    <a:cubicBezTo>
                      <a:pt x="1399" y="1437"/>
                      <a:pt x="1399" y="1437"/>
                      <a:pt x="1399" y="1437"/>
                    </a:cubicBezTo>
                    <a:cubicBezTo>
                      <a:pt x="1399" y="1357"/>
                      <a:pt x="1399" y="1357"/>
                      <a:pt x="1399" y="1357"/>
                    </a:cubicBezTo>
                    <a:cubicBezTo>
                      <a:pt x="1377" y="1357"/>
                      <a:pt x="1377" y="1357"/>
                      <a:pt x="1377" y="1357"/>
                    </a:cubicBezTo>
                    <a:lnTo>
                      <a:pt x="1377" y="1437"/>
                    </a:lnTo>
                    <a:close/>
                    <a:moveTo>
                      <a:pt x="1377" y="1584"/>
                    </a:moveTo>
                    <a:cubicBezTo>
                      <a:pt x="1399" y="1584"/>
                      <a:pt x="1399" y="1584"/>
                      <a:pt x="1399" y="1584"/>
                    </a:cubicBezTo>
                    <a:cubicBezTo>
                      <a:pt x="1399" y="1504"/>
                      <a:pt x="1399" y="1504"/>
                      <a:pt x="1399" y="1504"/>
                    </a:cubicBezTo>
                    <a:cubicBezTo>
                      <a:pt x="1377" y="1504"/>
                      <a:pt x="1377" y="1504"/>
                      <a:pt x="1377" y="1504"/>
                    </a:cubicBezTo>
                    <a:lnTo>
                      <a:pt x="1377" y="1584"/>
                    </a:lnTo>
                    <a:close/>
                    <a:moveTo>
                      <a:pt x="1377" y="1731"/>
                    </a:moveTo>
                    <a:cubicBezTo>
                      <a:pt x="1399" y="1731"/>
                      <a:pt x="1399" y="1731"/>
                      <a:pt x="1399" y="1731"/>
                    </a:cubicBezTo>
                    <a:cubicBezTo>
                      <a:pt x="1399" y="1651"/>
                      <a:pt x="1399" y="1651"/>
                      <a:pt x="1399" y="1651"/>
                    </a:cubicBezTo>
                    <a:cubicBezTo>
                      <a:pt x="1377" y="1651"/>
                      <a:pt x="1377" y="1651"/>
                      <a:pt x="1377" y="1651"/>
                    </a:cubicBezTo>
                    <a:lnTo>
                      <a:pt x="1377" y="1731"/>
                    </a:lnTo>
                    <a:close/>
                    <a:moveTo>
                      <a:pt x="1377" y="1877"/>
                    </a:moveTo>
                    <a:cubicBezTo>
                      <a:pt x="1399" y="1877"/>
                      <a:pt x="1399" y="1877"/>
                      <a:pt x="1399" y="1877"/>
                    </a:cubicBezTo>
                    <a:cubicBezTo>
                      <a:pt x="1399" y="1798"/>
                      <a:pt x="1399" y="1798"/>
                      <a:pt x="1399" y="1798"/>
                    </a:cubicBezTo>
                    <a:cubicBezTo>
                      <a:pt x="1377" y="1798"/>
                      <a:pt x="1377" y="1798"/>
                      <a:pt x="1377" y="1798"/>
                    </a:cubicBezTo>
                    <a:lnTo>
                      <a:pt x="1377" y="1877"/>
                    </a:lnTo>
                    <a:close/>
                    <a:moveTo>
                      <a:pt x="1377" y="2024"/>
                    </a:moveTo>
                    <a:cubicBezTo>
                      <a:pt x="1399" y="2024"/>
                      <a:pt x="1399" y="2024"/>
                      <a:pt x="1399" y="2024"/>
                    </a:cubicBezTo>
                    <a:cubicBezTo>
                      <a:pt x="1399" y="1945"/>
                      <a:pt x="1399" y="1945"/>
                      <a:pt x="1399" y="1945"/>
                    </a:cubicBezTo>
                    <a:cubicBezTo>
                      <a:pt x="1377" y="1945"/>
                      <a:pt x="1377" y="1945"/>
                      <a:pt x="1377" y="1945"/>
                    </a:cubicBezTo>
                    <a:lnTo>
                      <a:pt x="1377" y="2024"/>
                    </a:lnTo>
                    <a:close/>
                    <a:moveTo>
                      <a:pt x="1377" y="2171"/>
                    </a:moveTo>
                    <a:cubicBezTo>
                      <a:pt x="1399" y="2171"/>
                      <a:pt x="1399" y="2171"/>
                      <a:pt x="1399" y="2171"/>
                    </a:cubicBezTo>
                    <a:cubicBezTo>
                      <a:pt x="1399" y="2091"/>
                      <a:pt x="1399" y="2091"/>
                      <a:pt x="1399" y="2091"/>
                    </a:cubicBezTo>
                    <a:cubicBezTo>
                      <a:pt x="1377" y="2091"/>
                      <a:pt x="1377" y="2091"/>
                      <a:pt x="1377" y="2091"/>
                    </a:cubicBezTo>
                    <a:lnTo>
                      <a:pt x="1377" y="2171"/>
                    </a:lnTo>
                    <a:close/>
                    <a:moveTo>
                      <a:pt x="1377" y="2318"/>
                    </a:moveTo>
                    <a:cubicBezTo>
                      <a:pt x="1399" y="2318"/>
                      <a:pt x="1399" y="2318"/>
                      <a:pt x="1399" y="2318"/>
                    </a:cubicBezTo>
                    <a:cubicBezTo>
                      <a:pt x="1399" y="2238"/>
                      <a:pt x="1399" y="2238"/>
                      <a:pt x="1399" y="2238"/>
                    </a:cubicBezTo>
                    <a:cubicBezTo>
                      <a:pt x="1377" y="2238"/>
                      <a:pt x="1377" y="2238"/>
                      <a:pt x="1377" y="2238"/>
                    </a:cubicBezTo>
                    <a:lnTo>
                      <a:pt x="1377" y="2318"/>
                    </a:lnTo>
                    <a:close/>
                    <a:moveTo>
                      <a:pt x="1377" y="2465"/>
                    </a:moveTo>
                    <a:cubicBezTo>
                      <a:pt x="1399" y="2465"/>
                      <a:pt x="1399" y="2465"/>
                      <a:pt x="1399" y="2465"/>
                    </a:cubicBezTo>
                    <a:cubicBezTo>
                      <a:pt x="1399" y="2385"/>
                      <a:pt x="1399" y="2385"/>
                      <a:pt x="1399" y="2385"/>
                    </a:cubicBezTo>
                    <a:cubicBezTo>
                      <a:pt x="1377" y="2385"/>
                      <a:pt x="1377" y="2385"/>
                      <a:pt x="1377" y="2385"/>
                    </a:cubicBezTo>
                    <a:lnTo>
                      <a:pt x="1377" y="2465"/>
                    </a:lnTo>
                    <a:close/>
                    <a:moveTo>
                      <a:pt x="1377" y="2611"/>
                    </a:moveTo>
                    <a:cubicBezTo>
                      <a:pt x="1399" y="2611"/>
                      <a:pt x="1399" y="2611"/>
                      <a:pt x="1399" y="2611"/>
                    </a:cubicBezTo>
                    <a:cubicBezTo>
                      <a:pt x="1399" y="2532"/>
                      <a:pt x="1399" y="2532"/>
                      <a:pt x="1399" y="2532"/>
                    </a:cubicBezTo>
                    <a:cubicBezTo>
                      <a:pt x="1377" y="2532"/>
                      <a:pt x="1377" y="2532"/>
                      <a:pt x="1377" y="2532"/>
                    </a:cubicBezTo>
                    <a:lnTo>
                      <a:pt x="1377" y="2611"/>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nvGrpSpPr>
            <p:cNvPr id="96" name="Group 95"/>
            <p:cNvGrpSpPr/>
            <p:nvPr userDrawn="1"/>
          </p:nvGrpSpPr>
          <p:grpSpPr>
            <a:xfrm>
              <a:off x="8558215" y="1898651"/>
              <a:ext cx="2424113" cy="1960563"/>
              <a:chOff x="8558215" y="1898651"/>
              <a:chExt cx="2424113" cy="1960563"/>
            </a:xfrm>
          </p:grpSpPr>
          <p:sp>
            <p:nvSpPr>
              <p:cNvPr id="97" name="Freeform 61"/>
              <p:cNvSpPr>
                <a:spLocks/>
              </p:cNvSpPr>
              <p:nvPr userDrawn="1"/>
            </p:nvSpPr>
            <p:spPr bwMode="auto">
              <a:xfrm flipH="1">
                <a:off x="8558215" y="1898651"/>
                <a:ext cx="1146175" cy="1960563"/>
              </a:xfrm>
              <a:custGeom>
                <a:avLst/>
                <a:gdLst>
                  <a:gd name="T0" fmla="*/ 975 w 975"/>
                  <a:gd name="T1" fmla="*/ 975 h 1667"/>
                  <a:gd name="T2" fmla="*/ 0 w 975"/>
                  <a:gd name="T3" fmla="*/ 0 h 1667"/>
                  <a:gd name="T4" fmla="*/ 0 w 975"/>
                  <a:gd name="T5" fmla="*/ 348 h 1667"/>
                  <a:gd name="T6" fmla="*/ 627 w 975"/>
                  <a:gd name="T7" fmla="*/ 975 h 1667"/>
                  <a:gd name="T8" fmla="*/ 627 w 975"/>
                  <a:gd name="T9" fmla="*/ 1667 h 1667"/>
                  <a:gd name="T10" fmla="*/ 975 w 975"/>
                  <a:gd name="T11" fmla="*/ 1667 h 1667"/>
                  <a:gd name="T12" fmla="*/ 975 w 975"/>
                  <a:gd name="T13" fmla="*/ 975 h 1667"/>
                </a:gdLst>
                <a:ahLst/>
                <a:cxnLst>
                  <a:cxn ang="0">
                    <a:pos x="T0" y="T1"/>
                  </a:cxn>
                  <a:cxn ang="0">
                    <a:pos x="T2" y="T3"/>
                  </a:cxn>
                  <a:cxn ang="0">
                    <a:pos x="T4" y="T5"/>
                  </a:cxn>
                  <a:cxn ang="0">
                    <a:pos x="T6" y="T7"/>
                  </a:cxn>
                  <a:cxn ang="0">
                    <a:pos x="T8" y="T9"/>
                  </a:cxn>
                  <a:cxn ang="0">
                    <a:pos x="T10" y="T11"/>
                  </a:cxn>
                  <a:cxn ang="0">
                    <a:pos x="T12" y="T13"/>
                  </a:cxn>
                </a:cxnLst>
                <a:rect l="0" t="0" r="r" b="b"/>
                <a:pathLst>
                  <a:path w="975" h="1667">
                    <a:moveTo>
                      <a:pt x="975" y="975"/>
                    </a:moveTo>
                    <a:cubicBezTo>
                      <a:pt x="975" y="437"/>
                      <a:pt x="539" y="0"/>
                      <a:pt x="0" y="0"/>
                    </a:cubicBezTo>
                    <a:cubicBezTo>
                      <a:pt x="0" y="348"/>
                      <a:pt x="0" y="348"/>
                      <a:pt x="0" y="348"/>
                    </a:cubicBezTo>
                    <a:cubicBezTo>
                      <a:pt x="347" y="348"/>
                      <a:pt x="627" y="629"/>
                      <a:pt x="627" y="975"/>
                    </a:cubicBezTo>
                    <a:cubicBezTo>
                      <a:pt x="627" y="1667"/>
                      <a:pt x="627" y="1667"/>
                      <a:pt x="627" y="1667"/>
                    </a:cubicBezTo>
                    <a:cubicBezTo>
                      <a:pt x="975" y="1667"/>
                      <a:pt x="975" y="1667"/>
                      <a:pt x="975" y="1667"/>
                    </a:cubicBezTo>
                    <a:cubicBezTo>
                      <a:pt x="975" y="975"/>
                      <a:pt x="975" y="975"/>
                      <a:pt x="975" y="975"/>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8" name="Freeform 62"/>
              <p:cNvSpPr>
                <a:spLocks/>
              </p:cNvSpPr>
              <p:nvPr userDrawn="1"/>
            </p:nvSpPr>
            <p:spPr bwMode="auto">
              <a:xfrm flipH="1">
                <a:off x="9704390" y="1900239"/>
                <a:ext cx="1277938" cy="1552575"/>
              </a:xfrm>
              <a:custGeom>
                <a:avLst/>
                <a:gdLst>
                  <a:gd name="T0" fmla="*/ 112 w 1087"/>
                  <a:gd name="T1" fmla="*/ 973 h 1320"/>
                  <a:gd name="T2" fmla="*/ 23 w 1087"/>
                  <a:gd name="T3" fmla="*/ 973 h 1320"/>
                  <a:gd name="T4" fmla="*/ 11 w 1087"/>
                  <a:gd name="T5" fmla="*/ 999 h 1320"/>
                  <a:gd name="T6" fmla="*/ 268 w 1087"/>
                  <a:gd name="T7" fmla="*/ 1306 h 1320"/>
                  <a:gd name="T8" fmla="*/ 310 w 1087"/>
                  <a:gd name="T9" fmla="*/ 1306 h 1320"/>
                  <a:gd name="T10" fmla="*/ 567 w 1087"/>
                  <a:gd name="T11" fmla="*/ 999 h 1320"/>
                  <a:gd name="T12" fmla="*/ 555 w 1087"/>
                  <a:gd name="T13" fmla="*/ 973 h 1320"/>
                  <a:gd name="T14" fmla="*/ 460 w 1087"/>
                  <a:gd name="T15" fmla="*/ 973 h 1320"/>
                  <a:gd name="T16" fmla="*/ 1087 w 1087"/>
                  <a:gd name="T17" fmla="*/ 347 h 1320"/>
                  <a:gd name="T18" fmla="*/ 1087 w 1087"/>
                  <a:gd name="T19" fmla="*/ 347 h 1320"/>
                  <a:gd name="T20" fmla="*/ 1087 w 1087"/>
                  <a:gd name="T21" fmla="*/ 0 h 1320"/>
                  <a:gd name="T22" fmla="*/ 112 w 1087"/>
                  <a:gd name="T23" fmla="*/ 973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1320">
                    <a:moveTo>
                      <a:pt x="112" y="973"/>
                    </a:moveTo>
                    <a:cubicBezTo>
                      <a:pt x="23" y="973"/>
                      <a:pt x="23" y="973"/>
                      <a:pt x="23" y="973"/>
                    </a:cubicBezTo>
                    <a:cubicBezTo>
                      <a:pt x="5" y="973"/>
                      <a:pt x="0" y="985"/>
                      <a:pt x="11" y="999"/>
                    </a:cubicBezTo>
                    <a:cubicBezTo>
                      <a:pt x="268" y="1306"/>
                      <a:pt x="268" y="1306"/>
                      <a:pt x="268" y="1306"/>
                    </a:cubicBezTo>
                    <a:cubicBezTo>
                      <a:pt x="279" y="1320"/>
                      <a:pt x="299" y="1320"/>
                      <a:pt x="310" y="1306"/>
                    </a:cubicBezTo>
                    <a:cubicBezTo>
                      <a:pt x="567" y="999"/>
                      <a:pt x="567" y="999"/>
                      <a:pt x="567" y="999"/>
                    </a:cubicBezTo>
                    <a:cubicBezTo>
                      <a:pt x="578" y="985"/>
                      <a:pt x="573" y="973"/>
                      <a:pt x="555" y="973"/>
                    </a:cubicBezTo>
                    <a:cubicBezTo>
                      <a:pt x="460" y="973"/>
                      <a:pt x="460" y="973"/>
                      <a:pt x="460" y="973"/>
                    </a:cubicBezTo>
                    <a:cubicBezTo>
                      <a:pt x="461" y="627"/>
                      <a:pt x="741" y="347"/>
                      <a:pt x="1087" y="347"/>
                    </a:cubicBezTo>
                    <a:cubicBezTo>
                      <a:pt x="1087" y="347"/>
                      <a:pt x="1087" y="347"/>
                      <a:pt x="1087" y="347"/>
                    </a:cubicBezTo>
                    <a:cubicBezTo>
                      <a:pt x="1087" y="0"/>
                      <a:pt x="1087" y="0"/>
                      <a:pt x="1087" y="0"/>
                    </a:cubicBezTo>
                    <a:cubicBezTo>
                      <a:pt x="549" y="0"/>
                      <a:pt x="113" y="435"/>
                      <a:pt x="112" y="973"/>
                    </a:cubicBezTo>
                    <a:close/>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9" name="Freeform 63"/>
              <p:cNvSpPr>
                <a:spLocks noEditPoints="1"/>
              </p:cNvSpPr>
              <p:nvPr userDrawn="1"/>
            </p:nvSpPr>
            <p:spPr bwMode="auto">
              <a:xfrm flipH="1">
                <a:off x="8740778" y="2103439"/>
                <a:ext cx="1911350" cy="1755775"/>
              </a:xfrm>
              <a:custGeom>
                <a:avLst/>
                <a:gdLst>
                  <a:gd name="T0" fmla="*/ 22 w 1626"/>
                  <a:gd name="T1" fmla="*/ 816 h 1492"/>
                  <a:gd name="T2" fmla="*/ 0 w 1626"/>
                  <a:gd name="T3" fmla="*/ 816 h 1492"/>
                  <a:gd name="T4" fmla="*/ 23 w 1626"/>
                  <a:gd name="T5" fmla="*/ 886 h 1492"/>
                  <a:gd name="T6" fmla="*/ 7 w 1626"/>
                  <a:gd name="T7" fmla="*/ 658 h 1492"/>
                  <a:gd name="T8" fmla="*/ 39 w 1626"/>
                  <a:gd name="T9" fmla="*/ 595 h 1492"/>
                  <a:gd name="T10" fmla="*/ 17 w 1626"/>
                  <a:gd name="T11" fmla="*/ 591 h 1492"/>
                  <a:gd name="T12" fmla="*/ 121 w 1626"/>
                  <a:gd name="T13" fmla="*/ 390 h 1492"/>
                  <a:gd name="T14" fmla="*/ 84 w 1626"/>
                  <a:gd name="T15" fmla="*/ 459 h 1492"/>
                  <a:gd name="T16" fmla="*/ 193 w 1626"/>
                  <a:gd name="T17" fmla="*/ 260 h 1492"/>
                  <a:gd name="T18" fmla="*/ 256 w 1626"/>
                  <a:gd name="T19" fmla="*/ 229 h 1492"/>
                  <a:gd name="T20" fmla="*/ 241 w 1626"/>
                  <a:gd name="T21" fmla="*/ 212 h 1492"/>
                  <a:gd name="T22" fmla="*/ 374 w 1626"/>
                  <a:gd name="T23" fmla="*/ 142 h 1492"/>
                  <a:gd name="T24" fmla="*/ 363 w 1626"/>
                  <a:gd name="T25" fmla="*/ 123 h 1492"/>
                  <a:gd name="T26" fmla="*/ 502 w 1626"/>
                  <a:gd name="T27" fmla="*/ 79 h 1492"/>
                  <a:gd name="T28" fmla="*/ 494 w 1626"/>
                  <a:gd name="T29" fmla="*/ 58 h 1492"/>
                  <a:gd name="T30" fmla="*/ 719 w 1626"/>
                  <a:gd name="T31" fmla="*/ 27 h 1492"/>
                  <a:gd name="T32" fmla="*/ 641 w 1626"/>
                  <a:gd name="T33" fmla="*/ 39 h 1492"/>
                  <a:gd name="T34" fmla="*/ 864 w 1626"/>
                  <a:gd name="T35" fmla="*/ 24 h 1492"/>
                  <a:gd name="T36" fmla="*/ 784 w 1626"/>
                  <a:gd name="T37" fmla="*/ 0 h 1492"/>
                  <a:gd name="T38" fmla="*/ 1007 w 1626"/>
                  <a:gd name="T39" fmla="*/ 44 h 1492"/>
                  <a:gd name="T40" fmla="*/ 930 w 1626"/>
                  <a:gd name="T41" fmla="*/ 30 h 1492"/>
                  <a:gd name="T42" fmla="*/ 1153 w 1626"/>
                  <a:gd name="T43" fmla="*/ 68 h 1492"/>
                  <a:gd name="T44" fmla="*/ 1205 w 1626"/>
                  <a:gd name="T45" fmla="*/ 116 h 1492"/>
                  <a:gd name="T46" fmla="*/ 1215 w 1626"/>
                  <a:gd name="T47" fmla="*/ 97 h 1492"/>
                  <a:gd name="T48" fmla="*/ 1371 w 1626"/>
                  <a:gd name="T49" fmla="*/ 231 h 1492"/>
                  <a:gd name="T50" fmla="*/ 1386 w 1626"/>
                  <a:gd name="T51" fmla="*/ 215 h 1492"/>
                  <a:gd name="T52" fmla="*/ 1432 w 1626"/>
                  <a:gd name="T53" fmla="*/ 293 h 1492"/>
                  <a:gd name="T54" fmla="*/ 1449 w 1626"/>
                  <a:gd name="T55" fmla="*/ 278 h 1492"/>
                  <a:gd name="T56" fmla="*/ 1550 w 1626"/>
                  <a:gd name="T57" fmla="*/ 481 h 1492"/>
                  <a:gd name="T58" fmla="*/ 1515 w 1626"/>
                  <a:gd name="T59" fmla="*/ 411 h 1492"/>
                  <a:gd name="T60" fmla="*/ 1614 w 1626"/>
                  <a:gd name="T61" fmla="*/ 615 h 1492"/>
                  <a:gd name="T62" fmla="*/ 1600 w 1626"/>
                  <a:gd name="T63" fmla="*/ 684 h 1492"/>
                  <a:gd name="T64" fmla="*/ 1623 w 1626"/>
                  <a:gd name="T65" fmla="*/ 682 h 1492"/>
                  <a:gd name="T66" fmla="*/ 1602 w 1626"/>
                  <a:gd name="T67" fmla="*/ 894 h 1492"/>
                  <a:gd name="T68" fmla="*/ 1625 w 1626"/>
                  <a:gd name="T69" fmla="*/ 894 h 1492"/>
                  <a:gd name="T70" fmla="*/ 1602 w 1626"/>
                  <a:gd name="T71" fmla="*/ 1057 h 1492"/>
                  <a:gd name="T72" fmla="*/ 1602 w 1626"/>
                  <a:gd name="T73" fmla="*/ 977 h 1492"/>
                  <a:gd name="T74" fmla="*/ 1625 w 1626"/>
                  <a:gd name="T75" fmla="*/ 1203 h 1492"/>
                  <a:gd name="T76" fmla="*/ 1602 w 1626"/>
                  <a:gd name="T77" fmla="*/ 1203 h 1492"/>
                  <a:gd name="T78" fmla="*/ 1625 w 1626"/>
                  <a:gd name="T79" fmla="*/ 1271 h 1492"/>
                  <a:gd name="T80" fmla="*/ 1602 w 1626"/>
                  <a:gd name="T81" fmla="*/ 1417 h 1492"/>
                  <a:gd name="T82" fmla="*/ 1625 w 1626"/>
                  <a:gd name="T83" fmla="*/ 1492 h 1492"/>
                  <a:gd name="T84" fmla="*/ 1602 w 1626"/>
                  <a:gd name="T85" fmla="*/ 1417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6" h="1492">
                    <a:moveTo>
                      <a:pt x="23" y="886"/>
                    </a:moveTo>
                    <a:cubicBezTo>
                      <a:pt x="23" y="885"/>
                      <a:pt x="23" y="885"/>
                      <a:pt x="23" y="885"/>
                    </a:cubicBezTo>
                    <a:cubicBezTo>
                      <a:pt x="23" y="862"/>
                      <a:pt x="22" y="839"/>
                      <a:pt x="22" y="816"/>
                    </a:cubicBezTo>
                    <a:cubicBezTo>
                      <a:pt x="22" y="813"/>
                      <a:pt x="22" y="809"/>
                      <a:pt x="22" y="806"/>
                    </a:cubicBezTo>
                    <a:cubicBezTo>
                      <a:pt x="0" y="806"/>
                      <a:pt x="0" y="806"/>
                      <a:pt x="0" y="806"/>
                    </a:cubicBezTo>
                    <a:cubicBezTo>
                      <a:pt x="0" y="809"/>
                      <a:pt x="0" y="813"/>
                      <a:pt x="0" y="816"/>
                    </a:cubicBezTo>
                    <a:cubicBezTo>
                      <a:pt x="0" y="839"/>
                      <a:pt x="0" y="862"/>
                      <a:pt x="0" y="885"/>
                    </a:cubicBezTo>
                    <a:cubicBezTo>
                      <a:pt x="0" y="886"/>
                      <a:pt x="0" y="886"/>
                      <a:pt x="0" y="886"/>
                    </a:cubicBezTo>
                    <a:lnTo>
                      <a:pt x="23" y="886"/>
                    </a:lnTo>
                    <a:close/>
                    <a:moveTo>
                      <a:pt x="23" y="739"/>
                    </a:moveTo>
                    <a:cubicBezTo>
                      <a:pt x="24" y="713"/>
                      <a:pt x="26" y="687"/>
                      <a:pt x="29" y="661"/>
                    </a:cubicBezTo>
                    <a:cubicBezTo>
                      <a:pt x="7" y="658"/>
                      <a:pt x="7" y="658"/>
                      <a:pt x="7" y="658"/>
                    </a:cubicBezTo>
                    <a:cubicBezTo>
                      <a:pt x="4" y="685"/>
                      <a:pt x="2" y="712"/>
                      <a:pt x="1" y="739"/>
                    </a:cubicBezTo>
                    <a:lnTo>
                      <a:pt x="23" y="739"/>
                    </a:lnTo>
                    <a:close/>
                    <a:moveTo>
                      <a:pt x="39" y="595"/>
                    </a:moveTo>
                    <a:cubicBezTo>
                      <a:pt x="44" y="570"/>
                      <a:pt x="51" y="545"/>
                      <a:pt x="59" y="520"/>
                    </a:cubicBezTo>
                    <a:cubicBezTo>
                      <a:pt x="38" y="513"/>
                      <a:pt x="38" y="513"/>
                      <a:pt x="38" y="513"/>
                    </a:cubicBezTo>
                    <a:cubicBezTo>
                      <a:pt x="29" y="539"/>
                      <a:pt x="22" y="565"/>
                      <a:pt x="17" y="591"/>
                    </a:cubicBezTo>
                    <a:lnTo>
                      <a:pt x="39" y="595"/>
                    </a:lnTo>
                    <a:close/>
                    <a:moveTo>
                      <a:pt x="84" y="459"/>
                    </a:moveTo>
                    <a:cubicBezTo>
                      <a:pt x="95" y="435"/>
                      <a:pt x="108" y="412"/>
                      <a:pt x="121" y="390"/>
                    </a:cubicBezTo>
                    <a:cubicBezTo>
                      <a:pt x="102" y="378"/>
                      <a:pt x="102" y="378"/>
                      <a:pt x="102" y="378"/>
                    </a:cubicBezTo>
                    <a:cubicBezTo>
                      <a:pt x="88" y="401"/>
                      <a:pt x="75" y="425"/>
                      <a:pt x="64" y="449"/>
                    </a:cubicBezTo>
                    <a:lnTo>
                      <a:pt x="84" y="459"/>
                    </a:lnTo>
                    <a:close/>
                    <a:moveTo>
                      <a:pt x="159" y="335"/>
                    </a:moveTo>
                    <a:cubicBezTo>
                      <a:pt x="174" y="315"/>
                      <a:pt x="191" y="295"/>
                      <a:pt x="209" y="275"/>
                    </a:cubicBezTo>
                    <a:cubicBezTo>
                      <a:pt x="193" y="260"/>
                      <a:pt x="193" y="260"/>
                      <a:pt x="193" y="260"/>
                    </a:cubicBezTo>
                    <a:cubicBezTo>
                      <a:pt x="174" y="280"/>
                      <a:pt x="157" y="300"/>
                      <a:pt x="141" y="322"/>
                    </a:cubicBezTo>
                    <a:lnTo>
                      <a:pt x="159" y="335"/>
                    </a:lnTo>
                    <a:close/>
                    <a:moveTo>
                      <a:pt x="256" y="229"/>
                    </a:moveTo>
                    <a:cubicBezTo>
                      <a:pt x="276" y="212"/>
                      <a:pt x="296" y="195"/>
                      <a:pt x="317" y="180"/>
                    </a:cubicBezTo>
                    <a:cubicBezTo>
                      <a:pt x="304" y="162"/>
                      <a:pt x="304" y="162"/>
                      <a:pt x="304" y="162"/>
                    </a:cubicBezTo>
                    <a:cubicBezTo>
                      <a:pt x="282" y="177"/>
                      <a:pt x="262" y="194"/>
                      <a:pt x="241" y="212"/>
                    </a:cubicBezTo>
                    <a:lnTo>
                      <a:pt x="256" y="229"/>
                    </a:lnTo>
                    <a:close/>
                    <a:moveTo>
                      <a:pt x="372" y="143"/>
                    </a:moveTo>
                    <a:cubicBezTo>
                      <a:pt x="373" y="143"/>
                      <a:pt x="374" y="142"/>
                      <a:pt x="374" y="142"/>
                    </a:cubicBezTo>
                    <a:cubicBezTo>
                      <a:pt x="396" y="129"/>
                      <a:pt x="419" y="117"/>
                      <a:pt x="442" y="106"/>
                    </a:cubicBezTo>
                    <a:cubicBezTo>
                      <a:pt x="432" y="85"/>
                      <a:pt x="432" y="85"/>
                      <a:pt x="432" y="85"/>
                    </a:cubicBezTo>
                    <a:cubicBezTo>
                      <a:pt x="408" y="97"/>
                      <a:pt x="385" y="109"/>
                      <a:pt x="363" y="123"/>
                    </a:cubicBezTo>
                    <a:cubicBezTo>
                      <a:pt x="362" y="123"/>
                      <a:pt x="361" y="123"/>
                      <a:pt x="361" y="124"/>
                    </a:cubicBezTo>
                    <a:lnTo>
                      <a:pt x="372" y="143"/>
                    </a:lnTo>
                    <a:close/>
                    <a:moveTo>
                      <a:pt x="502" y="79"/>
                    </a:moveTo>
                    <a:cubicBezTo>
                      <a:pt x="527" y="70"/>
                      <a:pt x="552" y="62"/>
                      <a:pt x="577" y="55"/>
                    </a:cubicBezTo>
                    <a:cubicBezTo>
                      <a:pt x="571" y="33"/>
                      <a:pt x="571" y="33"/>
                      <a:pt x="571" y="33"/>
                    </a:cubicBezTo>
                    <a:cubicBezTo>
                      <a:pt x="545" y="40"/>
                      <a:pt x="519" y="49"/>
                      <a:pt x="494" y="58"/>
                    </a:cubicBezTo>
                    <a:lnTo>
                      <a:pt x="502" y="79"/>
                    </a:lnTo>
                    <a:close/>
                    <a:moveTo>
                      <a:pt x="641" y="39"/>
                    </a:moveTo>
                    <a:cubicBezTo>
                      <a:pt x="667" y="34"/>
                      <a:pt x="693" y="30"/>
                      <a:pt x="719" y="27"/>
                    </a:cubicBezTo>
                    <a:cubicBezTo>
                      <a:pt x="717" y="5"/>
                      <a:pt x="717" y="5"/>
                      <a:pt x="717" y="5"/>
                    </a:cubicBezTo>
                    <a:cubicBezTo>
                      <a:pt x="690" y="8"/>
                      <a:pt x="663" y="12"/>
                      <a:pt x="637" y="17"/>
                    </a:cubicBezTo>
                    <a:lnTo>
                      <a:pt x="641" y="39"/>
                    </a:lnTo>
                    <a:close/>
                    <a:moveTo>
                      <a:pt x="785" y="23"/>
                    </a:moveTo>
                    <a:cubicBezTo>
                      <a:pt x="794" y="22"/>
                      <a:pt x="804" y="22"/>
                      <a:pt x="813" y="22"/>
                    </a:cubicBezTo>
                    <a:cubicBezTo>
                      <a:pt x="830" y="22"/>
                      <a:pt x="847" y="23"/>
                      <a:pt x="864" y="24"/>
                    </a:cubicBezTo>
                    <a:cubicBezTo>
                      <a:pt x="865" y="1"/>
                      <a:pt x="865" y="1"/>
                      <a:pt x="865" y="1"/>
                    </a:cubicBezTo>
                    <a:cubicBezTo>
                      <a:pt x="848" y="0"/>
                      <a:pt x="830" y="0"/>
                      <a:pt x="813" y="0"/>
                    </a:cubicBezTo>
                    <a:cubicBezTo>
                      <a:pt x="804" y="0"/>
                      <a:pt x="794" y="0"/>
                      <a:pt x="784" y="0"/>
                    </a:cubicBezTo>
                    <a:lnTo>
                      <a:pt x="785" y="23"/>
                    </a:lnTo>
                    <a:close/>
                    <a:moveTo>
                      <a:pt x="930" y="30"/>
                    </a:moveTo>
                    <a:cubicBezTo>
                      <a:pt x="956" y="33"/>
                      <a:pt x="982" y="38"/>
                      <a:pt x="1007" y="44"/>
                    </a:cubicBezTo>
                    <a:cubicBezTo>
                      <a:pt x="1012" y="22"/>
                      <a:pt x="1012" y="22"/>
                      <a:pt x="1012" y="22"/>
                    </a:cubicBezTo>
                    <a:cubicBezTo>
                      <a:pt x="986" y="16"/>
                      <a:pt x="959" y="11"/>
                      <a:pt x="933" y="8"/>
                    </a:cubicBezTo>
                    <a:lnTo>
                      <a:pt x="930" y="30"/>
                    </a:lnTo>
                    <a:close/>
                    <a:moveTo>
                      <a:pt x="1071" y="61"/>
                    </a:moveTo>
                    <a:cubicBezTo>
                      <a:pt x="1096" y="69"/>
                      <a:pt x="1121" y="78"/>
                      <a:pt x="1145" y="88"/>
                    </a:cubicBezTo>
                    <a:cubicBezTo>
                      <a:pt x="1153" y="68"/>
                      <a:pt x="1153" y="68"/>
                      <a:pt x="1153" y="68"/>
                    </a:cubicBezTo>
                    <a:cubicBezTo>
                      <a:pt x="1129" y="57"/>
                      <a:pt x="1103" y="48"/>
                      <a:pt x="1078" y="40"/>
                    </a:cubicBezTo>
                    <a:cubicBezTo>
                      <a:pt x="1071" y="61"/>
                      <a:pt x="1071" y="61"/>
                      <a:pt x="1071" y="61"/>
                    </a:cubicBezTo>
                    <a:close/>
                    <a:moveTo>
                      <a:pt x="1205" y="116"/>
                    </a:moveTo>
                    <a:cubicBezTo>
                      <a:pt x="1228" y="128"/>
                      <a:pt x="1251" y="142"/>
                      <a:pt x="1273" y="156"/>
                    </a:cubicBezTo>
                    <a:cubicBezTo>
                      <a:pt x="1285" y="137"/>
                      <a:pt x="1285" y="137"/>
                      <a:pt x="1285" y="137"/>
                    </a:cubicBezTo>
                    <a:cubicBezTo>
                      <a:pt x="1262" y="122"/>
                      <a:pt x="1239" y="109"/>
                      <a:pt x="1215" y="97"/>
                    </a:cubicBezTo>
                    <a:lnTo>
                      <a:pt x="1205" y="116"/>
                    </a:lnTo>
                    <a:close/>
                    <a:moveTo>
                      <a:pt x="1327" y="194"/>
                    </a:moveTo>
                    <a:cubicBezTo>
                      <a:pt x="1342" y="206"/>
                      <a:pt x="1357" y="218"/>
                      <a:pt x="1371" y="231"/>
                    </a:cubicBezTo>
                    <a:cubicBezTo>
                      <a:pt x="1376" y="236"/>
                      <a:pt x="1381" y="241"/>
                      <a:pt x="1386" y="245"/>
                    </a:cubicBezTo>
                    <a:cubicBezTo>
                      <a:pt x="1402" y="229"/>
                      <a:pt x="1402" y="229"/>
                      <a:pt x="1402" y="229"/>
                    </a:cubicBezTo>
                    <a:cubicBezTo>
                      <a:pt x="1397" y="224"/>
                      <a:pt x="1392" y="220"/>
                      <a:pt x="1386" y="215"/>
                    </a:cubicBezTo>
                    <a:cubicBezTo>
                      <a:pt x="1371" y="201"/>
                      <a:pt x="1356" y="189"/>
                      <a:pt x="1340" y="176"/>
                    </a:cubicBezTo>
                    <a:lnTo>
                      <a:pt x="1327" y="194"/>
                    </a:lnTo>
                    <a:close/>
                    <a:moveTo>
                      <a:pt x="1432" y="293"/>
                    </a:moveTo>
                    <a:cubicBezTo>
                      <a:pt x="1449" y="313"/>
                      <a:pt x="1465" y="333"/>
                      <a:pt x="1480" y="355"/>
                    </a:cubicBezTo>
                    <a:cubicBezTo>
                      <a:pt x="1498" y="342"/>
                      <a:pt x="1498" y="342"/>
                      <a:pt x="1498" y="342"/>
                    </a:cubicBezTo>
                    <a:cubicBezTo>
                      <a:pt x="1483" y="320"/>
                      <a:pt x="1466" y="299"/>
                      <a:pt x="1449" y="278"/>
                    </a:cubicBezTo>
                    <a:lnTo>
                      <a:pt x="1432" y="293"/>
                    </a:lnTo>
                    <a:close/>
                    <a:moveTo>
                      <a:pt x="1515" y="411"/>
                    </a:moveTo>
                    <a:cubicBezTo>
                      <a:pt x="1528" y="434"/>
                      <a:pt x="1540" y="457"/>
                      <a:pt x="1550" y="481"/>
                    </a:cubicBezTo>
                    <a:cubicBezTo>
                      <a:pt x="1571" y="472"/>
                      <a:pt x="1571" y="472"/>
                      <a:pt x="1571" y="472"/>
                    </a:cubicBezTo>
                    <a:cubicBezTo>
                      <a:pt x="1560" y="447"/>
                      <a:pt x="1548" y="423"/>
                      <a:pt x="1535" y="400"/>
                    </a:cubicBezTo>
                    <a:cubicBezTo>
                      <a:pt x="1515" y="411"/>
                      <a:pt x="1515" y="411"/>
                      <a:pt x="1515" y="411"/>
                    </a:cubicBezTo>
                    <a:close/>
                    <a:moveTo>
                      <a:pt x="1573" y="543"/>
                    </a:moveTo>
                    <a:cubicBezTo>
                      <a:pt x="1581" y="568"/>
                      <a:pt x="1587" y="593"/>
                      <a:pt x="1592" y="619"/>
                    </a:cubicBezTo>
                    <a:cubicBezTo>
                      <a:pt x="1614" y="615"/>
                      <a:pt x="1614" y="615"/>
                      <a:pt x="1614" y="615"/>
                    </a:cubicBezTo>
                    <a:cubicBezTo>
                      <a:pt x="1609" y="588"/>
                      <a:pt x="1602" y="562"/>
                      <a:pt x="1594" y="536"/>
                    </a:cubicBezTo>
                    <a:cubicBezTo>
                      <a:pt x="1573" y="543"/>
                      <a:pt x="1573" y="543"/>
                      <a:pt x="1573" y="543"/>
                    </a:cubicBezTo>
                    <a:close/>
                    <a:moveTo>
                      <a:pt x="1600" y="684"/>
                    </a:moveTo>
                    <a:cubicBezTo>
                      <a:pt x="1602" y="710"/>
                      <a:pt x="1603" y="737"/>
                      <a:pt x="1603" y="763"/>
                    </a:cubicBezTo>
                    <a:cubicBezTo>
                      <a:pt x="1626" y="763"/>
                      <a:pt x="1626" y="763"/>
                      <a:pt x="1626" y="763"/>
                    </a:cubicBezTo>
                    <a:cubicBezTo>
                      <a:pt x="1626" y="736"/>
                      <a:pt x="1625" y="709"/>
                      <a:pt x="1623" y="682"/>
                    </a:cubicBezTo>
                    <a:lnTo>
                      <a:pt x="1600" y="684"/>
                    </a:lnTo>
                    <a:close/>
                    <a:moveTo>
                      <a:pt x="1603" y="830"/>
                    </a:moveTo>
                    <a:cubicBezTo>
                      <a:pt x="1603" y="851"/>
                      <a:pt x="1602" y="873"/>
                      <a:pt x="1602" y="894"/>
                    </a:cubicBezTo>
                    <a:cubicBezTo>
                      <a:pt x="1602" y="910"/>
                      <a:pt x="1602" y="910"/>
                      <a:pt x="1602" y="910"/>
                    </a:cubicBezTo>
                    <a:cubicBezTo>
                      <a:pt x="1625" y="910"/>
                      <a:pt x="1625" y="910"/>
                      <a:pt x="1625" y="910"/>
                    </a:cubicBezTo>
                    <a:cubicBezTo>
                      <a:pt x="1625" y="894"/>
                      <a:pt x="1625" y="894"/>
                      <a:pt x="1625" y="894"/>
                    </a:cubicBezTo>
                    <a:cubicBezTo>
                      <a:pt x="1625" y="873"/>
                      <a:pt x="1625" y="852"/>
                      <a:pt x="1625" y="830"/>
                    </a:cubicBezTo>
                    <a:lnTo>
                      <a:pt x="1603" y="830"/>
                    </a:lnTo>
                    <a:close/>
                    <a:moveTo>
                      <a:pt x="1602" y="1057"/>
                    </a:moveTo>
                    <a:cubicBezTo>
                      <a:pt x="1625" y="1057"/>
                      <a:pt x="1625" y="1057"/>
                      <a:pt x="1625" y="1057"/>
                    </a:cubicBezTo>
                    <a:cubicBezTo>
                      <a:pt x="1625" y="977"/>
                      <a:pt x="1625" y="977"/>
                      <a:pt x="1625" y="977"/>
                    </a:cubicBezTo>
                    <a:cubicBezTo>
                      <a:pt x="1602" y="977"/>
                      <a:pt x="1602" y="977"/>
                      <a:pt x="1602" y="977"/>
                    </a:cubicBezTo>
                    <a:lnTo>
                      <a:pt x="1602" y="1057"/>
                    </a:lnTo>
                    <a:close/>
                    <a:moveTo>
                      <a:pt x="1602" y="1203"/>
                    </a:moveTo>
                    <a:cubicBezTo>
                      <a:pt x="1625" y="1203"/>
                      <a:pt x="1625" y="1203"/>
                      <a:pt x="1625" y="1203"/>
                    </a:cubicBezTo>
                    <a:cubicBezTo>
                      <a:pt x="1625" y="1124"/>
                      <a:pt x="1625" y="1124"/>
                      <a:pt x="1625" y="1124"/>
                    </a:cubicBezTo>
                    <a:cubicBezTo>
                      <a:pt x="1602" y="1124"/>
                      <a:pt x="1602" y="1124"/>
                      <a:pt x="1602" y="1124"/>
                    </a:cubicBezTo>
                    <a:lnTo>
                      <a:pt x="1602" y="1203"/>
                    </a:lnTo>
                    <a:close/>
                    <a:moveTo>
                      <a:pt x="1602" y="1350"/>
                    </a:moveTo>
                    <a:cubicBezTo>
                      <a:pt x="1625" y="1350"/>
                      <a:pt x="1625" y="1350"/>
                      <a:pt x="1625" y="1350"/>
                    </a:cubicBezTo>
                    <a:cubicBezTo>
                      <a:pt x="1625" y="1271"/>
                      <a:pt x="1625" y="1271"/>
                      <a:pt x="1625" y="1271"/>
                    </a:cubicBezTo>
                    <a:cubicBezTo>
                      <a:pt x="1602" y="1271"/>
                      <a:pt x="1602" y="1271"/>
                      <a:pt x="1602" y="1271"/>
                    </a:cubicBezTo>
                    <a:lnTo>
                      <a:pt x="1602" y="1350"/>
                    </a:lnTo>
                    <a:close/>
                    <a:moveTo>
                      <a:pt x="1602" y="1417"/>
                    </a:moveTo>
                    <a:cubicBezTo>
                      <a:pt x="1602" y="1492"/>
                      <a:pt x="1602" y="1492"/>
                      <a:pt x="1602" y="1492"/>
                    </a:cubicBezTo>
                    <a:cubicBezTo>
                      <a:pt x="1602" y="1492"/>
                      <a:pt x="1602" y="1492"/>
                      <a:pt x="1602" y="1492"/>
                    </a:cubicBezTo>
                    <a:cubicBezTo>
                      <a:pt x="1625" y="1492"/>
                      <a:pt x="1625" y="1492"/>
                      <a:pt x="1625" y="1492"/>
                    </a:cubicBezTo>
                    <a:cubicBezTo>
                      <a:pt x="1625" y="1492"/>
                      <a:pt x="1625" y="1492"/>
                      <a:pt x="1625" y="1492"/>
                    </a:cubicBezTo>
                    <a:cubicBezTo>
                      <a:pt x="1625" y="1417"/>
                      <a:pt x="1625" y="1417"/>
                      <a:pt x="1625" y="1417"/>
                    </a:cubicBezTo>
                    <a:lnTo>
                      <a:pt x="1602" y="1417"/>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grpSp>
      <p:grpSp>
        <p:nvGrpSpPr>
          <p:cNvPr id="91" name="Group 90"/>
          <p:cNvGrpSpPr/>
          <p:nvPr userDrawn="1"/>
        </p:nvGrpSpPr>
        <p:grpSpPr>
          <a:xfrm rot="5400000" flipH="1" flipV="1">
            <a:off x="6666061" y="1206547"/>
            <a:ext cx="799416" cy="1968980"/>
            <a:chOff x="11439525" y="-2438400"/>
            <a:chExt cx="1481137" cy="3648075"/>
          </a:xfrm>
        </p:grpSpPr>
        <p:sp>
          <p:nvSpPr>
            <p:cNvPr id="92" name="Freeform 9"/>
            <p:cNvSpPr>
              <a:spLocks/>
            </p:cNvSpPr>
            <p:nvPr userDrawn="1"/>
          </p:nvSpPr>
          <p:spPr bwMode="auto">
            <a:xfrm>
              <a:off x="11439525" y="-2438400"/>
              <a:ext cx="1481137" cy="3648075"/>
            </a:xfrm>
            <a:custGeom>
              <a:avLst/>
              <a:gdLst>
                <a:gd name="T0" fmla="*/ 1302 w 1316"/>
                <a:gd name="T1" fmla="*/ 268 h 3248"/>
                <a:gd name="T2" fmla="*/ 994 w 1316"/>
                <a:gd name="T3" fmla="*/ 11 h 3248"/>
                <a:gd name="T4" fmla="*/ 969 w 1316"/>
                <a:gd name="T5" fmla="*/ 23 h 3248"/>
                <a:gd name="T6" fmla="*/ 969 w 1316"/>
                <a:gd name="T7" fmla="*/ 113 h 3248"/>
                <a:gd name="T8" fmla="*/ 0 w 1316"/>
                <a:gd name="T9" fmla="*/ 1088 h 3248"/>
                <a:gd name="T10" fmla="*/ 0 w 1316"/>
                <a:gd name="T11" fmla="*/ 1088 h 3248"/>
                <a:gd name="T12" fmla="*/ 0 w 1316"/>
                <a:gd name="T13" fmla="*/ 3248 h 3248"/>
                <a:gd name="T14" fmla="*/ 348 w 1316"/>
                <a:gd name="T15" fmla="*/ 3248 h 3248"/>
                <a:gd name="T16" fmla="*/ 348 w 1316"/>
                <a:gd name="T17" fmla="*/ 1088 h 3248"/>
                <a:gd name="T18" fmla="*/ 969 w 1316"/>
                <a:gd name="T19" fmla="*/ 461 h 3248"/>
                <a:gd name="T20" fmla="*/ 969 w 1316"/>
                <a:gd name="T21" fmla="*/ 555 h 3248"/>
                <a:gd name="T22" fmla="*/ 994 w 1316"/>
                <a:gd name="T23" fmla="*/ 567 h 3248"/>
                <a:gd name="T24" fmla="*/ 1302 w 1316"/>
                <a:gd name="T25" fmla="*/ 310 h 3248"/>
                <a:gd name="T26" fmla="*/ 1302 w 1316"/>
                <a:gd name="T27" fmla="*/ 268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6" h="3248">
                  <a:moveTo>
                    <a:pt x="1302" y="268"/>
                  </a:moveTo>
                  <a:cubicBezTo>
                    <a:pt x="994" y="11"/>
                    <a:pt x="994" y="11"/>
                    <a:pt x="994" y="11"/>
                  </a:cubicBezTo>
                  <a:cubicBezTo>
                    <a:pt x="980" y="0"/>
                    <a:pt x="969" y="5"/>
                    <a:pt x="969" y="23"/>
                  </a:cubicBezTo>
                  <a:cubicBezTo>
                    <a:pt x="969" y="113"/>
                    <a:pt x="969" y="113"/>
                    <a:pt x="969" y="113"/>
                  </a:cubicBezTo>
                  <a:cubicBezTo>
                    <a:pt x="433" y="117"/>
                    <a:pt x="0" y="552"/>
                    <a:pt x="0" y="1088"/>
                  </a:cubicBezTo>
                  <a:cubicBezTo>
                    <a:pt x="0" y="1088"/>
                    <a:pt x="0" y="1088"/>
                    <a:pt x="0" y="1088"/>
                  </a:cubicBezTo>
                  <a:cubicBezTo>
                    <a:pt x="0" y="3248"/>
                    <a:pt x="0" y="3248"/>
                    <a:pt x="0" y="3248"/>
                  </a:cubicBezTo>
                  <a:cubicBezTo>
                    <a:pt x="348" y="3248"/>
                    <a:pt x="348" y="3248"/>
                    <a:pt x="348" y="3248"/>
                  </a:cubicBezTo>
                  <a:cubicBezTo>
                    <a:pt x="348" y="1088"/>
                    <a:pt x="348" y="1088"/>
                    <a:pt x="348" y="1088"/>
                  </a:cubicBezTo>
                  <a:cubicBezTo>
                    <a:pt x="348" y="744"/>
                    <a:pt x="625" y="464"/>
                    <a:pt x="969" y="461"/>
                  </a:cubicBezTo>
                  <a:cubicBezTo>
                    <a:pt x="969" y="555"/>
                    <a:pt x="969" y="555"/>
                    <a:pt x="969" y="555"/>
                  </a:cubicBezTo>
                  <a:cubicBezTo>
                    <a:pt x="969" y="573"/>
                    <a:pt x="980" y="578"/>
                    <a:pt x="994" y="567"/>
                  </a:cubicBezTo>
                  <a:cubicBezTo>
                    <a:pt x="1302" y="310"/>
                    <a:pt x="1302" y="310"/>
                    <a:pt x="1302" y="310"/>
                  </a:cubicBezTo>
                  <a:cubicBezTo>
                    <a:pt x="1316" y="299"/>
                    <a:pt x="1316" y="280"/>
                    <a:pt x="1302" y="268"/>
                  </a:cubicBezTo>
                </a:path>
              </a:pathLst>
            </a:cu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sp>
          <p:nvSpPr>
            <p:cNvPr id="93" name="Freeform 11"/>
            <p:cNvSpPr>
              <a:spLocks noEditPoints="1"/>
            </p:cNvSpPr>
            <p:nvPr userDrawn="1"/>
          </p:nvSpPr>
          <p:spPr bwMode="auto">
            <a:xfrm>
              <a:off x="11618912" y="-2139950"/>
              <a:ext cx="1063625" cy="3349625"/>
            </a:xfrm>
            <a:custGeom>
              <a:avLst/>
              <a:gdLst>
                <a:gd name="T0" fmla="*/ 0 w 946"/>
                <a:gd name="T1" fmla="*/ 2903 h 2982"/>
                <a:gd name="T2" fmla="*/ 22 w 946"/>
                <a:gd name="T3" fmla="*/ 2836 h 2982"/>
                <a:gd name="T4" fmla="*/ 0 w 946"/>
                <a:gd name="T5" fmla="*/ 2836 h 2982"/>
                <a:gd name="T6" fmla="*/ 22 w 946"/>
                <a:gd name="T7" fmla="*/ 2609 h 2982"/>
                <a:gd name="T8" fmla="*/ 23 w 946"/>
                <a:gd name="T9" fmla="*/ 2689 h 2982"/>
                <a:gd name="T10" fmla="*/ 0 w 946"/>
                <a:gd name="T11" fmla="*/ 2462 h 2982"/>
                <a:gd name="T12" fmla="*/ 22 w 946"/>
                <a:gd name="T13" fmla="*/ 2395 h 2982"/>
                <a:gd name="T14" fmla="*/ 0 w 946"/>
                <a:gd name="T15" fmla="*/ 2395 h 2982"/>
                <a:gd name="T16" fmla="*/ 22 w 946"/>
                <a:gd name="T17" fmla="*/ 2169 h 2982"/>
                <a:gd name="T18" fmla="*/ 22 w 946"/>
                <a:gd name="T19" fmla="*/ 2248 h 2982"/>
                <a:gd name="T20" fmla="*/ 0 w 946"/>
                <a:gd name="T21" fmla="*/ 2022 h 2982"/>
                <a:gd name="T22" fmla="*/ 22 w 946"/>
                <a:gd name="T23" fmla="*/ 1955 h 2982"/>
                <a:gd name="T24" fmla="*/ 0 w 946"/>
                <a:gd name="T25" fmla="*/ 1875 h 2982"/>
                <a:gd name="T26" fmla="*/ 22 w 946"/>
                <a:gd name="T27" fmla="*/ 1955 h 2982"/>
                <a:gd name="T28" fmla="*/ 0 w 946"/>
                <a:gd name="T29" fmla="*/ 1728 h 2982"/>
                <a:gd name="T30" fmla="*/ 22 w 946"/>
                <a:gd name="T31" fmla="*/ 1661 h 2982"/>
                <a:gd name="T32" fmla="*/ 0 w 946"/>
                <a:gd name="T33" fmla="*/ 1661 h 2982"/>
                <a:gd name="T34" fmla="*/ 23 w 946"/>
                <a:gd name="T35" fmla="*/ 1435 h 2982"/>
                <a:gd name="T36" fmla="*/ 23 w 946"/>
                <a:gd name="T37" fmla="*/ 1514 h 2982"/>
                <a:gd name="T38" fmla="*/ 1 w 946"/>
                <a:gd name="T39" fmla="*/ 1288 h 2982"/>
                <a:gd name="T40" fmla="*/ 24 w 946"/>
                <a:gd name="T41" fmla="*/ 1221 h 2982"/>
                <a:gd name="T42" fmla="*/ 2 w 946"/>
                <a:gd name="T43" fmla="*/ 1221 h 2982"/>
                <a:gd name="T44" fmla="*/ 26 w 946"/>
                <a:gd name="T45" fmla="*/ 994 h 2982"/>
                <a:gd name="T46" fmla="*/ 25 w 946"/>
                <a:gd name="T47" fmla="*/ 1074 h 2982"/>
                <a:gd name="T48" fmla="*/ 5 w 946"/>
                <a:gd name="T49" fmla="*/ 847 h 2982"/>
                <a:gd name="T50" fmla="*/ 29 w 946"/>
                <a:gd name="T51" fmla="*/ 781 h 2982"/>
                <a:gd name="T52" fmla="*/ 29 w 946"/>
                <a:gd name="T53" fmla="*/ 751 h 2982"/>
                <a:gd name="T54" fmla="*/ 7 w 946"/>
                <a:gd name="T55" fmla="*/ 751 h 2982"/>
                <a:gd name="T56" fmla="*/ 6 w 946"/>
                <a:gd name="T57" fmla="*/ 780 h 2982"/>
                <a:gd name="T58" fmla="*/ 53 w 946"/>
                <a:gd name="T59" fmla="*/ 559 h 2982"/>
                <a:gd name="T60" fmla="*/ 37 w 946"/>
                <a:gd name="T61" fmla="*/ 636 h 2982"/>
                <a:gd name="T62" fmla="*/ 68 w 946"/>
                <a:gd name="T63" fmla="*/ 488 h 2982"/>
                <a:gd name="T64" fmla="*/ 88 w 946"/>
                <a:gd name="T65" fmla="*/ 416 h 2982"/>
                <a:gd name="T66" fmla="*/ 58 w 946"/>
                <a:gd name="T67" fmla="*/ 484 h 2982"/>
                <a:gd name="T68" fmla="*/ 141 w 946"/>
                <a:gd name="T69" fmla="*/ 369 h 2982"/>
                <a:gd name="T70" fmla="*/ 123 w 946"/>
                <a:gd name="T71" fmla="*/ 356 h 2982"/>
                <a:gd name="T72" fmla="*/ 292 w 946"/>
                <a:gd name="T73" fmla="*/ 206 h 2982"/>
                <a:gd name="T74" fmla="*/ 233 w 946"/>
                <a:gd name="T75" fmla="*/ 258 h 2982"/>
                <a:gd name="T76" fmla="*/ 349 w 946"/>
                <a:gd name="T77" fmla="*/ 167 h 2982"/>
                <a:gd name="T78" fmla="*/ 359 w 946"/>
                <a:gd name="T79" fmla="*/ 142 h 2982"/>
                <a:gd name="T80" fmla="*/ 402 w 946"/>
                <a:gd name="T81" fmla="*/ 106 h 2982"/>
                <a:gd name="T82" fmla="*/ 351 w 946"/>
                <a:gd name="T83" fmla="*/ 134 h 2982"/>
                <a:gd name="T84" fmla="*/ 337 w 946"/>
                <a:gd name="T85" fmla="*/ 149 h 2982"/>
                <a:gd name="T86" fmla="*/ 472 w 946"/>
                <a:gd name="T87" fmla="*/ 99 h 2982"/>
                <a:gd name="T88" fmla="*/ 464 w 946"/>
                <a:gd name="T89" fmla="*/ 78 h 2982"/>
                <a:gd name="T90" fmla="*/ 687 w 946"/>
                <a:gd name="T91" fmla="*/ 39 h 2982"/>
                <a:gd name="T92" fmla="*/ 610 w 946"/>
                <a:gd name="T93" fmla="*/ 55 h 2982"/>
                <a:gd name="T94" fmla="*/ 831 w 946"/>
                <a:gd name="T95" fmla="*/ 2 h 2982"/>
                <a:gd name="T96" fmla="*/ 899 w 946"/>
                <a:gd name="T97" fmla="*/ 23 h 2982"/>
                <a:gd name="T98" fmla="*/ 946 w 946"/>
                <a:gd name="T99" fmla="*/ 1 h 2982"/>
                <a:gd name="T100" fmla="*/ 899 w 946"/>
                <a:gd name="T101" fmla="*/ 23 h 2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6" h="2982">
                  <a:moveTo>
                    <a:pt x="22" y="2982"/>
                  </a:moveTo>
                  <a:cubicBezTo>
                    <a:pt x="22" y="2956"/>
                    <a:pt x="22" y="2929"/>
                    <a:pt x="22" y="2903"/>
                  </a:cubicBezTo>
                  <a:cubicBezTo>
                    <a:pt x="0" y="2903"/>
                    <a:pt x="0" y="2903"/>
                    <a:pt x="0" y="2903"/>
                  </a:cubicBezTo>
                  <a:cubicBezTo>
                    <a:pt x="0" y="2929"/>
                    <a:pt x="0" y="2956"/>
                    <a:pt x="0" y="2982"/>
                  </a:cubicBezTo>
                  <a:lnTo>
                    <a:pt x="22" y="2982"/>
                  </a:lnTo>
                  <a:close/>
                  <a:moveTo>
                    <a:pt x="22" y="2836"/>
                  </a:moveTo>
                  <a:cubicBezTo>
                    <a:pt x="22" y="2809"/>
                    <a:pt x="22" y="2783"/>
                    <a:pt x="23" y="2756"/>
                  </a:cubicBezTo>
                  <a:cubicBezTo>
                    <a:pt x="0" y="2756"/>
                    <a:pt x="0" y="2756"/>
                    <a:pt x="0" y="2756"/>
                  </a:cubicBezTo>
                  <a:cubicBezTo>
                    <a:pt x="0" y="2783"/>
                    <a:pt x="0" y="2809"/>
                    <a:pt x="0" y="2836"/>
                  </a:cubicBezTo>
                  <a:lnTo>
                    <a:pt x="22" y="2836"/>
                  </a:lnTo>
                  <a:close/>
                  <a:moveTo>
                    <a:pt x="23" y="2689"/>
                  </a:moveTo>
                  <a:cubicBezTo>
                    <a:pt x="23" y="2662"/>
                    <a:pt x="22" y="2636"/>
                    <a:pt x="22" y="2609"/>
                  </a:cubicBezTo>
                  <a:cubicBezTo>
                    <a:pt x="0" y="2609"/>
                    <a:pt x="0" y="2609"/>
                    <a:pt x="0" y="2609"/>
                  </a:cubicBezTo>
                  <a:cubicBezTo>
                    <a:pt x="0" y="2636"/>
                    <a:pt x="0" y="2662"/>
                    <a:pt x="0" y="2689"/>
                  </a:cubicBezTo>
                  <a:lnTo>
                    <a:pt x="23" y="2689"/>
                  </a:lnTo>
                  <a:close/>
                  <a:moveTo>
                    <a:pt x="22" y="2542"/>
                  </a:moveTo>
                  <a:cubicBezTo>
                    <a:pt x="22" y="2515"/>
                    <a:pt x="22" y="2489"/>
                    <a:pt x="22" y="2462"/>
                  </a:cubicBezTo>
                  <a:cubicBezTo>
                    <a:pt x="0" y="2462"/>
                    <a:pt x="0" y="2462"/>
                    <a:pt x="0" y="2462"/>
                  </a:cubicBezTo>
                  <a:cubicBezTo>
                    <a:pt x="0" y="2489"/>
                    <a:pt x="0" y="2515"/>
                    <a:pt x="0" y="2542"/>
                  </a:cubicBezTo>
                  <a:lnTo>
                    <a:pt x="22" y="2542"/>
                  </a:lnTo>
                  <a:close/>
                  <a:moveTo>
                    <a:pt x="22" y="2395"/>
                  </a:moveTo>
                  <a:cubicBezTo>
                    <a:pt x="22" y="2369"/>
                    <a:pt x="22" y="2342"/>
                    <a:pt x="22" y="2316"/>
                  </a:cubicBezTo>
                  <a:cubicBezTo>
                    <a:pt x="0" y="2316"/>
                    <a:pt x="0" y="2316"/>
                    <a:pt x="0" y="2316"/>
                  </a:cubicBezTo>
                  <a:cubicBezTo>
                    <a:pt x="0" y="2342"/>
                    <a:pt x="0" y="2369"/>
                    <a:pt x="0" y="2395"/>
                  </a:cubicBezTo>
                  <a:lnTo>
                    <a:pt x="22" y="2395"/>
                  </a:lnTo>
                  <a:close/>
                  <a:moveTo>
                    <a:pt x="22" y="2248"/>
                  </a:moveTo>
                  <a:cubicBezTo>
                    <a:pt x="22" y="2222"/>
                    <a:pt x="22" y="2195"/>
                    <a:pt x="22" y="2169"/>
                  </a:cubicBezTo>
                  <a:cubicBezTo>
                    <a:pt x="0" y="2169"/>
                    <a:pt x="0" y="2169"/>
                    <a:pt x="0" y="2169"/>
                  </a:cubicBezTo>
                  <a:cubicBezTo>
                    <a:pt x="0" y="2195"/>
                    <a:pt x="0" y="2222"/>
                    <a:pt x="0" y="2248"/>
                  </a:cubicBezTo>
                  <a:lnTo>
                    <a:pt x="22" y="2248"/>
                  </a:lnTo>
                  <a:close/>
                  <a:moveTo>
                    <a:pt x="22" y="2102"/>
                  </a:moveTo>
                  <a:cubicBezTo>
                    <a:pt x="22" y="2075"/>
                    <a:pt x="22" y="2049"/>
                    <a:pt x="22" y="2022"/>
                  </a:cubicBezTo>
                  <a:cubicBezTo>
                    <a:pt x="0" y="2022"/>
                    <a:pt x="0" y="2022"/>
                    <a:pt x="0" y="2022"/>
                  </a:cubicBezTo>
                  <a:cubicBezTo>
                    <a:pt x="0" y="2049"/>
                    <a:pt x="0" y="2075"/>
                    <a:pt x="0" y="2102"/>
                  </a:cubicBezTo>
                  <a:lnTo>
                    <a:pt x="22" y="2102"/>
                  </a:lnTo>
                  <a:close/>
                  <a:moveTo>
                    <a:pt x="22" y="1955"/>
                  </a:moveTo>
                  <a:cubicBezTo>
                    <a:pt x="22" y="1950"/>
                    <a:pt x="22" y="1950"/>
                    <a:pt x="22" y="1950"/>
                  </a:cubicBezTo>
                  <a:cubicBezTo>
                    <a:pt x="22" y="1925"/>
                    <a:pt x="22" y="1900"/>
                    <a:pt x="22" y="1875"/>
                  </a:cubicBezTo>
                  <a:cubicBezTo>
                    <a:pt x="0" y="1875"/>
                    <a:pt x="0" y="1875"/>
                    <a:pt x="0" y="1875"/>
                  </a:cubicBezTo>
                  <a:cubicBezTo>
                    <a:pt x="0" y="1900"/>
                    <a:pt x="0" y="1925"/>
                    <a:pt x="0" y="1950"/>
                  </a:cubicBezTo>
                  <a:cubicBezTo>
                    <a:pt x="0" y="1955"/>
                    <a:pt x="0" y="1955"/>
                    <a:pt x="0" y="1955"/>
                  </a:cubicBezTo>
                  <a:lnTo>
                    <a:pt x="22" y="1955"/>
                  </a:lnTo>
                  <a:close/>
                  <a:moveTo>
                    <a:pt x="22" y="1808"/>
                  </a:moveTo>
                  <a:cubicBezTo>
                    <a:pt x="22" y="1781"/>
                    <a:pt x="22" y="1755"/>
                    <a:pt x="22" y="1728"/>
                  </a:cubicBezTo>
                  <a:cubicBezTo>
                    <a:pt x="0" y="1728"/>
                    <a:pt x="0" y="1728"/>
                    <a:pt x="0" y="1728"/>
                  </a:cubicBezTo>
                  <a:cubicBezTo>
                    <a:pt x="0" y="1755"/>
                    <a:pt x="0" y="1781"/>
                    <a:pt x="0" y="1808"/>
                  </a:cubicBezTo>
                  <a:lnTo>
                    <a:pt x="22" y="1808"/>
                  </a:lnTo>
                  <a:close/>
                  <a:moveTo>
                    <a:pt x="22" y="1661"/>
                  </a:moveTo>
                  <a:cubicBezTo>
                    <a:pt x="22" y="1635"/>
                    <a:pt x="22" y="1608"/>
                    <a:pt x="22" y="1582"/>
                  </a:cubicBezTo>
                  <a:cubicBezTo>
                    <a:pt x="0" y="1582"/>
                    <a:pt x="0" y="1582"/>
                    <a:pt x="0" y="1582"/>
                  </a:cubicBezTo>
                  <a:cubicBezTo>
                    <a:pt x="0" y="1608"/>
                    <a:pt x="0" y="1635"/>
                    <a:pt x="0" y="1661"/>
                  </a:cubicBezTo>
                  <a:lnTo>
                    <a:pt x="22" y="1661"/>
                  </a:lnTo>
                  <a:close/>
                  <a:moveTo>
                    <a:pt x="23" y="1514"/>
                  </a:moveTo>
                  <a:cubicBezTo>
                    <a:pt x="23" y="1488"/>
                    <a:pt x="23" y="1461"/>
                    <a:pt x="23" y="1435"/>
                  </a:cubicBezTo>
                  <a:cubicBezTo>
                    <a:pt x="1" y="1435"/>
                    <a:pt x="1" y="1435"/>
                    <a:pt x="1" y="1435"/>
                  </a:cubicBezTo>
                  <a:cubicBezTo>
                    <a:pt x="0" y="1461"/>
                    <a:pt x="0" y="1488"/>
                    <a:pt x="0" y="1514"/>
                  </a:cubicBezTo>
                  <a:lnTo>
                    <a:pt x="23" y="1514"/>
                  </a:lnTo>
                  <a:close/>
                  <a:moveTo>
                    <a:pt x="23" y="1368"/>
                  </a:moveTo>
                  <a:cubicBezTo>
                    <a:pt x="23" y="1341"/>
                    <a:pt x="24" y="1315"/>
                    <a:pt x="24" y="1288"/>
                  </a:cubicBezTo>
                  <a:cubicBezTo>
                    <a:pt x="1" y="1288"/>
                    <a:pt x="1" y="1288"/>
                    <a:pt x="1" y="1288"/>
                  </a:cubicBezTo>
                  <a:cubicBezTo>
                    <a:pt x="1" y="1314"/>
                    <a:pt x="1" y="1341"/>
                    <a:pt x="1" y="1368"/>
                  </a:cubicBezTo>
                  <a:lnTo>
                    <a:pt x="23" y="1368"/>
                  </a:lnTo>
                  <a:close/>
                  <a:moveTo>
                    <a:pt x="24" y="1221"/>
                  </a:moveTo>
                  <a:cubicBezTo>
                    <a:pt x="24" y="1194"/>
                    <a:pt x="25" y="1168"/>
                    <a:pt x="25" y="1141"/>
                  </a:cubicBezTo>
                  <a:cubicBezTo>
                    <a:pt x="2" y="1141"/>
                    <a:pt x="2" y="1141"/>
                    <a:pt x="2" y="1141"/>
                  </a:cubicBezTo>
                  <a:cubicBezTo>
                    <a:pt x="2" y="1168"/>
                    <a:pt x="2" y="1194"/>
                    <a:pt x="2" y="1221"/>
                  </a:cubicBezTo>
                  <a:lnTo>
                    <a:pt x="24" y="1221"/>
                  </a:lnTo>
                  <a:close/>
                  <a:moveTo>
                    <a:pt x="25" y="1074"/>
                  </a:moveTo>
                  <a:cubicBezTo>
                    <a:pt x="26" y="1048"/>
                    <a:pt x="26" y="1021"/>
                    <a:pt x="26" y="994"/>
                  </a:cubicBezTo>
                  <a:cubicBezTo>
                    <a:pt x="4" y="994"/>
                    <a:pt x="4" y="994"/>
                    <a:pt x="4" y="994"/>
                  </a:cubicBezTo>
                  <a:cubicBezTo>
                    <a:pt x="3" y="1021"/>
                    <a:pt x="3" y="1047"/>
                    <a:pt x="3" y="1074"/>
                  </a:cubicBezTo>
                  <a:lnTo>
                    <a:pt x="25" y="1074"/>
                  </a:lnTo>
                  <a:close/>
                  <a:moveTo>
                    <a:pt x="27" y="927"/>
                  </a:moveTo>
                  <a:cubicBezTo>
                    <a:pt x="27" y="901"/>
                    <a:pt x="28" y="874"/>
                    <a:pt x="28" y="848"/>
                  </a:cubicBezTo>
                  <a:cubicBezTo>
                    <a:pt x="5" y="847"/>
                    <a:pt x="5" y="847"/>
                    <a:pt x="5" y="847"/>
                  </a:cubicBezTo>
                  <a:cubicBezTo>
                    <a:pt x="5" y="874"/>
                    <a:pt x="5" y="901"/>
                    <a:pt x="4" y="927"/>
                  </a:cubicBezTo>
                  <a:lnTo>
                    <a:pt x="27" y="927"/>
                  </a:lnTo>
                  <a:close/>
                  <a:moveTo>
                    <a:pt x="29" y="781"/>
                  </a:moveTo>
                  <a:cubicBezTo>
                    <a:pt x="29" y="771"/>
                    <a:pt x="29" y="761"/>
                    <a:pt x="29" y="751"/>
                  </a:cubicBezTo>
                  <a:cubicBezTo>
                    <a:pt x="29" y="751"/>
                    <a:pt x="29" y="751"/>
                    <a:pt x="29" y="751"/>
                  </a:cubicBezTo>
                  <a:cubicBezTo>
                    <a:pt x="29" y="751"/>
                    <a:pt x="29" y="751"/>
                    <a:pt x="29" y="751"/>
                  </a:cubicBezTo>
                  <a:cubicBezTo>
                    <a:pt x="29" y="734"/>
                    <a:pt x="30" y="718"/>
                    <a:pt x="30" y="701"/>
                  </a:cubicBezTo>
                  <a:cubicBezTo>
                    <a:pt x="8" y="700"/>
                    <a:pt x="8" y="700"/>
                    <a:pt x="8" y="700"/>
                  </a:cubicBezTo>
                  <a:cubicBezTo>
                    <a:pt x="7" y="717"/>
                    <a:pt x="7" y="734"/>
                    <a:pt x="7" y="751"/>
                  </a:cubicBezTo>
                  <a:cubicBezTo>
                    <a:pt x="18" y="751"/>
                    <a:pt x="18" y="751"/>
                    <a:pt x="18" y="751"/>
                  </a:cubicBezTo>
                  <a:cubicBezTo>
                    <a:pt x="7" y="751"/>
                    <a:pt x="7" y="751"/>
                    <a:pt x="7" y="751"/>
                  </a:cubicBezTo>
                  <a:cubicBezTo>
                    <a:pt x="7" y="761"/>
                    <a:pt x="7" y="771"/>
                    <a:pt x="6" y="780"/>
                  </a:cubicBezTo>
                  <a:cubicBezTo>
                    <a:pt x="29" y="781"/>
                    <a:pt x="29" y="781"/>
                    <a:pt x="29" y="781"/>
                  </a:cubicBezTo>
                  <a:close/>
                  <a:moveTo>
                    <a:pt x="37" y="636"/>
                  </a:moveTo>
                  <a:cubicBezTo>
                    <a:pt x="41" y="610"/>
                    <a:pt x="46" y="584"/>
                    <a:pt x="53" y="559"/>
                  </a:cubicBezTo>
                  <a:cubicBezTo>
                    <a:pt x="32" y="553"/>
                    <a:pt x="32" y="553"/>
                    <a:pt x="32" y="553"/>
                  </a:cubicBezTo>
                  <a:cubicBezTo>
                    <a:pt x="24" y="579"/>
                    <a:pt x="19" y="606"/>
                    <a:pt x="15" y="632"/>
                  </a:cubicBezTo>
                  <a:lnTo>
                    <a:pt x="37" y="636"/>
                  </a:lnTo>
                  <a:close/>
                  <a:moveTo>
                    <a:pt x="76" y="498"/>
                  </a:moveTo>
                  <a:cubicBezTo>
                    <a:pt x="77" y="496"/>
                    <a:pt x="78" y="495"/>
                    <a:pt x="78" y="493"/>
                  </a:cubicBezTo>
                  <a:cubicBezTo>
                    <a:pt x="68" y="488"/>
                    <a:pt x="68" y="488"/>
                    <a:pt x="68" y="488"/>
                  </a:cubicBezTo>
                  <a:cubicBezTo>
                    <a:pt x="78" y="493"/>
                    <a:pt x="78" y="493"/>
                    <a:pt x="78" y="493"/>
                  </a:cubicBezTo>
                  <a:cubicBezTo>
                    <a:pt x="89" y="471"/>
                    <a:pt x="98" y="447"/>
                    <a:pt x="108" y="425"/>
                  </a:cubicBezTo>
                  <a:cubicBezTo>
                    <a:pt x="88" y="416"/>
                    <a:pt x="88" y="416"/>
                    <a:pt x="88" y="416"/>
                  </a:cubicBezTo>
                  <a:cubicBezTo>
                    <a:pt x="77" y="439"/>
                    <a:pt x="69" y="463"/>
                    <a:pt x="58" y="483"/>
                  </a:cubicBezTo>
                  <a:cubicBezTo>
                    <a:pt x="58" y="483"/>
                    <a:pt x="58" y="483"/>
                    <a:pt x="58" y="483"/>
                  </a:cubicBezTo>
                  <a:cubicBezTo>
                    <a:pt x="58" y="484"/>
                    <a:pt x="58" y="484"/>
                    <a:pt x="58" y="484"/>
                  </a:cubicBezTo>
                  <a:cubicBezTo>
                    <a:pt x="57" y="485"/>
                    <a:pt x="57" y="487"/>
                    <a:pt x="56" y="489"/>
                  </a:cubicBezTo>
                  <a:lnTo>
                    <a:pt x="76" y="498"/>
                  </a:lnTo>
                  <a:close/>
                  <a:moveTo>
                    <a:pt x="141" y="369"/>
                  </a:moveTo>
                  <a:cubicBezTo>
                    <a:pt x="157" y="348"/>
                    <a:pt x="173" y="327"/>
                    <a:pt x="189" y="307"/>
                  </a:cubicBezTo>
                  <a:cubicBezTo>
                    <a:pt x="172" y="292"/>
                    <a:pt x="172" y="292"/>
                    <a:pt x="172" y="292"/>
                  </a:cubicBezTo>
                  <a:cubicBezTo>
                    <a:pt x="155" y="313"/>
                    <a:pt x="139" y="334"/>
                    <a:pt x="123" y="356"/>
                  </a:cubicBezTo>
                  <a:lnTo>
                    <a:pt x="141" y="369"/>
                  </a:lnTo>
                  <a:close/>
                  <a:moveTo>
                    <a:pt x="233" y="258"/>
                  </a:moveTo>
                  <a:cubicBezTo>
                    <a:pt x="252" y="239"/>
                    <a:pt x="271" y="222"/>
                    <a:pt x="292" y="206"/>
                  </a:cubicBezTo>
                  <a:cubicBezTo>
                    <a:pt x="278" y="188"/>
                    <a:pt x="278" y="188"/>
                    <a:pt x="278" y="188"/>
                  </a:cubicBezTo>
                  <a:cubicBezTo>
                    <a:pt x="257" y="205"/>
                    <a:pt x="237" y="223"/>
                    <a:pt x="218" y="242"/>
                  </a:cubicBezTo>
                  <a:lnTo>
                    <a:pt x="233" y="258"/>
                  </a:lnTo>
                  <a:close/>
                  <a:moveTo>
                    <a:pt x="346" y="169"/>
                  </a:moveTo>
                  <a:cubicBezTo>
                    <a:pt x="347" y="169"/>
                    <a:pt x="347" y="168"/>
                    <a:pt x="348" y="168"/>
                  </a:cubicBezTo>
                  <a:cubicBezTo>
                    <a:pt x="349" y="167"/>
                    <a:pt x="349" y="167"/>
                    <a:pt x="349" y="167"/>
                  </a:cubicBezTo>
                  <a:cubicBezTo>
                    <a:pt x="350" y="166"/>
                    <a:pt x="350" y="166"/>
                    <a:pt x="350" y="166"/>
                  </a:cubicBezTo>
                  <a:cubicBezTo>
                    <a:pt x="356" y="161"/>
                    <a:pt x="361" y="155"/>
                    <a:pt x="367" y="149"/>
                  </a:cubicBezTo>
                  <a:cubicBezTo>
                    <a:pt x="359" y="142"/>
                    <a:pt x="359" y="142"/>
                    <a:pt x="359" y="142"/>
                  </a:cubicBezTo>
                  <a:cubicBezTo>
                    <a:pt x="365" y="151"/>
                    <a:pt x="365" y="151"/>
                    <a:pt x="365" y="151"/>
                  </a:cubicBezTo>
                  <a:cubicBezTo>
                    <a:pt x="380" y="142"/>
                    <a:pt x="396" y="134"/>
                    <a:pt x="412" y="126"/>
                  </a:cubicBezTo>
                  <a:cubicBezTo>
                    <a:pt x="402" y="106"/>
                    <a:pt x="402" y="106"/>
                    <a:pt x="402" y="106"/>
                  </a:cubicBezTo>
                  <a:cubicBezTo>
                    <a:pt x="386" y="114"/>
                    <a:pt x="370" y="123"/>
                    <a:pt x="354" y="132"/>
                  </a:cubicBezTo>
                  <a:cubicBezTo>
                    <a:pt x="352" y="133"/>
                    <a:pt x="352" y="133"/>
                    <a:pt x="352" y="133"/>
                  </a:cubicBezTo>
                  <a:cubicBezTo>
                    <a:pt x="351" y="134"/>
                    <a:pt x="351" y="134"/>
                    <a:pt x="351" y="134"/>
                  </a:cubicBezTo>
                  <a:cubicBezTo>
                    <a:pt x="346" y="139"/>
                    <a:pt x="340" y="145"/>
                    <a:pt x="334" y="150"/>
                  </a:cubicBezTo>
                  <a:cubicBezTo>
                    <a:pt x="342" y="158"/>
                    <a:pt x="342" y="158"/>
                    <a:pt x="342" y="158"/>
                  </a:cubicBezTo>
                  <a:cubicBezTo>
                    <a:pt x="337" y="149"/>
                    <a:pt x="337" y="149"/>
                    <a:pt x="337" y="149"/>
                  </a:cubicBezTo>
                  <a:cubicBezTo>
                    <a:pt x="336" y="149"/>
                    <a:pt x="336" y="149"/>
                    <a:pt x="335" y="150"/>
                  </a:cubicBezTo>
                  <a:lnTo>
                    <a:pt x="346" y="169"/>
                  </a:lnTo>
                  <a:close/>
                  <a:moveTo>
                    <a:pt x="472" y="99"/>
                  </a:moveTo>
                  <a:cubicBezTo>
                    <a:pt x="497" y="89"/>
                    <a:pt x="521" y="80"/>
                    <a:pt x="546" y="72"/>
                  </a:cubicBezTo>
                  <a:cubicBezTo>
                    <a:pt x="539" y="51"/>
                    <a:pt x="539" y="51"/>
                    <a:pt x="539" y="51"/>
                  </a:cubicBezTo>
                  <a:cubicBezTo>
                    <a:pt x="514" y="59"/>
                    <a:pt x="489" y="68"/>
                    <a:pt x="464" y="78"/>
                  </a:cubicBezTo>
                  <a:lnTo>
                    <a:pt x="472" y="99"/>
                  </a:lnTo>
                  <a:close/>
                  <a:moveTo>
                    <a:pt x="610" y="55"/>
                  </a:moveTo>
                  <a:cubicBezTo>
                    <a:pt x="636" y="48"/>
                    <a:pt x="662" y="43"/>
                    <a:pt x="687" y="39"/>
                  </a:cubicBezTo>
                  <a:cubicBezTo>
                    <a:pt x="684" y="17"/>
                    <a:pt x="684" y="17"/>
                    <a:pt x="684" y="17"/>
                  </a:cubicBezTo>
                  <a:cubicBezTo>
                    <a:pt x="657" y="21"/>
                    <a:pt x="631" y="27"/>
                    <a:pt x="605" y="33"/>
                  </a:cubicBezTo>
                  <a:lnTo>
                    <a:pt x="610" y="55"/>
                  </a:lnTo>
                  <a:close/>
                  <a:moveTo>
                    <a:pt x="753" y="30"/>
                  </a:moveTo>
                  <a:cubicBezTo>
                    <a:pt x="779" y="28"/>
                    <a:pt x="806" y="26"/>
                    <a:pt x="832" y="24"/>
                  </a:cubicBezTo>
                  <a:cubicBezTo>
                    <a:pt x="831" y="2"/>
                    <a:pt x="831" y="2"/>
                    <a:pt x="831" y="2"/>
                  </a:cubicBezTo>
                  <a:cubicBezTo>
                    <a:pt x="804" y="3"/>
                    <a:pt x="778" y="5"/>
                    <a:pt x="751" y="8"/>
                  </a:cubicBezTo>
                  <a:lnTo>
                    <a:pt x="753" y="30"/>
                  </a:lnTo>
                  <a:close/>
                  <a:moveTo>
                    <a:pt x="899" y="23"/>
                  </a:moveTo>
                  <a:cubicBezTo>
                    <a:pt x="900" y="23"/>
                    <a:pt x="902" y="23"/>
                    <a:pt x="904" y="23"/>
                  </a:cubicBezTo>
                  <a:cubicBezTo>
                    <a:pt x="918" y="23"/>
                    <a:pt x="932" y="23"/>
                    <a:pt x="946" y="23"/>
                  </a:cubicBezTo>
                  <a:cubicBezTo>
                    <a:pt x="946" y="1"/>
                    <a:pt x="946" y="1"/>
                    <a:pt x="946" y="1"/>
                  </a:cubicBezTo>
                  <a:cubicBezTo>
                    <a:pt x="932" y="1"/>
                    <a:pt x="918" y="0"/>
                    <a:pt x="904" y="0"/>
                  </a:cubicBezTo>
                  <a:cubicBezTo>
                    <a:pt x="902" y="0"/>
                    <a:pt x="900" y="0"/>
                    <a:pt x="899" y="0"/>
                  </a:cubicBezTo>
                  <a:lnTo>
                    <a:pt x="899" y="23"/>
                  </a:lnTo>
                  <a:close/>
                </a:path>
              </a:pathLst>
            </a:custGeom>
            <a:solidFill>
              <a:srgbClr val="987E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a:p>
          </p:txBody>
        </p:sp>
      </p:grpSp>
      <p:sp>
        <p:nvSpPr>
          <p:cNvPr id="53" name="Rectangle 15"/>
          <p:cNvSpPr>
            <a:spLocks noChangeArrowheads="1"/>
          </p:cNvSpPr>
          <p:nvPr userDrawn="1"/>
        </p:nvSpPr>
        <p:spPr bwMode="auto">
          <a:xfrm>
            <a:off x="2388" y="2598682"/>
            <a:ext cx="9140429" cy="1593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54" name="Rectangle 16"/>
          <p:cNvSpPr>
            <a:spLocks noChangeArrowheads="1"/>
          </p:cNvSpPr>
          <p:nvPr userDrawn="1"/>
        </p:nvSpPr>
        <p:spPr bwMode="auto">
          <a:xfrm>
            <a:off x="2393" y="2598682"/>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89" name="Oval 51"/>
          <p:cNvSpPr>
            <a:spLocks noChangeArrowheads="1"/>
          </p:cNvSpPr>
          <p:nvPr userDrawn="1"/>
        </p:nvSpPr>
        <p:spPr bwMode="auto">
          <a:xfrm>
            <a:off x="7019925" y="2467712"/>
            <a:ext cx="1853804" cy="18573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
        <p:nvSpPr>
          <p:cNvPr id="90" name="Freeform 52"/>
          <p:cNvSpPr>
            <a:spLocks/>
          </p:cNvSpPr>
          <p:nvPr userDrawn="1"/>
        </p:nvSpPr>
        <p:spPr bwMode="auto">
          <a:xfrm>
            <a:off x="7155679" y="2603464"/>
            <a:ext cx="1582341" cy="1585913"/>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rgbClr val="EE8F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1244" y="3198186"/>
            <a:ext cx="1375478" cy="394048"/>
          </a:xfrm>
          <a:prstGeom prst="rect">
            <a:avLst/>
          </a:prstGeom>
        </p:spPr>
      </p:pic>
      <p:sp>
        <p:nvSpPr>
          <p:cNvPr id="2" name="Title 1"/>
          <p:cNvSpPr>
            <a:spLocks noGrp="1"/>
          </p:cNvSpPr>
          <p:nvPr>
            <p:ph type="title"/>
          </p:nvPr>
        </p:nvSpPr>
        <p:spPr>
          <a:xfrm>
            <a:off x="290577" y="3361186"/>
            <a:ext cx="6576967" cy="443196"/>
          </a:xfrm>
        </p:spPr>
        <p:txBody>
          <a:bodyPr wrap="square" lIns="0" tIns="34289" rIns="34289" bIns="34289" anchor="t">
            <a:spAutoFit/>
          </a:bodyPr>
          <a:lstStyle>
            <a:lvl1pPr algn="l">
              <a:defRPr sz="2700" b="0" cap="all">
                <a:solidFill>
                  <a:schemeClr val="bg1"/>
                </a:solidFill>
                <a:latin typeface="+mj-lt"/>
              </a:defRPr>
            </a:lvl1pPr>
          </a:lstStyle>
          <a:p>
            <a:r>
              <a:rPr lang="en-US" dirty="0"/>
              <a:t>Click to edit Master title style</a:t>
            </a:r>
          </a:p>
        </p:txBody>
      </p:sp>
      <p:sp>
        <p:nvSpPr>
          <p:cNvPr id="3" name="Text Placeholder 2"/>
          <p:cNvSpPr>
            <a:spLocks noGrp="1"/>
          </p:cNvSpPr>
          <p:nvPr>
            <p:ph type="body" idx="1"/>
          </p:nvPr>
        </p:nvSpPr>
        <p:spPr>
          <a:xfrm>
            <a:off x="290577" y="3048104"/>
            <a:ext cx="6576967" cy="346247"/>
          </a:xfrm>
          <a:prstGeom prst="rect">
            <a:avLst/>
          </a:prstGeom>
        </p:spPr>
        <p:txBody>
          <a:bodyPr tIns="34289" rIns="34289" bIns="34289" anchor="b"/>
          <a:lstStyle>
            <a:lvl1pPr marL="0" indent="0">
              <a:buNone/>
              <a:defRPr sz="1800">
                <a:solidFill>
                  <a:schemeClr val="bg1"/>
                </a:solidFill>
                <a:latin typeface="+mj-lt"/>
              </a:defRPr>
            </a:lvl1pPr>
            <a:lvl2pPr marL="342892" indent="0">
              <a:buNone/>
              <a:defRPr sz="1400"/>
            </a:lvl2pPr>
            <a:lvl3pPr marL="685783" indent="0">
              <a:buNone/>
              <a:defRPr sz="1200"/>
            </a:lvl3pPr>
            <a:lvl4pPr marL="1028675" indent="0">
              <a:buNone/>
              <a:defRPr sz="1100"/>
            </a:lvl4pPr>
            <a:lvl5pPr marL="1371566" indent="0">
              <a:buNone/>
              <a:defRPr sz="1100"/>
            </a:lvl5pPr>
            <a:lvl6pPr marL="1714457" indent="0">
              <a:buNone/>
              <a:defRPr sz="1100"/>
            </a:lvl6pPr>
            <a:lvl7pPr marL="2057348" indent="0">
              <a:buNone/>
              <a:defRPr sz="1100"/>
            </a:lvl7pPr>
            <a:lvl8pPr marL="2400240" indent="0">
              <a:buNone/>
              <a:defRPr sz="1100"/>
            </a:lvl8pPr>
            <a:lvl9pPr marL="2743132" indent="0">
              <a:buNone/>
              <a:defRPr sz="1100"/>
            </a:lvl9pPr>
          </a:lstStyle>
          <a:p>
            <a:pPr lvl="0"/>
            <a:r>
              <a:rPr lang="en-US" dirty="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lvl1pPr>
          </a:lstStyle>
          <a:p>
            <a:fld id="{F8480F06-4623-41B7-AED8-91A86F546A2E}" type="slidenum">
              <a:rPr lang="en-US"/>
              <a:pPr/>
              <a:t>‹#›</a:t>
            </a:fld>
            <a:endParaRPr lang="en-US" dirty="0"/>
          </a:p>
        </p:txBody>
      </p:sp>
      <p:sp>
        <p:nvSpPr>
          <p:cNvPr id="4" name="Text Placeholder 3"/>
          <p:cNvSpPr>
            <a:spLocks noGrp="1"/>
          </p:cNvSpPr>
          <p:nvPr>
            <p:ph type="body" sz="quarter" idx="11"/>
          </p:nvPr>
        </p:nvSpPr>
        <p:spPr>
          <a:xfrm>
            <a:off x="227955" y="731482"/>
            <a:ext cx="4206240"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2"/>
          </p:nvPr>
        </p:nvSpPr>
        <p:spPr>
          <a:xfrm>
            <a:off x="4598826" y="739231"/>
            <a:ext cx="4206240" cy="124905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214950" y="1"/>
            <a:ext cx="7615954" cy="623888"/>
          </a:xfrm>
        </p:spPr>
        <p:txBody>
          <a:bodyPr/>
          <a:lstStyle>
            <a:lvl1pPr>
              <a:defRPr>
                <a:latin typeface="+mj-lt"/>
              </a:defRPr>
            </a:lvl1p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0448" y="651010"/>
            <a:ext cx="4206240" cy="289310"/>
          </a:xfrm>
          <a:prstGeom prst="rect">
            <a:avLst/>
          </a:prstGeom>
          <a:noFill/>
          <a:ln w="9525">
            <a:noFill/>
            <a:miter lim="800000"/>
            <a:headEnd/>
            <a:tailEnd/>
          </a:ln>
          <a:effectLst/>
        </p:spPr>
        <p:txBody>
          <a:bodyPr vert="horz" wrap="square" lIns="34289" tIns="13716" rIns="13716" bIns="13716" numCol="1" rtlCol="0" anchor="b" anchorCtr="0" compatLnSpc="1">
            <a:prstTxWarp prst="textNoShape">
              <a:avLst/>
            </a:prstTxWarp>
            <a:spAutoFit/>
          </a:bodyPr>
          <a:lstStyle>
            <a:lvl1pPr>
              <a:defRPr lang="en-US" sz="1700" smtClean="0">
                <a:solidFill>
                  <a:schemeClr val="tx2">
                    <a:lumMod val="75000"/>
                    <a:lumOff val="25000"/>
                  </a:schemeClr>
                </a:solidFill>
                <a:latin typeface="+mj-lt"/>
              </a:defRPr>
            </a:lvl1pPr>
          </a:lstStyle>
          <a:p>
            <a:pPr marL="0" lvl="0" indent="0">
              <a:spcBef>
                <a:spcPts val="300"/>
              </a:spcBef>
            </a:pPr>
            <a:r>
              <a:rPr lang="en-US"/>
              <a:t>Click to edit Master text styles</a:t>
            </a:r>
          </a:p>
        </p:txBody>
      </p:sp>
      <p:sp>
        <p:nvSpPr>
          <p:cNvPr id="5" name="Text Placeholder 4"/>
          <p:cNvSpPr>
            <a:spLocks noGrp="1"/>
          </p:cNvSpPr>
          <p:nvPr>
            <p:ph type="body" sz="quarter" idx="3"/>
          </p:nvPr>
        </p:nvSpPr>
        <p:spPr>
          <a:xfrm>
            <a:off x="4629823" y="651010"/>
            <a:ext cx="4206240" cy="289310"/>
          </a:xfrm>
          <a:prstGeom prst="rect">
            <a:avLst/>
          </a:prstGeom>
          <a:noFill/>
          <a:ln w="9525">
            <a:noFill/>
            <a:miter lim="800000"/>
            <a:headEnd/>
            <a:tailEnd/>
          </a:ln>
          <a:effectLst/>
        </p:spPr>
        <p:txBody>
          <a:bodyPr vert="horz" wrap="square" lIns="34289" tIns="13716" rIns="13716" bIns="13716" numCol="1" anchor="b" anchorCtr="0" compatLnSpc="1">
            <a:prstTxWarp prst="textNoShape">
              <a:avLst/>
            </a:prstTxWarp>
            <a:spAutoFit/>
          </a:bodyPr>
          <a:lstStyle>
            <a:lvl1pPr marL="0" indent="0">
              <a:buNone/>
              <a:defRPr lang="en-US" sz="1700" dirty="0" smtClean="0">
                <a:solidFill>
                  <a:schemeClr val="tx2">
                    <a:lumMod val="75000"/>
                    <a:lumOff val="25000"/>
                  </a:schemeClr>
                </a:solidFill>
                <a:latin typeface="+mj-lt"/>
                <a:ea typeface="+mn-ea"/>
                <a:cs typeface="Arial" pitchFamily="34" charset="0"/>
              </a:defRPr>
            </a:lvl1pPr>
            <a:lvl2pPr marL="342892" indent="0">
              <a:buNone/>
              <a:defRPr sz="1500" b="1"/>
            </a:lvl2pPr>
            <a:lvl3pPr marL="685783" indent="0">
              <a:buNone/>
              <a:defRPr sz="140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rtl="0" eaLnBrk="1" fontAlgn="base" hangingPunct="1">
              <a:lnSpc>
                <a:spcPct val="100000"/>
              </a:lnSpc>
              <a:spcBef>
                <a:spcPts val="300"/>
              </a:spcBef>
              <a:spcAft>
                <a:spcPts val="300"/>
              </a:spcAft>
              <a:buClr>
                <a:schemeClr val="accent5">
                  <a:lumMod val="50000"/>
                </a:schemeClr>
              </a:buClr>
              <a:buFont typeface="Webdings" pitchFamily="18" charset="2"/>
              <a:buNone/>
            </a:pPr>
            <a:r>
              <a:rPr lang="en-US"/>
              <a:t>Click to edit Master text styles</a:t>
            </a:r>
          </a:p>
        </p:txBody>
      </p:sp>
      <p:sp>
        <p:nvSpPr>
          <p:cNvPr id="7" name="Slide Number Placeholder 6"/>
          <p:cNvSpPr>
            <a:spLocks noGrp="1"/>
          </p:cNvSpPr>
          <p:nvPr>
            <p:ph type="sldNum" sz="quarter" idx="10"/>
          </p:nvPr>
        </p:nvSpPr>
        <p:spPr/>
        <p:txBody>
          <a:bodyPr/>
          <a:lstStyle>
            <a:lvl1pPr>
              <a:defRPr/>
            </a:lvl1pPr>
          </a:lstStyle>
          <a:p>
            <a:fld id="{83255CA8-44C3-4DC8-9820-DE998EF472CC}" type="slidenum">
              <a:rPr lang="en-US"/>
              <a:pPr/>
              <a:t>‹#›</a:t>
            </a:fld>
            <a:endParaRPr lang="en-US" dirty="0"/>
          </a:p>
        </p:txBody>
      </p:sp>
      <p:sp>
        <p:nvSpPr>
          <p:cNvPr id="4" name="Text Placeholder 3"/>
          <p:cNvSpPr>
            <a:spLocks noGrp="1"/>
          </p:cNvSpPr>
          <p:nvPr>
            <p:ph type="body" sz="quarter" idx="11"/>
          </p:nvPr>
        </p:nvSpPr>
        <p:spPr>
          <a:xfrm>
            <a:off x="237479" y="1017081"/>
            <a:ext cx="4206240" cy="1249058"/>
          </a:xfrm>
        </p:spPr>
        <p:txBody>
          <a:bodyPr/>
          <a:lstStyle>
            <a:lvl1pPr>
              <a:defRPr>
                <a:solidFill>
                  <a:schemeClr val="tx2">
                    <a:lumMod val="75000"/>
                    <a:lumOff val="25000"/>
                  </a:schemeClr>
                </a:solidFill>
                <a:latin typeface="+mn-lt"/>
              </a:defRPr>
            </a:lvl1pPr>
            <a:lvl2pPr>
              <a:defRPr>
                <a:solidFill>
                  <a:schemeClr val="tx2">
                    <a:lumMod val="75000"/>
                    <a:lumOff val="25000"/>
                  </a:schemeClr>
                </a:solidFill>
                <a:latin typeface="+mn-lt"/>
              </a:defRPr>
            </a:lvl2pPr>
            <a:lvl3pPr>
              <a:defRPr>
                <a:solidFill>
                  <a:schemeClr val="tx2">
                    <a:lumMod val="75000"/>
                    <a:lumOff val="25000"/>
                  </a:schemeClr>
                </a:solidFill>
                <a:latin typeface="+mn-lt"/>
              </a:defRPr>
            </a:lvl3pPr>
            <a:lvl4pPr>
              <a:defRPr>
                <a:solidFill>
                  <a:schemeClr val="tx2">
                    <a:lumMod val="75000"/>
                    <a:lumOff val="25000"/>
                  </a:schemeClr>
                </a:solidFill>
                <a:latin typeface="+mn-lt"/>
              </a:defRPr>
            </a:lvl4pPr>
            <a:lvl5pPr>
              <a:defRPr>
                <a:solidFill>
                  <a:schemeClr val="tx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2"/>
          </p:nvPr>
        </p:nvSpPr>
        <p:spPr>
          <a:xfrm>
            <a:off x="4629823" y="1017081"/>
            <a:ext cx="4206240" cy="1249058"/>
          </a:xfrm>
        </p:spPr>
        <p:txBody>
          <a:bodyPr/>
          <a:lstStyle>
            <a:lvl1pPr>
              <a:defRPr>
                <a:solidFill>
                  <a:schemeClr val="tx2">
                    <a:lumMod val="75000"/>
                    <a:lumOff val="25000"/>
                  </a:schemeClr>
                </a:solidFill>
                <a:latin typeface="+mn-lt"/>
              </a:defRPr>
            </a:lvl1pPr>
            <a:lvl2pPr>
              <a:defRPr>
                <a:solidFill>
                  <a:schemeClr val="tx2">
                    <a:lumMod val="75000"/>
                    <a:lumOff val="25000"/>
                  </a:schemeClr>
                </a:solidFill>
                <a:latin typeface="+mn-lt"/>
              </a:defRPr>
            </a:lvl2pPr>
            <a:lvl3pPr>
              <a:defRPr>
                <a:solidFill>
                  <a:schemeClr val="tx2">
                    <a:lumMod val="75000"/>
                    <a:lumOff val="25000"/>
                  </a:schemeClr>
                </a:solidFill>
                <a:latin typeface="+mn-lt"/>
              </a:defRPr>
            </a:lvl3pPr>
            <a:lvl4pPr>
              <a:defRPr>
                <a:solidFill>
                  <a:schemeClr val="tx2">
                    <a:lumMod val="75000"/>
                    <a:lumOff val="25000"/>
                  </a:schemeClr>
                </a:solidFill>
                <a:latin typeface="+mn-lt"/>
              </a:defRPr>
            </a:lvl4pPr>
            <a:lvl5pPr>
              <a:defRPr>
                <a:solidFill>
                  <a:schemeClr val="tx2">
                    <a:lumMod val="75000"/>
                    <a:lumOff val="2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14950" y="-69594"/>
            <a:ext cx="7615954" cy="623888"/>
          </a:xfrm>
        </p:spPr>
        <p:txBody>
          <a:bodyPr/>
          <a:lstStyle>
            <a:lvl1pPr>
              <a:defRPr>
                <a:latin typeface="+mj-lt"/>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E4F94C26-2A70-4961-AAB1-3557AEA8AC57}" type="slidenum">
              <a:rPr lang="en-US"/>
              <a:pPr/>
              <a:t>‹#›</a:t>
            </a:fld>
            <a:endParaRPr lang="en-US" dirty="0"/>
          </a:p>
        </p:txBody>
      </p:sp>
      <p:sp>
        <p:nvSpPr>
          <p:cNvPr id="4" name="Title 3"/>
          <p:cNvSpPr>
            <a:spLocks noGrp="1"/>
          </p:cNvSpPr>
          <p:nvPr>
            <p:ph type="title"/>
          </p:nvPr>
        </p:nvSpPr>
        <p:spPr>
          <a:xfrm>
            <a:off x="214950" y="-54093"/>
            <a:ext cx="7615954" cy="623888"/>
          </a:xfrm>
        </p:spPr>
        <p:txBody>
          <a:bodyPr/>
          <a:lstStyle>
            <a:lvl1pPr>
              <a:defRPr>
                <a:latin typeface="+mj-lt"/>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1358731" y="1292673"/>
            <a:ext cx="1768475" cy="400330"/>
          </a:xfrm>
          <a:prstGeom prst="ellipse">
            <a:avLst/>
          </a:prstGeom>
        </p:spPr>
        <p:txBody>
          <a:bodyPr/>
          <a:lstStyle/>
          <a:p>
            <a:endParaRPr lang="en-US" dirty="0"/>
          </a:p>
        </p:txBody>
      </p:sp>
      <p:sp>
        <p:nvSpPr>
          <p:cNvPr id="15" name="Picture Placeholder 13"/>
          <p:cNvSpPr>
            <a:spLocks noGrp="1"/>
          </p:cNvSpPr>
          <p:nvPr>
            <p:ph type="pic" sz="quarter" idx="11"/>
          </p:nvPr>
        </p:nvSpPr>
        <p:spPr>
          <a:xfrm>
            <a:off x="3686593" y="1292673"/>
            <a:ext cx="1768475" cy="400330"/>
          </a:xfrm>
          <a:prstGeom prst="ellipse">
            <a:avLst/>
          </a:prstGeom>
        </p:spPr>
        <p:txBody>
          <a:bodyPr/>
          <a:lstStyle/>
          <a:p>
            <a:endParaRPr lang="en-US" dirty="0"/>
          </a:p>
        </p:txBody>
      </p:sp>
      <p:sp>
        <p:nvSpPr>
          <p:cNvPr id="17" name="Picture Placeholder 13"/>
          <p:cNvSpPr>
            <a:spLocks noGrp="1"/>
          </p:cNvSpPr>
          <p:nvPr>
            <p:ph type="pic" sz="quarter" idx="12"/>
          </p:nvPr>
        </p:nvSpPr>
        <p:spPr>
          <a:xfrm>
            <a:off x="6014438" y="1292673"/>
            <a:ext cx="1768475" cy="400330"/>
          </a:xfrm>
          <a:prstGeom prst="ellipse">
            <a:avLst/>
          </a:prstGeom>
        </p:spPr>
        <p:txBody>
          <a:bodyPr/>
          <a:lstStyle/>
          <a:p>
            <a:endParaRPr lang="en-US" dirty="0"/>
          </a:p>
        </p:txBody>
      </p:sp>
      <p:sp>
        <p:nvSpPr>
          <p:cNvPr id="13" name="Picture Placeholder 13"/>
          <p:cNvSpPr>
            <a:spLocks noGrp="1"/>
          </p:cNvSpPr>
          <p:nvPr>
            <p:ph type="pic" sz="quarter" idx="13"/>
          </p:nvPr>
        </p:nvSpPr>
        <p:spPr>
          <a:xfrm>
            <a:off x="2556133" y="2877151"/>
            <a:ext cx="1768475" cy="400330"/>
          </a:xfrm>
          <a:prstGeom prst="ellipse">
            <a:avLst/>
          </a:prstGeom>
        </p:spPr>
        <p:txBody>
          <a:bodyPr/>
          <a:lstStyle/>
          <a:p>
            <a:endParaRPr lang="en-US" dirty="0"/>
          </a:p>
        </p:txBody>
      </p:sp>
      <p:sp>
        <p:nvSpPr>
          <p:cNvPr id="16" name="Picture Placeholder 13"/>
          <p:cNvSpPr>
            <a:spLocks noGrp="1"/>
          </p:cNvSpPr>
          <p:nvPr>
            <p:ph type="pic" sz="quarter" idx="14"/>
          </p:nvPr>
        </p:nvSpPr>
        <p:spPr>
          <a:xfrm>
            <a:off x="4884006" y="2877151"/>
            <a:ext cx="1768475" cy="400330"/>
          </a:xfrm>
          <a:prstGeom prst="ellipse">
            <a:avLst/>
          </a:prstGeom>
        </p:spPr>
        <p:txBody>
          <a:bodyPr/>
          <a:lstStyle/>
          <a:p>
            <a:endParaRPr lang="en-US" dirty="0"/>
          </a:p>
        </p:txBody>
      </p:sp>
      <p:sp>
        <p:nvSpPr>
          <p:cNvPr id="8" name="Title 3"/>
          <p:cNvSpPr>
            <a:spLocks noGrp="1"/>
          </p:cNvSpPr>
          <p:nvPr>
            <p:ph type="title"/>
          </p:nvPr>
        </p:nvSpPr>
        <p:spPr>
          <a:xfrm>
            <a:off x="214950" y="-54093"/>
            <a:ext cx="7615954" cy="623888"/>
          </a:xfrm>
        </p:spPr>
        <p:txBody>
          <a:bodyPr/>
          <a:lstStyle>
            <a:lvl1pPr>
              <a:defRPr>
                <a:latin typeface="+mj-lt"/>
              </a:defRPr>
            </a:lvl1pPr>
          </a:lstStyle>
          <a:p>
            <a:r>
              <a:rPr lang="en-US"/>
              <a:t>Click to edit Master title style</a:t>
            </a:r>
            <a:endParaRPr lang="en-US" dirty="0"/>
          </a:p>
        </p:txBody>
      </p:sp>
      <p:sp>
        <p:nvSpPr>
          <p:cNvPr id="9" name="Slide Number Placeholder 6"/>
          <p:cNvSpPr>
            <a:spLocks noGrp="1"/>
          </p:cNvSpPr>
          <p:nvPr>
            <p:ph type="sldNum" sz="quarter" idx="15"/>
          </p:nvPr>
        </p:nvSpPr>
        <p:spPr>
          <a:xfrm>
            <a:off x="8788267" y="4909700"/>
            <a:ext cx="359445" cy="150811"/>
          </a:xfrm>
        </p:spPr>
        <p:txBody>
          <a:bodyPr/>
          <a:lstStyle>
            <a:lvl1pPr>
              <a:defRPr/>
            </a:lvl1pPr>
          </a:lstStyle>
          <a:p>
            <a:fld id="{83255CA8-44C3-4DC8-9820-DE998EF472CC}" type="slidenum">
              <a:rPr lang="en-US"/>
              <a:pPr/>
              <a:t>‹#›</a:t>
            </a:fld>
            <a:endParaRPr lang="en-US" dirty="0"/>
          </a:p>
        </p:txBody>
      </p:sp>
    </p:spTree>
    <p:extLst>
      <p:ext uri="{BB962C8B-B14F-4D97-AF65-F5344CB8AC3E}">
        <p14:creationId xmlns:p14="http://schemas.microsoft.com/office/powerpoint/2010/main" val="22010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 y="4896398"/>
            <a:ext cx="8903970" cy="203767"/>
            <a:chOff x="121024" y="4412607"/>
            <a:chExt cx="11423276" cy="321184"/>
          </a:xfrm>
        </p:grpSpPr>
        <p:sp>
          <p:nvSpPr>
            <p:cNvPr id="11" name="Rectangle 5"/>
            <p:cNvSpPr>
              <a:spLocks noChangeArrowheads="1"/>
            </p:cNvSpPr>
            <p:nvPr userDrawn="1"/>
          </p:nvSpPr>
          <p:spPr bwMode="auto">
            <a:xfrm>
              <a:off x="121024" y="4412607"/>
              <a:ext cx="11423276" cy="321184"/>
            </a:xfrm>
            <a:prstGeom prst="rect">
              <a:avLst/>
            </a:pr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p:nvPr userDrawn="1"/>
          </p:nvSpPr>
          <p:spPr bwMode="auto">
            <a:xfrm>
              <a:off x="121024" y="4566387"/>
              <a:ext cx="11365992" cy="0"/>
            </a:xfrm>
            <a:custGeom>
              <a:avLst/>
              <a:gdLst>
                <a:gd name="connsiteX0" fmla="*/ 11391900 w 11391900"/>
                <a:gd name="connsiteY0" fmla="*/ 0 h 0"/>
                <a:gd name="connsiteX1" fmla="*/ 0 w 11391900"/>
                <a:gd name="connsiteY1" fmla="*/ 0 h 0"/>
              </a:gdLst>
              <a:ahLst/>
              <a:cxnLst>
                <a:cxn ang="0">
                  <a:pos x="connsiteX0" y="connsiteY0"/>
                </a:cxn>
                <a:cxn ang="0">
                  <a:pos x="connsiteX1" y="connsiteY1"/>
                </a:cxn>
              </a:cxnLst>
              <a:rect l="l" t="t" r="r" b="b"/>
              <a:pathLst>
                <a:path w="11391900">
                  <a:moveTo>
                    <a:pt x="11391900" y="0"/>
                  </a:moveTo>
                  <a:lnTo>
                    <a:pt x="0" y="0"/>
                  </a:lnTo>
                </a:path>
              </a:pathLst>
            </a:custGeom>
            <a:noFill/>
            <a:ln w="22225" cap="flat" cmpd="sng" algn="ctr">
              <a:solidFill>
                <a:srgbClr val="987E4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grpSp>
      <p:grpSp>
        <p:nvGrpSpPr>
          <p:cNvPr id="199695" name="Group 199694"/>
          <p:cNvGrpSpPr/>
          <p:nvPr userDrawn="1"/>
        </p:nvGrpSpPr>
        <p:grpSpPr>
          <a:xfrm>
            <a:off x="8827101" y="4840470"/>
            <a:ext cx="282116" cy="282660"/>
            <a:chOff x="7497763" y="3830638"/>
            <a:chExt cx="2471738" cy="2476500"/>
          </a:xfrm>
        </p:grpSpPr>
        <p:sp>
          <p:nvSpPr>
            <p:cNvPr id="199692" name="Oval 41"/>
            <p:cNvSpPr>
              <a:spLocks noChangeArrowheads="1"/>
            </p:cNvSpPr>
            <p:nvPr userDrawn="1"/>
          </p:nvSpPr>
          <p:spPr bwMode="auto">
            <a:xfrm>
              <a:off x="7497763" y="3830638"/>
              <a:ext cx="2471738" cy="2476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693" name="Freeform 42"/>
            <p:cNvSpPr>
              <a:spLocks/>
            </p:cNvSpPr>
            <p:nvPr userDrawn="1"/>
          </p:nvSpPr>
          <p:spPr bwMode="auto">
            <a:xfrm>
              <a:off x="7678738" y="4011613"/>
              <a:ext cx="2109788" cy="2114550"/>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9682" name="Rectangle 2"/>
          <p:cNvSpPr>
            <a:spLocks noGrp="1" noChangeArrowheads="1"/>
          </p:cNvSpPr>
          <p:nvPr userDrawn="1">
            <p:ph type="title"/>
          </p:nvPr>
        </p:nvSpPr>
        <p:spPr bwMode="auto">
          <a:xfrm>
            <a:off x="214950" y="85390"/>
            <a:ext cx="7615954" cy="623888"/>
          </a:xfrm>
          <a:prstGeom prst="rect">
            <a:avLst/>
          </a:prstGeom>
          <a:noFill/>
          <a:ln w="9525">
            <a:noFill/>
            <a:miter lim="800000"/>
            <a:headEnd/>
            <a:tailEnd/>
          </a:ln>
          <a:effectLst/>
        </p:spPr>
        <p:txBody>
          <a:bodyPr vert="horz" wrap="square" lIns="34289" tIns="34289" rIns="34289" bIns="0" numCol="1" anchor="b" anchorCtr="0" compatLnSpc="1">
            <a:prstTxWarp prst="textNoShape">
              <a:avLst/>
            </a:prstTxWarp>
          </a:bodyPr>
          <a:lstStyle/>
          <a:p>
            <a:pPr lvl="0"/>
            <a:r>
              <a:rPr lang="en-US" dirty="0"/>
              <a:t>Click to edit Master title style</a:t>
            </a:r>
          </a:p>
        </p:txBody>
      </p:sp>
      <p:sp>
        <p:nvSpPr>
          <p:cNvPr id="199684" name="Rectangle 4"/>
          <p:cNvSpPr>
            <a:spLocks noGrp="1" noChangeArrowheads="1"/>
          </p:cNvSpPr>
          <p:nvPr userDrawn="1">
            <p:ph type="sldNum" sz="quarter" idx="4"/>
          </p:nvPr>
        </p:nvSpPr>
        <p:spPr bwMode="auto">
          <a:xfrm>
            <a:off x="8788267" y="4909700"/>
            <a:ext cx="359445" cy="150811"/>
          </a:xfrm>
          <a:prstGeom prst="rect">
            <a:avLst/>
          </a:prstGeom>
          <a:noFill/>
          <a:ln w="9525">
            <a:noFill/>
            <a:miter lim="800000"/>
            <a:headEnd/>
            <a:tailEnd/>
          </a:ln>
          <a:effectLst/>
        </p:spPr>
        <p:txBody>
          <a:bodyPr vert="horz" wrap="square" lIns="13716" tIns="13716" rIns="13716" bIns="13716" numCol="1" anchor="t" anchorCtr="0" compatLnSpc="1">
            <a:prstTxWarp prst="textNoShape">
              <a:avLst/>
            </a:prstTxWarp>
            <a:spAutoFit/>
          </a:bodyPr>
          <a:lstStyle>
            <a:lvl1pPr algn="ctr">
              <a:spcBef>
                <a:spcPct val="20000"/>
              </a:spcBef>
              <a:buClr>
                <a:schemeClr val="tx1"/>
              </a:buClr>
              <a:buSzPct val="50000"/>
              <a:buFont typeface="Wingdings" pitchFamily="2" charset="2"/>
              <a:buNone/>
              <a:defRPr sz="800" b="0">
                <a:solidFill>
                  <a:schemeClr val="bg1"/>
                </a:solidFill>
                <a:effectLst/>
                <a:latin typeface="+mj-lt"/>
              </a:defRPr>
            </a:lvl1pPr>
          </a:lstStyle>
          <a:p>
            <a:fld id="{8022235C-F2BB-49F2-A307-DAF5D2C4A06C}" type="slidenum">
              <a:rPr lang="en-US" smtClean="0"/>
              <a:pPr/>
              <a:t>‹#›</a:t>
            </a:fld>
            <a:endParaRPr lang="en-US" dirty="0"/>
          </a:p>
        </p:txBody>
      </p:sp>
      <p:sp>
        <p:nvSpPr>
          <p:cNvPr id="6" name="Text Placeholder 5"/>
          <p:cNvSpPr>
            <a:spLocks noGrp="1"/>
          </p:cNvSpPr>
          <p:nvPr userDrawn="1">
            <p:ph type="body" idx="1"/>
          </p:nvPr>
        </p:nvSpPr>
        <p:spPr>
          <a:xfrm>
            <a:off x="243253" y="805956"/>
            <a:ext cx="8604504" cy="1249058"/>
          </a:xfrm>
          <a:prstGeom prst="rect">
            <a:avLst/>
          </a:prstGeom>
        </p:spPr>
        <p:txBody>
          <a:bodyPr vert="horz" lIns="34289" tIns="34289" rIns="34289" bIns="34289"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393" y="3003949"/>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pic>
        <p:nvPicPr>
          <p:cNvPr id="199698" name="Picture 19969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103" y="4641487"/>
            <a:ext cx="654182" cy="187411"/>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6" r:id="rId2"/>
    <p:sldLayoutId id="2147483745" r:id="rId3"/>
    <p:sldLayoutId id="2147483710" r:id="rId4"/>
    <p:sldLayoutId id="2147483711" r:id="rId5"/>
    <p:sldLayoutId id="2147483712" r:id="rId6"/>
    <p:sldLayoutId id="2147483713" r:id="rId7"/>
    <p:sldLayoutId id="2147483714" r:id="rId8"/>
    <p:sldLayoutId id="2147483743" r:id="rId9"/>
    <p:sldLayoutId id="2147483717" r:id="rId10"/>
    <p:sldLayoutId id="2147483715" r:id="rId11"/>
    <p:sldLayoutId id="21474837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000" b="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1900" b="1">
          <a:solidFill>
            <a:srgbClr val="000000"/>
          </a:solidFill>
          <a:latin typeface="Arial" charset="0"/>
        </a:defRPr>
      </a:lvl2pPr>
      <a:lvl3pPr algn="l" rtl="0" eaLnBrk="1" fontAlgn="base" hangingPunct="1">
        <a:lnSpc>
          <a:spcPct val="90000"/>
        </a:lnSpc>
        <a:spcBef>
          <a:spcPct val="0"/>
        </a:spcBef>
        <a:spcAft>
          <a:spcPct val="0"/>
        </a:spcAft>
        <a:defRPr sz="1900" b="1">
          <a:solidFill>
            <a:srgbClr val="000000"/>
          </a:solidFill>
          <a:latin typeface="Arial" charset="0"/>
        </a:defRPr>
      </a:lvl3pPr>
      <a:lvl4pPr algn="l" rtl="0" eaLnBrk="1" fontAlgn="base" hangingPunct="1">
        <a:lnSpc>
          <a:spcPct val="90000"/>
        </a:lnSpc>
        <a:spcBef>
          <a:spcPct val="0"/>
        </a:spcBef>
        <a:spcAft>
          <a:spcPct val="0"/>
        </a:spcAft>
        <a:defRPr sz="1900" b="1">
          <a:solidFill>
            <a:srgbClr val="000000"/>
          </a:solidFill>
          <a:latin typeface="Arial" charset="0"/>
        </a:defRPr>
      </a:lvl4pPr>
      <a:lvl5pPr algn="l" rtl="0" eaLnBrk="1" fontAlgn="base" hangingPunct="1">
        <a:lnSpc>
          <a:spcPct val="90000"/>
        </a:lnSpc>
        <a:spcBef>
          <a:spcPct val="0"/>
        </a:spcBef>
        <a:spcAft>
          <a:spcPct val="0"/>
        </a:spcAft>
        <a:defRPr sz="1900" b="1">
          <a:solidFill>
            <a:srgbClr val="000000"/>
          </a:solidFill>
          <a:latin typeface="Arial" charset="0"/>
        </a:defRPr>
      </a:lvl5pPr>
      <a:lvl6pPr marL="342892" algn="l" rtl="0" eaLnBrk="1" fontAlgn="base" hangingPunct="1">
        <a:lnSpc>
          <a:spcPct val="90000"/>
        </a:lnSpc>
        <a:spcBef>
          <a:spcPct val="0"/>
        </a:spcBef>
        <a:spcAft>
          <a:spcPct val="0"/>
        </a:spcAft>
        <a:defRPr sz="1900" b="1">
          <a:solidFill>
            <a:srgbClr val="000000"/>
          </a:solidFill>
          <a:latin typeface="Arial" charset="0"/>
        </a:defRPr>
      </a:lvl6pPr>
      <a:lvl7pPr marL="685783" algn="l" rtl="0" eaLnBrk="1" fontAlgn="base" hangingPunct="1">
        <a:lnSpc>
          <a:spcPct val="90000"/>
        </a:lnSpc>
        <a:spcBef>
          <a:spcPct val="0"/>
        </a:spcBef>
        <a:spcAft>
          <a:spcPct val="0"/>
        </a:spcAft>
        <a:defRPr sz="1900" b="1">
          <a:solidFill>
            <a:srgbClr val="000000"/>
          </a:solidFill>
          <a:latin typeface="Arial" charset="0"/>
        </a:defRPr>
      </a:lvl7pPr>
      <a:lvl8pPr marL="1028675" algn="l" rtl="0" eaLnBrk="1" fontAlgn="base" hangingPunct="1">
        <a:lnSpc>
          <a:spcPct val="90000"/>
        </a:lnSpc>
        <a:spcBef>
          <a:spcPct val="0"/>
        </a:spcBef>
        <a:spcAft>
          <a:spcPct val="0"/>
        </a:spcAft>
        <a:defRPr sz="1900" b="1">
          <a:solidFill>
            <a:srgbClr val="000000"/>
          </a:solidFill>
          <a:latin typeface="Arial" charset="0"/>
        </a:defRPr>
      </a:lvl8pPr>
      <a:lvl9pPr marL="1371566" algn="l" rtl="0" eaLnBrk="1" fontAlgn="base" hangingPunct="1">
        <a:lnSpc>
          <a:spcPct val="90000"/>
        </a:lnSpc>
        <a:spcBef>
          <a:spcPct val="0"/>
        </a:spcBef>
        <a:spcAft>
          <a:spcPct val="0"/>
        </a:spcAft>
        <a:defRPr sz="1900" b="1">
          <a:solidFill>
            <a:srgbClr val="000000"/>
          </a:solidFill>
          <a:latin typeface="Arial" charset="0"/>
        </a:defRPr>
      </a:lvl9pPr>
    </p:titleStyle>
    <p:bodyStyle>
      <a:lvl1pPr algn="l" rtl="0" eaLnBrk="1" fontAlgn="base" hangingPunct="1">
        <a:lnSpc>
          <a:spcPct val="100000"/>
        </a:lnSpc>
        <a:spcBef>
          <a:spcPts val="225"/>
        </a:spcBef>
        <a:spcAft>
          <a:spcPts val="300"/>
        </a:spcAft>
        <a:buClr>
          <a:schemeClr val="accent5">
            <a:lumMod val="50000"/>
          </a:schemeClr>
        </a:buClr>
        <a:buFont typeface="Webdings" pitchFamily="18" charset="2"/>
        <a:buNone/>
        <a:defRPr lang="en-US" sz="1400" dirty="0" smtClean="0">
          <a:solidFill>
            <a:schemeClr val="tx2">
              <a:lumMod val="75000"/>
              <a:lumOff val="25000"/>
            </a:schemeClr>
          </a:solidFill>
          <a:latin typeface="+mn-lt"/>
          <a:ea typeface="+mn-ea"/>
          <a:cs typeface="Arial" pitchFamily="34" charset="0"/>
        </a:defRPr>
      </a:lvl1pPr>
      <a:lvl2pPr marL="170256" indent="-169065" algn="l" rtl="0" eaLnBrk="1" fontAlgn="base" hangingPunct="1">
        <a:lnSpc>
          <a:spcPct val="100000"/>
        </a:lnSpc>
        <a:spcBef>
          <a:spcPts val="225"/>
        </a:spcBef>
        <a:spcAft>
          <a:spcPts val="300"/>
        </a:spcAft>
        <a:buClr>
          <a:schemeClr val="accent1"/>
        </a:buClr>
        <a:buSzPct val="101000"/>
        <a:buFont typeface="Arial" panose="020B0604020202020204" pitchFamily="34" charset="0"/>
        <a:buChar char="•"/>
        <a:defRPr lang="en-US" sz="1400" dirty="0" smtClean="0">
          <a:solidFill>
            <a:schemeClr val="tx2">
              <a:lumMod val="75000"/>
              <a:lumOff val="25000"/>
            </a:schemeClr>
          </a:solidFill>
          <a:latin typeface="+mn-lt"/>
          <a:cs typeface="Arial" pitchFamily="34" charset="0"/>
        </a:defRPr>
      </a:lvl2pPr>
      <a:lvl3pPr marL="346463" indent="-176209" algn="l" rtl="0" eaLnBrk="1" fontAlgn="base" hangingPunct="1">
        <a:lnSpc>
          <a:spcPct val="100000"/>
        </a:lnSpc>
        <a:spcBef>
          <a:spcPts val="225"/>
        </a:spcBef>
        <a:spcAft>
          <a:spcPts val="300"/>
        </a:spcAft>
        <a:buClr>
          <a:schemeClr val="accent1"/>
        </a:buClr>
        <a:buSzPct val="80000"/>
        <a:buFont typeface="Arial" pitchFamily="34" charset="0"/>
        <a:buChar char="–"/>
        <a:defRPr lang="en-US" sz="1200" dirty="0" smtClean="0">
          <a:solidFill>
            <a:schemeClr val="tx2">
              <a:lumMod val="75000"/>
              <a:lumOff val="25000"/>
            </a:schemeClr>
          </a:solidFill>
          <a:latin typeface="+mn-lt"/>
          <a:cs typeface="Arial" pitchFamily="34" charset="0"/>
        </a:defRPr>
      </a:lvl3pPr>
      <a:lvl4pPr marL="515528" indent="-169065" algn="l" rtl="0" eaLnBrk="1" fontAlgn="base" hangingPunct="1">
        <a:lnSpc>
          <a:spcPct val="100000"/>
        </a:lnSpc>
        <a:spcBef>
          <a:spcPts val="225"/>
        </a:spcBef>
        <a:spcAft>
          <a:spcPts val="300"/>
        </a:spcAft>
        <a:buClr>
          <a:schemeClr val="accent1"/>
        </a:buClr>
        <a:buSzPct val="80000"/>
        <a:buFont typeface="Arial" pitchFamily="34" charset="0"/>
        <a:buChar char="•"/>
        <a:defRPr lang="en-US" sz="1100" dirty="0" smtClean="0">
          <a:solidFill>
            <a:schemeClr val="tx2">
              <a:lumMod val="75000"/>
              <a:lumOff val="25000"/>
            </a:schemeClr>
          </a:solidFill>
          <a:latin typeface="+mn-lt"/>
          <a:cs typeface="Arial" pitchFamily="34" charset="0"/>
        </a:defRPr>
      </a:lvl4pPr>
      <a:lvl5pPr marL="685783" indent="-170256" algn="l" rtl="0" eaLnBrk="1" fontAlgn="base" hangingPunct="1">
        <a:lnSpc>
          <a:spcPct val="100000"/>
        </a:lnSpc>
        <a:spcBef>
          <a:spcPts val="225"/>
        </a:spcBef>
        <a:spcAft>
          <a:spcPts val="300"/>
        </a:spcAft>
        <a:buClr>
          <a:schemeClr val="accent1"/>
        </a:buClr>
        <a:buSzPct val="60000"/>
        <a:buFont typeface="Arial" pitchFamily="34" charset="0"/>
        <a:buChar char="–"/>
        <a:defRPr lang="en-US" sz="900" dirty="0" smtClean="0">
          <a:solidFill>
            <a:schemeClr val="tx2">
              <a:lumMod val="75000"/>
              <a:lumOff val="25000"/>
            </a:schemeClr>
          </a:solidFill>
          <a:latin typeface="+mn-lt"/>
          <a:cs typeface="Arial" pitchFamily="34" charset="0"/>
        </a:defRPr>
      </a:lvl5pPr>
      <a:lvl6pPr marL="1584683"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1927574"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2270465"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2613357"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1" y="4896398"/>
            <a:ext cx="8903970" cy="203767"/>
            <a:chOff x="121024" y="4412607"/>
            <a:chExt cx="11423276" cy="321184"/>
          </a:xfrm>
        </p:grpSpPr>
        <p:sp>
          <p:nvSpPr>
            <p:cNvPr id="11" name="Rectangle 5"/>
            <p:cNvSpPr>
              <a:spLocks noChangeArrowheads="1"/>
            </p:cNvSpPr>
            <p:nvPr userDrawn="1"/>
          </p:nvSpPr>
          <p:spPr bwMode="auto">
            <a:xfrm>
              <a:off x="121024" y="4412607"/>
              <a:ext cx="11423276" cy="321184"/>
            </a:xfrm>
            <a:prstGeom prst="rect">
              <a:avLst/>
            </a:prstGeom>
            <a:solidFill>
              <a:srgbClr val="5959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4"/>
            <p:cNvSpPr/>
            <p:nvPr userDrawn="1"/>
          </p:nvSpPr>
          <p:spPr bwMode="auto">
            <a:xfrm>
              <a:off x="121024" y="4566387"/>
              <a:ext cx="11365992" cy="0"/>
            </a:xfrm>
            <a:custGeom>
              <a:avLst/>
              <a:gdLst>
                <a:gd name="connsiteX0" fmla="*/ 11391900 w 11391900"/>
                <a:gd name="connsiteY0" fmla="*/ 0 h 0"/>
                <a:gd name="connsiteX1" fmla="*/ 0 w 11391900"/>
                <a:gd name="connsiteY1" fmla="*/ 0 h 0"/>
              </a:gdLst>
              <a:ahLst/>
              <a:cxnLst>
                <a:cxn ang="0">
                  <a:pos x="connsiteX0" y="connsiteY0"/>
                </a:cxn>
                <a:cxn ang="0">
                  <a:pos x="connsiteX1" y="connsiteY1"/>
                </a:cxn>
              </a:cxnLst>
              <a:rect l="l" t="t" r="r" b="b"/>
              <a:pathLst>
                <a:path w="11391900">
                  <a:moveTo>
                    <a:pt x="11391900" y="0"/>
                  </a:moveTo>
                  <a:lnTo>
                    <a:pt x="0" y="0"/>
                  </a:lnTo>
                </a:path>
              </a:pathLst>
            </a:custGeom>
            <a:noFill/>
            <a:ln w="22225" cap="flat" cmpd="sng" algn="ctr">
              <a:solidFill>
                <a:srgbClr val="987E4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685783"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p:txBody>
        </p:sp>
      </p:grpSp>
      <p:grpSp>
        <p:nvGrpSpPr>
          <p:cNvPr id="199695" name="Group 199694"/>
          <p:cNvGrpSpPr/>
          <p:nvPr userDrawn="1"/>
        </p:nvGrpSpPr>
        <p:grpSpPr>
          <a:xfrm>
            <a:off x="8827101" y="4840470"/>
            <a:ext cx="282116" cy="282660"/>
            <a:chOff x="7497763" y="3830638"/>
            <a:chExt cx="2471738" cy="2476500"/>
          </a:xfrm>
        </p:grpSpPr>
        <p:sp>
          <p:nvSpPr>
            <p:cNvPr id="199692" name="Oval 41"/>
            <p:cNvSpPr>
              <a:spLocks noChangeArrowheads="1"/>
            </p:cNvSpPr>
            <p:nvPr userDrawn="1"/>
          </p:nvSpPr>
          <p:spPr bwMode="auto">
            <a:xfrm>
              <a:off x="7497763" y="3830638"/>
              <a:ext cx="2471738" cy="2476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693" name="Freeform 42"/>
            <p:cNvSpPr>
              <a:spLocks/>
            </p:cNvSpPr>
            <p:nvPr userDrawn="1"/>
          </p:nvSpPr>
          <p:spPr bwMode="auto">
            <a:xfrm>
              <a:off x="7678738" y="4011613"/>
              <a:ext cx="2109788" cy="2114550"/>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9682" name="Rectangle 2"/>
          <p:cNvSpPr>
            <a:spLocks noGrp="1" noChangeArrowheads="1"/>
          </p:cNvSpPr>
          <p:nvPr userDrawn="1">
            <p:ph type="title"/>
          </p:nvPr>
        </p:nvSpPr>
        <p:spPr bwMode="auto">
          <a:xfrm>
            <a:off x="214950" y="85390"/>
            <a:ext cx="7615954" cy="623888"/>
          </a:xfrm>
          <a:prstGeom prst="rect">
            <a:avLst/>
          </a:prstGeom>
          <a:noFill/>
          <a:ln w="9525">
            <a:noFill/>
            <a:miter lim="800000"/>
            <a:headEnd/>
            <a:tailEnd/>
          </a:ln>
          <a:effectLst/>
        </p:spPr>
        <p:txBody>
          <a:bodyPr vert="horz" wrap="square" lIns="34289" tIns="34289" rIns="34289" bIns="0" numCol="1" anchor="b" anchorCtr="0" compatLnSpc="1">
            <a:prstTxWarp prst="textNoShape">
              <a:avLst/>
            </a:prstTxWarp>
          </a:bodyPr>
          <a:lstStyle/>
          <a:p>
            <a:pPr lvl="0"/>
            <a:r>
              <a:rPr lang="en-US" dirty="0"/>
              <a:t>Click to edit Master title style</a:t>
            </a:r>
          </a:p>
        </p:txBody>
      </p:sp>
      <p:sp>
        <p:nvSpPr>
          <p:cNvPr id="199684" name="Rectangle 4"/>
          <p:cNvSpPr>
            <a:spLocks noGrp="1" noChangeArrowheads="1"/>
          </p:cNvSpPr>
          <p:nvPr userDrawn="1">
            <p:ph type="sldNum" sz="quarter" idx="4"/>
          </p:nvPr>
        </p:nvSpPr>
        <p:spPr bwMode="auto">
          <a:xfrm>
            <a:off x="8788267" y="4909700"/>
            <a:ext cx="359445" cy="150811"/>
          </a:xfrm>
          <a:prstGeom prst="rect">
            <a:avLst/>
          </a:prstGeom>
          <a:noFill/>
          <a:ln w="9525">
            <a:noFill/>
            <a:miter lim="800000"/>
            <a:headEnd/>
            <a:tailEnd/>
          </a:ln>
          <a:effectLst/>
        </p:spPr>
        <p:txBody>
          <a:bodyPr vert="horz" wrap="square" lIns="13716" tIns="13716" rIns="13716" bIns="13716" numCol="1" anchor="t" anchorCtr="0" compatLnSpc="1">
            <a:prstTxWarp prst="textNoShape">
              <a:avLst/>
            </a:prstTxWarp>
            <a:spAutoFit/>
          </a:bodyPr>
          <a:lstStyle>
            <a:lvl1pPr algn="ctr">
              <a:spcBef>
                <a:spcPct val="20000"/>
              </a:spcBef>
              <a:buClr>
                <a:schemeClr val="tx1"/>
              </a:buClr>
              <a:buSzPct val="50000"/>
              <a:buFont typeface="Wingdings" pitchFamily="2" charset="2"/>
              <a:buNone/>
              <a:defRPr sz="800" b="0">
                <a:solidFill>
                  <a:schemeClr val="bg1"/>
                </a:solidFill>
                <a:effectLst/>
                <a:latin typeface="+mj-lt"/>
              </a:defRPr>
            </a:lvl1pPr>
          </a:lstStyle>
          <a:p>
            <a:fld id="{8022235C-F2BB-49F2-A307-DAF5D2C4A06C}" type="slidenum">
              <a:rPr lang="en-US" smtClean="0"/>
              <a:pPr/>
              <a:t>‹#›</a:t>
            </a:fld>
            <a:endParaRPr lang="en-US" dirty="0"/>
          </a:p>
        </p:txBody>
      </p:sp>
      <p:sp>
        <p:nvSpPr>
          <p:cNvPr id="6" name="Text Placeholder 5"/>
          <p:cNvSpPr>
            <a:spLocks noGrp="1"/>
          </p:cNvSpPr>
          <p:nvPr userDrawn="1">
            <p:ph type="body" idx="1"/>
          </p:nvPr>
        </p:nvSpPr>
        <p:spPr>
          <a:xfrm>
            <a:off x="243253" y="805956"/>
            <a:ext cx="8604504" cy="1249058"/>
          </a:xfrm>
          <a:prstGeom prst="rect">
            <a:avLst/>
          </a:prstGeom>
        </p:spPr>
        <p:txBody>
          <a:bodyPr vert="horz" lIns="34289" tIns="34289" rIns="34289" bIns="34289"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393" y="3003949"/>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5441868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41"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000" b="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1900" b="1">
          <a:solidFill>
            <a:srgbClr val="000000"/>
          </a:solidFill>
          <a:latin typeface="Arial" charset="0"/>
        </a:defRPr>
      </a:lvl2pPr>
      <a:lvl3pPr algn="l" rtl="0" eaLnBrk="1" fontAlgn="base" hangingPunct="1">
        <a:lnSpc>
          <a:spcPct val="90000"/>
        </a:lnSpc>
        <a:spcBef>
          <a:spcPct val="0"/>
        </a:spcBef>
        <a:spcAft>
          <a:spcPct val="0"/>
        </a:spcAft>
        <a:defRPr sz="1900" b="1">
          <a:solidFill>
            <a:srgbClr val="000000"/>
          </a:solidFill>
          <a:latin typeface="Arial" charset="0"/>
        </a:defRPr>
      </a:lvl3pPr>
      <a:lvl4pPr algn="l" rtl="0" eaLnBrk="1" fontAlgn="base" hangingPunct="1">
        <a:lnSpc>
          <a:spcPct val="90000"/>
        </a:lnSpc>
        <a:spcBef>
          <a:spcPct val="0"/>
        </a:spcBef>
        <a:spcAft>
          <a:spcPct val="0"/>
        </a:spcAft>
        <a:defRPr sz="1900" b="1">
          <a:solidFill>
            <a:srgbClr val="000000"/>
          </a:solidFill>
          <a:latin typeface="Arial" charset="0"/>
        </a:defRPr>
      </a:lvl4pPr>
      <a:lvl5pPr algn="l" rtl="0" eaLnBrk="1" fontAlgn="base" hangingPunct="1">
        <a:lnSpc>
          <a:spcPct val="90000"/>
        </a:lnSpc>
        <a:spcBef>
          <a:spcPct val="0"/>
        </a:spcBef>
        <a:spcAft>
          <a:spcPct val="0"/>
        </a:spcAft>
        <a:defRPr sz="1900" b="1">
          <a:solidFill>
            <a:srgbClr val="000000"/>
          </a:solidFill>
          <a:latin typeface="Arial" charset="0"/>
        </a:defRPr>
      </a:lvl5pPr>
      <a:lvl6pPr marL="342892" algn="l" rtl="0" eaLnBrk="1" fontAlgn="base" hangingPunct="1">
        <a:lnSpc>
          <a:spcPct val="90000"/>
        </a:lnSpc>
        <a:spcBef>
          <a:spcPct val="0"/>
        </a:spcBef>
        <a:spcAft>
          <a:spcPct val="0"/>
        </a:spcAft>
        <a:defRPr sz="1900" b="1">
          <a:solidFill>
            <a:srgbClr val="000000"/>
          </a:solidFill>
          <a:latin typeface="Arial" charset="0"/>
        </a:defRPr>
      </a:lvl6pPr>
      <a:lvl7pPr marL="685783" algn="l" rtl="0" eaLnBrk="1" fontAlgn="base" hangingPunct="1">
        <a:lnSpc>
          <a:spcPct val="90000"/>
        </a:lnSpc>
        <a:spcBef>
          <a:spcPct val="0"/>
        </a:spcBef>
        <a:spcAft>
          <a:spcPct val="0"/>
        </a:spcAft>
        <a:defRPr sz="1900" b="1">
          <a:solidFill>
            <a:srgbClr val="000000"/>
          </a:solidFill>
          <a:latin typeface="Arial" charset="0"/>
        </a:defRPr>
      </a:lvl7pPr>
      <a:lvl8pPr marL="1028675" algn="l" rtl="0" eaLnBrk="1" fontAlgn="base" hangingPunct="1">
        <a:lnSpc>
          <a:spcPct val="90000"/>
        </a:lnSpc>
        <a:spcBef>
          <a:spcPct val="0"/>
        </a:spcBef>
        <a:spcAft>
          <a:spcPct val="0"/>
        </a:spcAft>
        <a:defRPr sz="1900" b="1">
          <a:solidFill>
            <a:srgbClr val="000000"/>
          </a:solidFill>
          <a:latin typeface="Arial" charset="0"/>
        </a:defRPr>
      </a:lvl8pPr>
      <a:lvl9pPr marL="1371566" algn="l" rtl="0" eaLnBrk="1" fontAlgn="base" hangingPunct="1">
        <a:lnSpc>
          <a:spcPct val="90000"/>
        </a:lnSpc>
        <a:spcBef>
          <a:spcPct val="0"/>
        </a:spcBef>
        <a:spcAft>
          <a:spcPct val="0"/>
        </a:spcAft>
        <a:defRPr sz="1900" b="1">
          <a:solidFill>
            <a:srgbClr val="000000"/>
          </a:solidFill>
          <a:latin typeface="Arial" charset="0"/>
        </a:defRPr>
      </a:lvl9pPr>
    </p:titleStyle>
    <p:bodyStyle>
      <a:lvl1pPr algn="l" rtl="0" eaLnBrk="1" fontAlgn="base" hangingPunct="1">
        <a:lnSpc>
          <a:spcPct val="100000"/>
        </a:lnSpc>
        <a:spcBef>
          <a:spcPts val="225"/>
        </a:spcBef>
        <a:spcAft>
          <a:spcPts val="300"/>
        </a:spcAft>
        <a:buClr>
          <a:schemeClr val="accent5">
            <a:lumMod val="50000"/>
          </a:schemeClr>
        </a:buClr>
        <a:buFont typeface="Webdings" pitchFamily="18" charset="2"/>
        <a:buNone/>
        <a:defRPr lang="en-US" sz="1400" dirty="0" smtClean="0">
          <a:solidFill>
            <a:schemeClr val="tx2">
              <a:lumMod val="75000"/>
              <a:lumOff val="25000"/>
            </a:schemeClr>
          </a:solidFill>
          <a:latin typeface="+mn-lt"/>
          <a:ea typeface="+mn-ea"/>
          <a:cs typeface="Arial" pitchFamily="34" charset="0"/>
        </a:defRPr>
      </a:lvl1pPr>
      <a:lvl2pPr marL="170256" indent="-169065" algn="l" rtl="0" eaLnBrk="1" fontAlgn="base" hangingPunct="1">
        <a:lnSpc>
          <a:spcPct val="100000"/>
        </a:lnSpc>
        <a:spcBef>
          <a:spcPts val="225"/>
        </a:spcBef>
        <a:spcAft>
          <a:spcPts val="300"/>
        </a:spcAft>
        <a:buClr>
          <a:schemeClr val="accent1"/>
        </a:buClr>
        <a:buSzPct val="101000"/>
        <a:buFont typeface="Arial" panose="020B0604020202020204" pitchFamily="34" charset="0"/>
        <a:buChar char="•"/>
        <a:defRPr lang="en-US" sz="1400" dirty="0" smtClean="0">
          <a:solidFill>
            <a:schemeClr val="tx2">
              <a:lumMod val="75000"/>
              <a:lumOff val="25000"/>
            </a:schemeClr>
          </a:solidFill>
          <a:latin typeface="+mn-lt"/>
          <a:cs typeface="Arial" pitchFamily="34" charset="0"/>
        </a:defRPr>
      </a:lvl2pPr>
      <a:lvl3pPr marL="346463" indent="-176209" algn="l" rtl="0" eaLnBrk="1" fontAlgn="base" hangingPunct="1">
        <a:lnSpc>
          <a:spcPct val="100000"/>
        </a:lnSpc>
        <a:spcBef>
          <a:spcPts val="225"/>
        </a:spcBef>
        <a:spcAft>
          <a:spcPts val="300"/>
        </a:spcAft>
        <a:buClr>
          <a:schemeClr val="accent1"/>
        </a:buClr>
        <a:buSzPct val="80000"/>
        <a:buFont typeface="Arial" pitchFamily="34" charset="0"/>
        <a:buChar char="–"/>
        <a:defRPr lang="en-US" sz="1200" dirty="0" smtClean="0">
          <a:solidFill>
            <a:schemeClr val="tx2">
              <a:lumMod val="75000"/>
              <a:lumOff val="25000"/>
            </a:schemeClr>
          </a:solidFill>
          <a:latin typeface="+mn-lt"/>
          <a:cs typeface="Arial" pitchFamily="34" charset="0"/>
        </a:defRPr>
      </a:lvl3pPr>
      <a:lvl4pPr marL="515528" indent="-169065" algn="l" rtl="0" eaLnBrk="1" fontAlgn="base" hangingPunct="1">
        <a:lnSpc>
          <a:spcPct val="100000"/>
        </a:lnSpc>
        <a:spcBef>
          <a:spcPts val="225"/>
        </a:spcBef>
        <a:spcAft>
          <a:spcPts val="300"/>
        </a:spcAft>
        <a:buClr>
          <a:schemeClr val="accent1"/>
        </a:buClr>
        <a:buSzPct val="80000"/>
        <a:buFont typeface="Arial" pitchFamily="34" charset="0"/>
        <a:buChar char="•"/>
        <a:defRPr lang="en-US" sz="1100" dirty="0" smtClean="0">
          <a:solidFill>
            <a:schemeClr val="tx2">
              <a:lumMod val="75000"/>
              <a:lumOff val="25000"/>
            </a:schemeClr>
          </a:solidFill>
          <a:latin typeface="+mn-lt"/>
          <a:cs typeface="Arial" pitchFamily="34" charset="0"/>
        </a:defRPr>
      </a:lvl4pPr>
      <a:lvl5pPr marL="685783" indent="-170256" algn="l" rtl="0" eaLnBrk="1" fontAlgn="base" hangingPunct="1">
        <a:lnSpc>
          <a:spcPct val="100000"/>
        </a:lnSpc>
        <a:spcBef>
          <a:spcPts val="225"/>
        </a:spcBef>
        <a:spcAft>
          <a:spcPts val="300"/>
        </a:spcAft>
        <a:buClr>
          <a:schemeClr val="accent1"/>
        </a:buClr>
        <a:buSzPct val="60000"/>
        <a:buFont typeface="Arial" pitchFamily="34" charset="0"/>
        <a:buChar char="–"/>
        <a:defRPr lang="en-US" sz="900" dirty="0" smtClean="0">
          <a:solidFill>
            <a:schemeClr val="tx2">
              <a:lumMod val="75000"/>
              <a:lumOff val="25000"/>
            </a:schemeClr>
          </a:solidFill>
          <a:latin typeface="+mn-lt"/>
          <a:cs typeface="Arial" pitchFamily="34" charset="0"/>
        </a:defRPr>
      </a:lvl5pPr>
      <a:lvl6pPr marL="1584683"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1927574"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2270465"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2613357"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99695" name="Group 199694"/>
          <p:cNvGrpSpPr/>
          <p:nvPr userDrawn="1"/>
        </p:nvGrpSpPr>
        <p:grpSpPr>
          <a:xfrm>
            <a:off x="8827101" y="4840470"/>
            <a:ext cx="282116" cy="282660"/>
            <a:chOff x="7497763" y="3830638"/>
            <a:chExt cx="2471738" cy="2476500"/>
          </a:xfrm>
        </p:grpSpPr>
        <p:sp>
          <p:nvSpPr>
            <p:cNvPr id="199692" name="Oval 41"/>
            <p:cNvSpPr>
              <a:spLocks noChangeArrowheads="1"/>
            </p:cNvSpPr>
            <p:nvPr userDrawn="1"/>
          </p:nvSpPr>
          <p:spPr bwMode="auto">
            <a:xfrm>
              <a:off x="7497763" y="3830638"/>
              <a:ext cx="2471738" cy="2476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693" name="Freeform 42"/>
            <p:cNvSpPr>
              <a:spLocks/>
            </p:cNvSpPr>
            <p:nvPr userDrawn="1"/>
          </p:nvSpPr>
          <p:spPr bwMode="auto">
            <a:xfrm>
              <a:off x="7678738" y="4011613"/>
              <a:ext cx="2109788" cy="2114550"/>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9682" name="Rectangle 2"/>
          <p:cNvSpPr>
            <a:spLocks noGrp="1" noChangeArrowheads="1"/>
          </p:cNvSpPr>
          <p:nvPr userDrawn="1">
            <p:ph type="title"/>
          </p:nvPr>
        </p:nvSpPr>
        <p:spPr bwMode="auto">
          <a:xfrm>
            <a:off x="214950" y="85390"/>
            <a:ext cx="7615954" cy="623888"/>
          </a:xfrm>
          <a:prstGeom prst="rect">
            <a:avLst/>
          </a:prstGeom>
          <a:noFill/>
          <a:ln w="9525">
            <a:noFill/>
            <a:miter lim="800000"/>
            <a:headEnd/>
            <a:tailEnd/>
          </a:ln>
          <a:effectLst/>
        </p:spPr>
        <p:txBody>
          <a:bodyPr vert="horz" wrap="square" lIns="34289" tIns="34289" rIns="34289" bIns="0" numCol="1" anchor="b" anchorCtr="0" compatLnSpc="1">
            <a:prstTxWarp prst="textNoShape">
              <a:avLst/>
            </a:prstTxWarp>
          </a:bodyPr>
          <a:lstStyle/>
          <a:p>
            <a:pPr lvl="0"/>
            <a:r>
              <a:rPr lang="en-US" dirty="0"/>
              <a:t>Click to edit Master title style</a:t>
            </a:r>
          </a:p>
        </p:txBody>
      </p:sp>
      <p:sp>
        <p:nvSpPr>
          <p:cNvPr id="199684" name="Rectangle 4"/>
          <p:cNvSpPr>
            <a:spLocks noGrp="1" noChangeArrowheads="1"/>
          </p:cNvSpPr>
          <p:nvPr userDrawn="1">
            <p:ph type="sldNum" sz="quarter" idx="4"/>
          </p:nvPr>
        </p:nvSpPr>
        <p:spPr bwMode="auto">
          <a:xfrm>
            <a:off x="8788267" y="4909700"/>
            <a:ext cx="359445" cy="150811"/>
          </a:xfrm>
          <a:prstGeom prst="rect">
            <a:avLst/>
          </a:prstGeom>
          <a:noFill/>
          <a:ln w="9525">
            <a:noFill/>
            <a:miter lim="800000"/>
            <a:headEnd/>
            <a:tailEnd/>
          </a:ln>
          <a:effectLst/>
        </p:spPr>
        <p:txBody>
          <a:bodyPr vert="horz" wrap="square" lIns="13716" tIns="13716" rIns="13716" bIns="13716" numCol="1" anchor="t" anchorCtr="0" compatLnSpc="1">
            <a:prstTxWarp prst="textNoShape">
              <a:avLst/>
            </a:prstTxWarp>
            <a:spAutoFit/>
          </a:bodyPr>
          <a:lstStyle>
            <a:lvl1pPr algn="ctr">
              <a:spcBef>
                <a:spcPct val="20000"/>
              </a:spcBef>
              <a:buClr>
                <a:schemeClr val="tx1"/>
              </a:buClr>
              <a:buSzPct val="50000"/>
              <a:buFont typeface="Wingdings" pitchFamily="2" charset="2"/>
              <a:buNone/>
              <a:defRPr sz="800" b="0">
                <a:solidFill>
                  <a:schemeClr val="bg1"/>
                </a:solidFill>
                <a:effectLst/>
                <a:latin typeface="+mj-lt"/>
              </a:defRPr>
            </a:lvl1pPr>
          </a:lstStyle>
          <a:p>
            <a:fld id="{8022235C-F2BB-49F2-A307-DAF5D2C4A06C}" type="slidenum">
              <a:rPr lang="en-US" smtClean="0"/>
              <a:pPr/>
              <a:t>‹#›</a:t>
            </a:fld>
            <a:endParaRPr lang="en-US" dirty="0"/>
          </a:p>
        </p:txBody>
      </p:sp>
      <p:sp>
        <p:nvSpPr>
          <p:cNvPr id="6" name="Text Placeholder 5"/>
          <p:cNvSpPr>
            <a:spLocks noGrp="1"/>
          </p:cNvSpPr>
          <p:nvPr userDrawn="1">
            <p:ph type="body" idx="1"/>
          </p:nvPr>
        </p:nvSpPr>
        <p:spPr>
          <a:xfrm>
            <a:off x="243253" y="805956"/>
            <a:ext cx="8604504" cy="1249058"/>
          </a:xfrm>
          <a:prstGeom prst="rect">
            <a:avLst/>
          </a:prstGeom>
        </p:spPr>
        <p:txBody>
          <a:bodyPr vert="horz" lIns="34289" tIns="34289" rIns="34289" bIns="34289"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393" y="3003949"/>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721760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42" r:id="rId6"/>
    <p:sldLayoutId id="2147483736" r:id="rId7"/>
    <p:sldLayoutId id="2147483737" r:id="rId8"/>
    <p:sldLayoutId id="2147483738" r:id="rId9"/>
    <p:sldLayoutId id="2147483739" r:id="rId10"/>
    <p:sldLayoutId id="214748374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3000" b="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1900" b="1">
          <a:solidFill>
            <a:srgbClr val="000000"/>
          </a:solidFill>
          <a:latin typeface="Arial" charset="0"/>
        </a:defRPr>
      </a:lvl2pPr>
      <a:lvl3pPr algn="l" rtl="0" eaLnBrk="1" fontAlgn="base" hangingPunct="1">
        <a:lnSpc>
          <a:spcPct val="90000"/>
        </a:lnSpc>
        <a:spcBef>
          <a:spcPct val="0"/>
        </a:spcBef>
        <a:spcAft>
          <a:spcPct val="0"/>
        </a:spcAft>
        <a:defRPr sz="1900" b="1">
          <a:solidFill>
            <a:srgbClr val="000000"/>
          </a:solidFill>
          <a:latin typeface="Arial" charset="0"/>
        </a:defRPr>
      </a:lvl3pPr>
      <a:lvl4pPr algn="l" rtl="0" eaLnBrk="1" fontAlgn="base" hangingPunct="1">
        <a:lnSpc>
          <a:spcPct val="90000"/>
        </a:lnSpc>
        <a:spcBef>
          <a:spcPct val="0"/>
        </a:spcBef>
        <a:spcAft>
          <a:spcPct val="0"/>
        </a:spcAft>
        <a:defRPr sz="1900" b="1">
          <a:solidFill>
            <a:srgbClr val="000000"/>
          </a:solidFill>
          <a:latin typeface="Arial" charset="0"/>
        </a:defRPr>
      </a:lvl4pPr>
      <a:lvl5pPr algn="l" rtl="0" eaLnBrk="1" fontAlgn="base" hangingPunct="1">
        <a:lnSpc>
          <a:spcPct val="90000"/>
        </a:lnSpc>
        <a:spcBef>
          <a:spcPct val="0"/>
        </a:spcBef>
        <a:spcAft>
          <a:spcPct val="0"/>
        </a:spcAft>
        <a:defRPr sz="1900" b="1">
          <a:solidFill>
            <a:srgbClr val="000000"/>
          </a:solidFill>
          <a:latin typeface="Arial" charset="0"/>
        </a:defRPr>
      </a:lvl5pPr>
      <a:lvl6pPr marL="342892" algn="l" rtl="0" eaLnBrk="1" fontAlgn="base" hangingPunct="1">
        <a:lnSpc>
          <a:spcPct val="90000"/>
        </a:lnSpc>
        <a:spcBef>
          <a:spcPct val="0"/>
        </a:spcBef>
        <a:spcAft>
          <a:spcPct val="0"/>
        </a:spcAft>
        <a:defRPr sz="1900" b="1">
          <a:solidFill>
            <a:srgbClr val="000000"/>
          </a:solidFill>
          <a:latin typeface="Arial" charset="0"/>
        </a:defRPr>
      </a:lvl6pPr>
      <a:lvl7pPr marL="685783" algn="l" rtl="0" eaLnBrk="1" fontAlgn="base" hangingPunct="1">
        <a:lnSpc>
          <a:spcPct val="90000"/>
        </a:lnSpc>
        <a:spcBef>
          <a:spcPct val="0"/>
        </a:spcBef>
        <a:spcAft>
          <a:spcPct val="0"/>
        </a:spcAft>
        <a:defRPr sz="1900" b="1">
          <a:solidFill>
            <a:srgbClr val="000000"/>
          </a:solidFill>
          <a:latin typeface="Arial" charset="0"/>
        </a:defRPr>
      </a:lvl7pPr>
      <a:lvl8pPr marL="1028675" algn="l" rtl="0" eaLnBrk="1" fontAlgn="base" hangingPunct="1">
        <a:lnSpc>
          <a:spcPct val="90000"/>
        </a:lnSpc>
        <a:spcBef>
          <a:spcPct val="0"/>
        </a:spcBef>
        <a:spcAft>
          <a:spcPct val="0"/>
        </a:spcAft>
        <a:defRPr sz="1900" b="1">
          <a:solidFill>
            <a:srgbClr val="000000"/>
          </a:solidFill>
          <a:latin typeface="Arial" charset="0"/>
        </a:defRPr>
      </a:lvl8pPr>
      <a:lvl9pPr marL="1371566" algn="l" rtl="0" eaLnBrk="1" fontAlgn="base" hangingPunct="1">
        <a:lnSpc>
          <a:spcPct val="90000"/>
        </a:lnSpc>
        <a:spcBef>
          <a:spcPct val="0"/>
        </a:spcBef>
        <a:spcAft>
          <a:spcPct val="0"/>
        </a:spcAft>
        <a:defRPr sz="1900" b="1">
          <a:solidFill>
            <a:srgbClr val="000000"/>
          </a:solidFill>
          <a:latin typeface="Arial" charset="0"/>
        </a:defRPr>
      </a:lvl9pPr>
    </p:titleStyle>
    <p:bodyStyle>
      <a:lvl1pPr algn="l" rtl="0" eaLnBrk="1" fontAlgn="base" hangingPunct="1">
        <a:lnSpc>
          <a:spcPct val="100000"/>
        </a:lnSpc>
        <a:spcBef>
          <a:spcPts val="225"/>
        </a:spcBef>
        <a:spcAft>
          <a:spcPts val="300"/>
        </a:spcAft>
        <a:buClr>
          <a:schemeClr val="accent5">
            <a:lumMod val="50000"/>
          </a:schemeClr>
        </a:buClr>
        <a:buFont typeface="Webdings" pitchFamily="18" charset="2"/>
        <a:buNone/>
        <a:defRPr lang="en-US" sz="1400" dirty="0" smtClean="0">
          <a:solidFill>
            <a:schemeClr val="tx2">
              <a:lumMod val="75000"/>
              <a:lumOff val="25000"/>
            </a:schemeClr>
          </a:solidFill>
          <a:latin typeface="+mn-lt"/>
          <a:ea typeface="+mn-ea"/>
          <a:cs typeface="Arial" pitchFamily="34" charset="0"/>
        </a:defRPr>
      </a:lvl1pPr>
      <a:lvl2pPr marL="170256" indent="-169065" algn="l" rtl="0" eaLnBrk="1" fontAlgn="base" hangingPunct="1">
        <a:lnSpc>
          <a:spcPct val="100000"/>
        </a:lnSpc>
        <a:spcBef>
          <a:spcPts val="225"/>
        </a:spcBef>
        <a:spcAft>
          <a:spcPts val="300"/>
        </a:spcAft>
        <a:buClr>
          <a:schemeClr val="accent1"/>
        </a:buClr>
        <a:buSzPct val="101000"/>
        <a:buFont typeface="Arial" panose="020B0604020202020204" pitchFamily="34" charset="0"/>
        <a:buChar char="•"/>
        <a:defRPr lang="en-US" sz="1400" dirty="0" smtClean="0">
          <a:solidFill>
            <a:schemeClr val="tx2">
              <a:lumMod val="75000"/>
              <a:lumOff val="25000"/>
            </a:schemeClr>
          </a:solidFill>
          <a:latin typeface="+mn-lt"/>
          <a:cs typeface="Arial" pitchFamily="34" charset="0"/>
        </a:defRPr>
      </a:lvl2pPr>
      <a:lvl3pPr marL="346463" indent="-176209" algn="l" rtl="0" eaLnBrk="1" fontAlgn="base" hangingPunct="1">
        <a:lnSpc>
          <a:spcPct val="100000"/>
        </a:lnSpc>
        <a:spcBef>
          <a:spcPts val="225"/>
        </a:spcBef>
        <a:spcAft>
          <a:spcPts val="300"/>
        </a:spcAft>
        <a:buClr>
          <a:schemeClr val="accent1"/>
        </a:buClr>
        <a:buSzPct val="80000"/>
        <a:buFont typeface="Arial" pitchFamily="34" charset="0"/>
        <a:buChar char="–"/>
        <a:defRPr lang="en-US" sz="1200" dirty="0" smtClean="0">
          <a:solidFill>
            <a:schemeClr val="tx2">
              <a:lumMod val="75000"/>
              <a:lumOff val="25000"/>
            </a:schemeClr>
          </a:solidFill>
          <a:latin typeface="+mn-lt"/>
          <a:cs typeface="Arial" pitchFamily="34" charset="0"/>
        </a:defRPr>
      </a:lvl3pPr>
      <a:lvl4pPr marL="515528" indent="-169065" algn="l" rtl="0" eaLnBrk="1" fontAlgn="base" hangingPunct="1">
        <a:lnSpc>
          <a:spcPct val="100000"/>
        </a:lnSpc>
        <a:spcBef>
          <a:spcPts val="225"/>
        </a:spcBef>
        <a:spcAft>
          <a:spcPts val="300"/>
        </a:spcAft>
        <a:buClr>
          <a:schemeClr val="accent1"/>
        </a:buClr>
        <a:buSzPct val="80000"/>
        <a:buFont typeface="Arial" pitchFamily="34" charset="0"/>
        <a:buChar char="•"/>
        <a:defRPr lang="en-US" sz="1100" dirty="0" smtClean="0">
          <a:solidFill>
            <a:schemeClr val="tx2">
              <a:lumMod val="75000"/>
              <a:lumOff val="25000"/>
            </a:schemeClr>
          </a:solidFill>
          <a:latin typeface="+mn-lt"/>
          <a:cs typeface="Arial" pitchFamily="34" charset="0"/>
        </a:defRPr>
      </a:lvl4pPr>
      <a:lvl5pPr marL="685783" indent="-170256" algn="l" rtl="0" eaLnBrk="1" fontAlgn="base" hangingPunct="1">
        <a:lnSpc>
          <a:spcPct val="100000"/>
        </a:lnSpc>
        <a:spcBef>
          <a:spcPts val="225"/>
        </a:spcBef>
        <a:spcAft>
          <a:spcPts val="300"/>
        </a:spcAft>
        <a:buClr>
          <a:schemeClr val="accent1"/>
        </a:buClr>
        <a:buSzPct val="60000"/>
        <a:buFont typeface="Arial" pitchFamily="34" charset="0"/>
        <a:buChar char="–"/>
        <a:defRPr lang="en-US" sz="900" dirty="0" smtClean="0">
          <a:solidFill>
            <a:schemeClr val="tx2">
              <a:lumMod val="75000"/>
              <a:lumOff val="25000"/>
            </a:schemeClr>
          </a:solidFill>
          <a:latin typeface="+mn-lt"/>
          <a:cs typeface="Arial" pitchFamily="34" charset="0"/>
        </a:defRPr>
      </a:lvl5pPr>
      <a:lvl6pPr marL="1584683"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1927574"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2270465"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2613357"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99695" name="Group 199694"/>
          <p:cNvGrpSpPr/>
          <p:nvPr userDrawn="1"/>
        </p:nvGrpSpPr>
        <p:grpSpPr>
          <a:xfrm>
            <a:off x="8827101" y="4840470"/>
            <a:ext cx="282116" cy="282660"/>
            <a:chOff x="7497763" y="3830638"/>
            <a:chExt cx="2471738" cy="2476500"/>
          </a:xfrm>
        </p:grpSpPr>
        <p:sp>
          <p:nvSpPr>
            <p:cNvPr id="199692" name="Oval 41"/>
            <p:cNvSpPr>
              <a:spLocks noChangeArrowheads="1"/>
            </p:cNvSpPr>
            <p:nvPr userDrawn="1"/>
          </p:nvSpPr>
          <p:spPr bwMode="auto">
            <a:xfrm>
              <a:off x="7497763" y="3830638"/>
              <a:ext cx="2471738" cy="2476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9693" name="Freeform 42"/>
            <p:cNvSpPr>
              <a:spLocks/>
            </p:cNvSpPr>
            <p:nvPr userDrawn="1"/>
          </p:nvSpPr>
          <p:spPr bwMode="auto">
            <a:xfrm>
              <a:off x="7678738" y="4011613"/>
              <a:ext cx="2109788" cy="2114550"/>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99682" name="Rectangle 2"/>
          <p:cNvSpPr>
            <a:spLocks noGrp="1" noChangeArrowheads="1"/>
          </p:cNvSpPr>
          <p:nvPr userDrawn="1">
            <p:ph type="title"/>
          </p:nvPr>
        </p:nvSpPr>
        <p:spPr bwMode="auto">
          <a:xfrm>
            <a:off x="214950" y="85390"/>
            <a:ext cx="7615954" cy="623888"/>
          </a:xfrm>
          <a:prstGeom prst="rect">
            <a:avLst/>
          </a:prstGeom>
          <a:noFill/>
          <a:ln w="9525">
            <a:noFill/>
            <a:miter lim="800000"/>
            <a:headEnd/>
            <a:tailEnd/>
          </a:ln>
          <a:effectLst/>
        </p:spPr>
        <p:txBody>
          <a:bodyPr vert="horz" wrap="square" lIns="34289" tIns="34289" rIns="34289" bIns="0" numCol="1" anchor="b" anchorCtr="0" compatLnSpc="1">
            <a:prstTxWarp prst="textNoShape">
              <a:avLst/>
            </a:prstTxWarp>
          </a:bodyPr>
          <a:lstStyle/>
          <a:p>
            <a:pPr lvl="0"/>
            <a:r>
              <a:rPr lang="en-US" dirty="0"/>
              <a:t>Click to edit Master title style</a:t>
            </a:r>
          </a:p>
        </p:txBody>
      </p:sp>
      <p:sp>
        <p:nvSpPr>
          <p:cNvPr id="199684" name="Rectangle 4"/>
          <p:cNvSpPr>
            <a:spLocks noGrp="1" noChangeArrowheads="1"/>
          </p:cNvSpPr>
          <p:nvPr userDrawn="1">
            <p:ph type="sldNum" sz="quarter" idx="4"/>
          </p:nvPr>
        </p:nvSpPr>
        <p:spPr bwMode="auto">
          <a:xfrm>
            <a:off x="8788257" y="4909693"/>
            <a:ext cx="359445" cy="150811"/>
          </a:xfrm>
          <a:prstGeom prst="rect">
            <a:avLst/>
          </a:prstGeom>
          <a:noFill/>
          <a:ln w="9525">
            <a:noFill/>
            <a:miter lim="800000"/>
            <a:headEnd/>
            <a:tailEnd/>
          </a:ln>
          <a:effectLst/>
        </p:spPr>
        <p:txBody>
          <a:bodyPr vert="horz" wrap="square" lIns="13716" tIns="13716" rIns="13716" bIns="13716" numCol="1" anchor="t" anchorCtr="0" compatLnSpc="1">
            <a:prstTxWarp prst="textNoShape">
              <a:avLst/>
            </a:prstTxWarp>
            <a:spAutoFit/>
          </a:bodyPr>
          <a:lstStyle>
            <a:lvl1pPr algn="ctr">
              <a:spcBef>
                <a:spcPct val="20000"/>
              </a:spcBef>
              <a:buClr>
                <a:schemeClr val="tx1"/>
              </a:buClr>
              <a:buSzPct val="50000"/>
              <a:buFont typeface="Wingdings" pitchFamily="2" charset="2"/>
              <a:buNone/>
              <a:defRPr sz="800" b="0">
                <a:solidFill>
                  <a:schemeClr val="bg1"/>
                </a:solidFill>
                <a:effectLst/>
                <a:latin typeface="+mj-lt"/>
              </a:defRPr>
            </a:lvl1pPr>
          </a:lstStyle>
          <a:p>
            <a:pPr>
              <a:buClr>
                <a:srgbClr val="000000"/>
              </a:buClr>
            </a:pPr>
            <a:fld id="{8022235C-F2BB-49F2-A307-DAF5D2C4A06C}" type="slidenum">
              <a:rPr lang="en-US" smtClean="0">
                <a:solidFill>
                  <a:srgbClr val="FFFFFF"/>
                </a:solidFill>
              </a:rPr>
              <a:pPr>
                <a:buClr>
                  <a:srgbClr val="000000"/>
                </a:buClr>
              </a:pPr>
              <a:t>‹#›</a:t>
            </a:fld>
            <a:endParaRPr lang="en-US" dirty="0">
              <a:solidFill>
                <a:srgbClr val="FFFFFF"/>
              </a:solidFill>
            </a:endParaRPr>
          </a:p>
        </p:txBody>
      </p:sp>
      <p:sp>
        <p:nvSpPr>
          <p:cNvPr id="6" name="Text Placeholder 5"/>
          <p:cNvSpPr>
            <a:spLocks noGrp="1"/>
          </p:cNvSpPr>
          <p:nvPr userDrawn="1">
            <p:ph type="body" idx="1"/>
          </p:nvPr>
        </p:nvSpPr>
        <p:spPr>
          <a:xfrm>
            <a:off x="243253" y="805956"/>
            <a:ext cx="8604504" cy="1249058"/>
          </a:xfrm>
          <a:prstGeom prst="rect">
            <a:avLst/>
          </a:prstGeom>
        </p:spPr>
        <p:txBody>
          <a:bodyPr vert="horz" lIns="34289" tIns="34289" rIns="34289" bIns="34289"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393" y="3003949"/>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214603913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3000" b="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1900" b="1">
          <a:solidFill>
            <a:srgbClr val="000000"/>
          </a:solidFill>
          <a:latin typeface="Arial" charset="0"/>
        </a:defRPr>
      </a:lvl2pPr>
      <a:lvl3pPr algn="l" rtl="0" eaLnBrk="1" fontAlgn="base" hangingPunct="1">
        <a:lnSpc>
          <a:spcPct val="90000"/>
        </a:lnSpc>
        <a:spcBef>
          <a:spcPct val="0"/>
        </a:spcBef>
        <a:spcAft>
          <a:spcPct val="0"/>
        </a:spcAft>
        <a:defRPr sz="1900" b="1">
          <a:solidFill>
            <a:srgbClr val="000000"/>
          </a:solidFill>
          <a:latin typeface="Arial" charset="0"/>
        </a:defRPr>
      </a:lvl3pPr>
      <a:lvl4pPr algn="l" rtl="0" eaLnBrk="1" fontAlgn="base" hangingPunct="1">
        <a:lnSpc>
          <a:spcPct val="90000"/>
        </a:lnSpc>
        <a:spcBef>
          <a:spcPct val="0"/>
        </a:spcBef>
        <a:spcAft>
          <a:spcPct val="0"/>
        </a:spcAft>
        <a:defRPr sz="1900" b="1">
          <a:solidFill>
            <a:srgbClr val="000000"/>
          </a:solidFill>
          <a:latin typeface="Arial" charset="0"/>
        </a:defRPr>
      </a:lvl4pPr>
      <a:lvl5pPr algn="l" rtl="0" eaLnBrk="1" fontAlgn="base" hangingPunct="1">
        <a:lnSpc>
          <a:spcPct val="90000"/>
        </a:lnSpc>
        <a:spcBef>
          <a:spcPct val="0"/>
        </a:spcBef>
        <a:spcAft>
          <a:spcPct val="0"/>
        </a:spcAft>
        <a:defRPr sz="1900" b="1">
          <a:solidFill>
            <a:srgbClr val="000000"/>
          </a:solidFill>
          <a:latin typeface="Arial" charset="0"/>
        </a:defRPr>
      </a:lvl5pPr>
      <a:lvl6pPr marL="342892" algn="l" rtl="0" eaLnBrk="1" fontAlgn="base" hangingPunct="1">
        <a:lnSpc>
          <a:spcPct val="90000"/>
        </a:lnSpc>
        <a:spcBef>
          <a:spcPct val="0"/>
        </a:spcBef>
        <a:spcAft>
          <a:spcPct val="0"/>
        </a:spcAft>
        <a:defRPr sz="1900" b="1">
          <a:solidFill>
            <a:srgbClr val="000000"/>
          </a:solidFill>
          <a:latin typeface="Arial" charset="0"/>
        </a:defRPr>
      </a:lvl6pPr>
      <a:lvl7pPr marL="685783" algn="l" rtl="0" eaLnBrk="1" fontAlgn="base" hangingPunct="1">
        <a:lnSpc>
          <a:spcPct val="90000"/>
        </a:lnSpc>
        <a:spcBef>
          <a:spcPct val="0"/>
        </a:spcBef>
        <a:spcAft>
          <a:spcPct val="0"/>
        </a:spcAft>
        <a:defRPr sz="1900" b="1">
          <a:solidFill>
            <a:srgbClr val="000000"/>
          </a:solidFill>
          <a:latin typeface="Arial" charset="0"/>
        </a:defRPr>
      </a:lvl7pPr>
      <a:lvl8pPr marL="1028675" algn="l" rtl="0" eaLnBrk="1" fontAlgn="base" hangingPunct="1">
        <a:lnSpc>
          <a:spcPct val="90000"/>
        </a:lnSpc>
        <a:spcBef>
          <a:spcPct val="0"/>
        </a:spcBef>
        <a:spcAft>
          <a:spcPct val="0"/>
        </a:spcAft>
        <a:defRPr sz="1900" b="1">
          <a:solidFill>
            <a:srgbClr val="000000"/>
          </a:solidFill>
          <a:latin typeface="Arial" charset="0"/>
        </a:defRPr>
      </a:lvl8pPr>
      <a:lvl9pPr marL="1371566" algn="l" rtl="0" eaLnBrk="1" fontAlgn="base" hangingPunct="1">
        <a:lnSpc>
          <a:spcPct val="90000"/>
        </a:lnSpc>
        <a:spcBef>
          <a:spcPct val="0"/>
        </a:spcBef>
        <a:spcAft>
          <a:spcPct val="0"/>
        </a:spcAft>
        <a:defRPr sz="1900" b="1">
          <a:solidFill>
            <a:srgbClr val="000000"/>
          </a:solidFill>
          <a:latin typeface="Arial" charset="0"/>
        </a:defRPr>
      </a:lvl9pPr>
    </p:titleStyle>
    <p:bodyStyle>
      <a:lvl1pPr algn="l" rtl="0" eaLnBrk="1" fontAlgn="base" hangingPunct="1">
        <a:lnSpc>
          <a:spcPct val="100000"/>
        </a:lnSpc>
        <a:spcBef>
          <a:spcPts val="225"/>
        </a:spcBef>
        <a:spcAft>
          <a:spcPts val="300"/>
        </a:spcAft>
        <a:buClr>
          <a:schemeClr val="accent5">
            <a:lumMod val="50000"/>
          </a:schemeClr>
        </a:buClr>
        <a:buFont typeface="Webdings" pitchFamily="18" charset="2"/>
        <a:buNone/>
        <a:defRPr lang="en-US" sz="1400" dirty="0" smtClean="0">
          <a:solidFill>
            <a:schemeClr val="tx2">
              <a:lumMod val="75000"/>
              <a:lumOff val="25000"/>
            </a:schemeClr>
          </a:solidFill>
          <a:latin typeface="+mn-lt"/>
          <a:ea typeface="+mn-ea"/>
          <a:cs typeface="Arial" pitchFamily="34" charset="0"/>
        </a:defRPr>
      </a:lvl1pPr>
      <a:lvl2pPr marL="170256" indent="-169065" algn="l" rtl="0" eaLnBrk="1" fontAlgn="base" hangingPunct="1">
        <a:lnSpc>
          <a:spcPct val="100000"/>
        </a:lnSpc>
        <a:spcBef>
          <a:spcPts val="225"/>
        </a:spcBef>
        <a:spcAft>
          <a:spcPts val="300"/>
        </a:spcAft>
        <a:buClr>
          <a:schemeClr val="accent1"/>
        </a:buClr>
        <a:buSzPct val="101000"/>
        <a:buFont typeface="Arial" panose="020B0604020202020204" pitchFamily="34" charset="0"/>
        <a:buChar char="•"/>
        <a:defRPr lang="en-US" sz="1400" dirty="0" smtClean="0">
          <a:solidFill>
            <a:schemeClr val="tx2">
              <a:lumMod val="75000"/>
              <a:lumOff val="25000"/>
            </a:schemeClr>
          </a:solidFill>
          <a:latin typeface="+mn-lt"/>
          <a:cs typeface="Arial" pitchFamily="34" charset="0"/>
        </a:defRPr>
      </a:lvl2pPr>
      <a:lvl3pPr marL="346463" indent="-176209" algn="l" rtl="0" eaLnBrk="1" fontAlgn="base" hangingPunct="1">
        <a:lnSpc>
          <a:spcPct val="100000"/>
        </a:lnSpc>
        <a:spcBef>
          <a:spcPts val="225"/>
        </a:spcBef>
        <a:spcAft>
          <a:spcPts val="300"/>
        </a:spcAft>
        <a:buClr>
          <a:schemeClr val="accent1"/>
        </a:buClr>
        <a:buSzPct val="80000"/>
        <a:buFont typeface="Arial" pitchFamily="34" charset="0"/>
        <a:buChar char="–"/>
        <a:defRPr lang="en-US" sz="1200" dirty="0" smtClean="0">
          <a:solidFill>
            <a:schemeClr val="tx2">
              <a:lumMod val="75000"/>
              <a:lumOff val="25000"/>
            </a:schemeClr>
          </a:solidFill>
          <a:latin typeface="+mn-lt"/>
          <a:cs typeface="Arial" pitchFamily="34" charset="0"/>
        </a:defRPr>
      </a:lvl3pPr>
      <a:lvl4pPr marL="515528" indent="-169065" algn="l" rtl="0" eaLnBrk="1" fontAlgn="base" hangingPunct="1">
        <a:lnSpc>
          <a:spcPct val="100000"/>
        </a:lnSpc>
        <a:spcBef>
          <a:spcPts val="225"/>
        </a:spcBef>
        <a:spcAft>
          <a:spcPts val="300"/>
        </a:spcAft>
        <a:buClr>
          <a:schemeClr val="accent1"/>
        </a:buClr>
        <a:buSzPct val="80000"/>
        <a:buFont typeface="Arial" pitchFamily="34" charset="0"/>
        <a:buChar char="•"/>
        <a:defRPr lang="en-US" sz="1100" dirty="0" smtClean="0">
          <a:solidFill>
            <a:schemeClr val="tx2">
              <a:lumMod val="75000"/>
              <a:lumOff val="25000"/>
            </a:schemeClr>
          </a:solidFill>
          <a:latin typeface="+mn-lt"/>
          <a:cs typeface="Arial" pitchFamily="34" charset="0"/>
        </a:defRPr>
      </a:lvl4pPr>
      <a:lvl5pPr marL="685783" indent="-170256" algn="l" rtl="0" eaLnBrk="1" fontAlgn="base" hangingPunct="1">
        <a:lnSpc>
          <a:spcPct val="100000"/>
        </a:lnSpc>
        <a:spcBef>
          <a:spcPts val="225"/>
        </a:spcBef>
        <a:spcAft>
          <a:spcPts val="300"/>
        </a:spcAft>
        <a:buClr>
          <a:schemeClr val="accent1"/>
        </a:buClr>
        <a:buSzPct val="60000"/>
        <a:buFont typeface="Arial" pitchFamily="34" charset="0"/>
        <a:buChar char="–"/>
        <a:defRPr lang="en-US" sz="900" dirty="0" smtClean="0">
          <a:solidFill>
            <a:schemeClr val="tx2">
              <a:lumMod val="75000"/>
              <a:lumOff val="25000"/>
            </a:schemeClr>
          </a:solidFill>
          <a:latin typeface="+mn-lt"/>
          <a:cs typeface="Arial" pitchFamily="34" charset="0"/>
        </a:defRPr>
      </a:lvl5pPr>
      <a:lvl6pPr marL="1584683"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1927574"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2270465"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2613357"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99695" name="Group 199694"/>
          <p:cNvGrpSpPr/>
          <p:nvPr userDrawn="1"/>
        </p:nvGrpSpPr>
        <p:grpSpPr>
          <a:xfrm>
            <a:off x="8827101" y="4840470"/>
            <a:ext cx="282116" cy="282660"/>
            <a:chOff x="7497763" y="3830638"/>
            <a:chExt cx="2471738" cy="2476500"/>
          </a:xfrm>
        </p:grpSpPr>
        <p:sp>
          <p:nvSpPr>
            <p:cNvPr id="199692" name="Oval 41"/>
            <p:cNvSpPr>
              <a:spLocks noChangeArrowheads="1"/>
            </p:cNvSpPr>
            <p:nvPr userDrawn="1"/>
          </p:nvSpPr>
          <p:spPr bwMode="auto">
            <a:xfrm>
              <a:off x="7497763" y="3830638"/>
              <a:ext cx="2471738" cy="24765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99693" name="Freeform 42"/>
            <p:cNvSpPr>
              <a:spLocks/>
            </p:cNvSpPr>
            <p:nvPr userDrawn="1"/>
          </p:nvSpPr>
          <p:spPr bwMode="auto">
            <a:xfrm>
              <a:off x="7678738" y="4011613"/>
              <a:ext cx="2109788" cy="2114550"/>
            </a:xfrm>
            <a:custGeom>
              <a:avLst/>
              <a:gdLst>
                <a:gd name="T0" fmla="*/ 617 w 618"/>
                <a:gd name="T1" fmla="*/ 308 h 617"/>
                <a:gd name="T2" fmla="*/ 310 w 618"/>
                <a:gd name="T3" fmla="*/ 616 h 617"/>
                <a:gd name="T4" fmla="*/ 1 w 618"/>
                <a:gd name="T5" fmla="*/ 309 h 617"/>
                <a:gd name="T6" fmla="*/ 308 w 618"/>
                <a:gd name="T7" fmla="*/ 0 h 617"/>
                <a:gd name="T8" fmla="*/ 617 w 618"/>
                <a:gd name="T9" fmla="*/ 308 h 617"/>
              </a:gdLst>
              <a:ahLst/>
              <a:cxnLst>
                <a:cxn ang="0">
                  <a:pos x="T0" y="T1"/>
                </a:cxn>
                <a:cxn ang="0">
                  <a:pos x="T2" y="T3"/>
                </a:cxn>
                <a:cxn ang="0">
                  <a:pos x="T4" y="T5"/>
                </a:cxn>
                <a:cxn ang="0">
                  <a:pos x="T6" y="T7"/>
                </a:cxn>
                <a:cxn ang="0">
                  <a:pos x="T8" y="T9"/>
                </a:cxn>
              </a:cxnLst>
              <a:rect l="0" t="0" r="r" b="b"/>
              <a:pathLst>
                <a:path w="618" h="617">
                  <a:moveTo>
                    <a:pt x="617" y="308"/>
                  </a:moveTo>
                  <a:cubicBezTo>
                    <a:pt x="618" y="478"/>
                    <a:pt x="480" y="616"/>
                    <a:pt x="310" y="616"/>
                  </a:cubicBezTo>
                  <a:cubicBezTo>
                    <a:pt x="139" y="617"/>
                    <a:pt x="1" y="479"/>
                    <a:pt x="1" y="309"/>
                  </a:cubicBezTo>
                  <a:cubicBezTo>
                    <a:pt x="0" y="139"/>
                    <a:pt x="138" y="0"/>
                    <a:pt x="308" y="0"/>
                  </a:cubicBezTo>
                  <a:cubicBezTo>
                    <a:pt x="479" y="0"/>
                    <a:pt x="617" y="137"/>
                    <a:pt x="617" y="3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199682" name="Rectangle 2"/>
          <p:cNvSpPr>
            <a:spLocks noGrp="1" noChangeArrowheads="1"/>
          </p:cNvSpPr>
          <p:nvPr userDrawn="1">
            <p:ph type="title"/>
          </p:nvPr>
        </p:nvSpPr>
        <p:spPr bwMode="auto">
          <a:xfrm>
            <a:off x="214950" y="85390"/>
            <a:ext cx="7615954" cy="623888"/>
          </a:xfrm>
          <a:prstGeom prst="rect">
            <a:avLst/>
          </a:prstGeom>
          <a:noFill/>
          <a:ln w="9525">
            <a:noFill/>
            <a:miter lim="800000"/>
            <a:headEnd/>
            <a:tailEnd/>
          </a:ln>
          <a:effectLst/>
        </p:spPr>
        <p:txBody>
          <a:bodyPr vert="horz" wrap="square" lIns="34289" tIns="34289" rIns="34289" bIns="0" numCol="1" anchor="b" anchorCtr="0" compatLnSpc="1">
            <a:prstTxWarp prst="textNoShape">
              <a:avLst/>
            </a:prstTxWarp>
          </a:bodyPr>
          <a:lstStyle/>
          <a:p>
            <a:pPr lvl="0"/>
            <a:r>
              <a:rPr lang="en-US" dirty="0"/>
              <a:t>Click to edit Master title style</a:t>
            </a:r>
          </a:p>
        </p:txBody>
      </p:sp>
      <p:sp>
        <p:nvSpPr>
          <p:cNvPr id="199684" name="Rectangle 4"/>
          <p:cNvSpPr>
            <a:spLocks noGrp="1" noChangeArrowheads="1"/>
          </p:cNvSpPr>
          <p:nvPr userDrawn="1">
            <p:ph type="sldNum" sz="quarter" idx="4"/>
          </p:nvPr>
        </p:nvSpPr>
        <p:spPr bwMode="auto">
          <a:xfrm>
            <a:off x="8788245" y="4909684"/>
            <a:ext cx="359445" cy="150811"/>
          </a:xfrm>
          <a:prstGeom prst="rect">
            <a:avLst/>
          </a:prstGeom>
          <a:noFill/>
          <a:ln w="9525">
            <a:noFill/>
            <a:miter lim="800000"/>
            <a:headEnd/>
            <a:tailEnd/>
          </a:ln>
          <a:effectLst/>
        </p:spPr>
        <p:txBody>
          <a:bodyPr vert="horz" wrap="square" lIns="13716" tIns="13716" rIns="13716" bIns="13716" numCol="1" anchor="t" anchorCtr="0" compatLnSpc="1">
            <a:prstTxWarp prst="textNoShape">
              <a:avLst/>
            </a:prstTxWarp>
            <a:spAutoFit/>
          </a:bodyPr>
          <a:lstStyle>
            <a:lvl1pPr algn="ctr">
              <a:spcBef>
                <a:spcPct val="20000"/>
              </a:spcBef>
              <a:buClr>
                <a:schemeClr val="tx1"/>
              </a:buClr>
              <a:buSzPct val="50000"/>
              <a:buFont typeface="Wingdings" pitchFamily="2" charset="2"/>
              <a:buNone/>
              <a:defRPr sz="800" b="0">
                <a:solidFill>
                  <a:schemeClr val="bg1"/>
                </a:solidFill>
                <a:effectLst/>
                <a:latin typeface="+mj-lt"/>
              </a:defRPr>
            </a:lvl1pPr>
          </a:lstStyle>
          <a:p>
            <a:pPr>
              <a:buClr>
                <a:srgbClr val="000000"/>
              </a:buClr>
            </a:pPr>
            <a:fld id="{8022235C-F2BB-49F2-A307-DAF5D2C4A06C}" type="slidenum">
              <a:rPr lang="en-US" smtClean="0">
                <a:solidFill>
                  <a:srgbClr val="FFFFFF"/>
                </a:solidFill>
              </a:rPr>
              <a:pPr>
                <a:buClr>
                  <a:srgbClr val="000000"/>
                </a:buClr>
              </a:pPr>
              <a:t>‹#›</a:t>
            </a:fld>
            <a:endParaRPr lang="en-US" dirty="0">
              <a:solidFill>
                <a:srgbClr val="FFFFFF"/>
              </a:solidFill>
            </a:endParaRPr>
          </a:p>
        </p:txBody>
      </p:sp>
      <p:sp>
        <p:nvSpPr>
          <p:cNvPr id="6" name="Text Placeholder 5"/>
          <p:cNvSpPr>
            <a:spLocks noGrp="1"/>
          </p:cNvSpPr>
          <p:nvPr userDrawn="1">
            <p:ph type="body" idx="1"/>
          </p:nvPr>
        </p:nvSpPr>
        <p:spPr>
          <a:xfrm>
            <a:off x="243253" y="805956"/>
            <a:ext cx="8604504" cy="1249058"/>
          </a:xfrm>
          <a:prstGeom prst="rect">
            <a:avLst/>
          </a:prstGeom>
        </p:spPr>
        <p:txBody>
          <a:bodyPr vert="horz" lIns="34289" tIns="34289" rIns="34289" bIns="34289"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ChangeArrowheads="1"/>
          </p:cNvSpPr>
          <p:nvPr userDrawn="1"/>
        </p:nvSpPr>
        <p:spPr bwMode="auto">
          <a:xfrm>
            <a:off x="2388" y="3003949"/>
            <a:ext cx="6729413" cy="15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9" tIns="34289" rIns="68579" bIns="34289" numCol="1" anchor="t" anchorCtr="0" compatLnSpc="1">
            <a:prstTxWarp prst="textNoShape">
              <a:avLst/>
            </a:prstTxWarp>
          </a:bodyPr>
          <a:lstStyle/>
          <a:p>
            <a:endParaRPr lang="en-US" dirty="0">
              <a:solidFill>
                <a:srgbClr val="000000"/>
              </a:solidFill>
            </a:endParaRPr>
          </a:p>
        </p:txBody>
      </p:sp>
    </p:spTree>
    <p:extLst>
      <p:ext uri="{BB962C8B-B14F-4D97-AF65-F5344CB8AC3E}">
        <p14:creationId xmlns:p14="http://schemas.microsoft.com/office/powerpoint/2010/main" val="389038488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fontAlgn="base" hangingPunct="1">
        <a:lnSpc>
          <a:spcPct val="90000"/>
        </a:lnSpc>
        <a:spcBef>
          <a:spcPct val="0"/>
        </a:spcBef>
        <a:spcAft>
          <a:spcPct val="0"/>
        </a:spcAft>
        <a:defRPr sz="3000" b="0">
          <a:solidFill>
            <a:schemeClr val="accent1"/>
          </a:solidFill>
          <a:latin typeface="+mj-lt"/>
          <a:ea typeface="+mj-ea"/>
          <a:cs typeface="Arial" pitchFamily="34" charset="0"/>
        </a:defRPr>
      </a:lvl1pPr>
      <a:lvl2pPr algn="l" rtl="0" eaLnBrk="1" fontAlgn="base" hangingPunct="1">
        <a:lnSpc>
          <a:spcPct val="90000"/>
        </a:lnSpc>
        <a:spcBef>
          <a:spcPct val="0"/>
        </a:spcBef>
        <a:spcAft>
          <a:spcPct val="0"/>
        </a:spcAft>
        <a:defRPr sz="1900" b="1">
          <a:solidFill>
            <a:srgbClr val="000000"/>
          </a:solidFill>
          <a:latin typeface="Arial" charset="0"/>
        </a:defRPr>
      </a:lvl2pPr>
      <a:lvl3pPr algn="l" rtl="0" eaLnBrk="1" fontAlgn="base" hangingPunct="1">
        <a:lnSpc>
          <a:spcPct val="90000"/>
        </a:lnSpc>
        <a:spcBef>
          <a:spcPct val="0"/>
        </a:spcBef>
        <a:spcAft>
          <a:spcPct val="0"/>
        </a:spcAft>
        <a:defRPr sz="1900" b="1">
          <a:solidFill>
            <a:srgbClr val="000000"/>
          </a:solidFill>
          <a:latin typeface="Arial" charset="0"/>
        </a:defRPr>
      </a:lvl3pPr>
      <a:lvl4pPr algn="l" rtl="0" eaLnBrk="1" fontAlgn="base" hangingPunct="1">
        <a:lnSpc>
          <a:spcPct val="90000"/>
        </a:lnSpc>
        <a:spcBef>
          <a:spcPct val="0"/>
        </a:spcBef>
        <a:spcAft>
          <a:spcPct val="0"/>
        </a:spcAft>
        <a:defRPr sz="1900" b="1">
          <a:solidFill>
            <a:srgbClr val="000000"/>
          </a:solidFill>
          <a:latin typeface="Arial" charset="0"/>
        </a:defRPr>
      </a:lvl4pPr>
      <a:lvl5pPr algn="l" rtl="0" eaLnBrk="1" fontAlgn="base" hangingPunct="1">
        <a:lnSpc>
          <a:spcPct val="90000"/>
        </a:lnSpc>
        <a:spcBef>
          <a:spcPct val="0"/>
        </a:spcBef>
        <a:spcAft>
          <a:spcPct val="0"/>
        </a:spcAft>
        <a:defRPr sz="1900" b="1">
          <a:solidFill>
            <a:srgbClr val="000000"/>
          </a:solidFill>
          <a:latin typeface="Arial" charset="0"/>
        </a:defRPr>
      </a:lvl5pPr>
      <a:lvl6pPr marL="342892" algn="l" rtl="0" eaLnBrk="1" fontAlgn="base" hangingPunct="1">
        <a:lnSpc>
          <a:spcPct val="90000"/>
        </a:lnSpc>
        <a:spcBef>
          <a:spcPct val="0"/>
        </a:spcBef>
        <a:spcAft>
          <a:spcPct val="0"/>
        </a:spcAft>
        <a:defRPr sz="1900" b="1">
          <a:solidFill>
            <a:srgbClr val="000000"/>
          </a:solidFill>
          <a:latin typeface="Arial" charset="0"/>
        </a:defRPr>
      </a:lvl6pPr>
      <a:lvl7pPr marL="685783" algn="l" rtl="0" eaLnBrk="1" fontAlgn="base" hangingPunct="1">
        <a:lnSpc>
          <a:spcPct val="90000"/>
        </a:lnSpc>
        <a:spcBef>
          <a:spcPct val="0"/>
        </a:spcBef>
        <a:spcAft>
          <a:spcPct val="0"/>
        </a:spcAft>
        <a:defRPr sz="1900" b="1">
          <a:solidFill>
            <a:srgbClr val="000000"/>
          </a:solidFill>
          <a:latin typeface="Arial" charset="0"/>
        </a:defRPr>
      </a:lvl7pPr>
      <a:lvl8pPr marL="1028675" algn="l" rtl="0" eaLnBrk="1" fontAlgn="base" hangingPunct="1">
        <a:lnSpc>
          <a:spcPct val="90000"/>
        </a:lnSpc>
        <a:spcBef>
          <a:spcPct val="0"/>
        </a:spcBef>
        <a:spcAft>
          <a:spcPct val="0"/>
        </a:spcAft>
        <a:defRPr sz="1900" b="1">
          <a:solidFill>
            <a:srgbClr val="000000"/>
          </a:solidFill>
          <a:latin typeface="Arial" charset="0"/>
        </a:defRPr>
      </a:lvl8pPr>
      <a:lvl9pPr marL="1371566" algn="l" rtl="0" eaLnBrk="1" fontAlgn="base" hangingPunct="1">
        <a:lnSpc>
          <a:spcPct val="90000"/>
        </a:lnSpc>
        <a:spcBef>
          <a:spcPct val="0"/>
        </a:spcBef>
        <a:spcAft>
          <a:spcPct val="0"/>
        </a:spcAft>
        <a:defRPr sz="1900" b="1">
          <a:solidFill>
            <a:srgbClr val="000000"/>
          </a:solidFill>
          <a:latin typeface="Arial" charset="0"/>
        </a:defRPr>
      </a:lvl9pPr>
    </p:titleStyle>
    <p:bodyStyle>
      <a:lvl1pPr algn="l" rtl="0" eaLnBrk="1" fontAlgn="base" hangingPunct="1">
        <a:lnSpc>
          <a:spcPct val="100000"/>
        </a:lnSpc>
        <a:spcBef>
          <a:spcPts val="225"/>
        </a:spcBef>
        <a:spcAft>
          <a:spcPts val="300"/>
        </a:spcAft>
        <a:buClr>
          <a:schemeClr val="accent5">
            <a:lumMod val="50000"/>
          </a:schemeClr>
        </a:buClr>
        <a:buFont typeface="Webdings" pitchFamily="18" charset="2"/>
        <a:buNone/>
        <a:defRPr lang="en-US" sz="1400" dirty="0" smtClean="0">
          <a:solidFill>
            <a:schemeClr val="tx2">
              <a:lumMod val="75000"/>
              <a:lumOff val="25000"/>
            </a:schemeClr>
          </a:solidFill>
          <a:latin typeface="+mn-lt"/>
          <a:ea typeface="+mn-ea"/>
          <a:cs typeface="Arial" pitchFamily="34" charset="0"/>
        </a:defRPr>
      </a:lvl1pPr>
      <a:lvl2pPr marL="170256" indent="-169065" algn="l" rtl="0" eaLnBrk="1" fontAlgn="base" hangingPunct="1">
        <a:lnSpc>
          <a:spcPct val="100000"/>
        </a:lnSpc>
        <a:spcBef>
          <a:spcPts val="225"/>
        </a:spcBef>
        <a:spcAft>
          <a:spcPts val="300"/>
        </a:spcAft>
        <a:buClr>
          <a:schemeClr val="accent1"/>
        </a:buClr>
        <a:buSzPct val="101000"/>
        <a:buFont typeface="Arial" panose="020B0604020202020204" pitchFamily="34" charset="0"/>
        <a:buChar char="•"/>
        <a:defRPr lang="en-US" sz="1400" dirty="0" smtClean="0">
          <a:solidFill>
            <a:schemeClr val="tx2">
              <a:lumMod val="75000"/>
              <a:lumOff val="25000"/>
            </a:schemeClr>
          </a:solidFill>
          <a:latin typeface="+mn-lt"/>
          <a:cs typeface="Arial" pitchFamily="34" charset="0"/>
        </a:defRPr>
      </a:lvl2pPr>
      <a:lvl3pPr marL="346463" indent="-176209" algn="l" rtl="0" eaLnBrk="1" fontAlgn="base" hangingPunct="1">
        <a:lnSpc>
          <a:spcPct val="100000"/>
        </a:lnSpc>
        <a:spcBef>
          <a:spcPts val="225"/>
        </a:spcBef>
        <a:spcAft>
          <a:spcPts val="300"/>
        </a:spcAft>
        <a:buClr>
          <a:schemeClr val="accent1"/>
        </a:buClr>
        <a:buSzPct val="80000"/>
        <a:buFont typeface="Arial" pitchFamily="34" charset="0"/>
        <a:buChar char="–"/>
        <a:defRPr lang="en-US" sz="1200" dirty="0" smtClean="0">
          <a:solidFill>
            <a:schemeClr val="tx2">
              <a:lumMod val="75000"/>
              <a:lumOff val="25000"/>
            </a:schemeClr>
          </a:solidFill>
          <a:latin typeface="+mn-lt"/>
          <a:cs typeface="Arial" pitchFamily="34" charset="0"/>
        </a:defRPr>
      </a:lvl3pPr>
      <a:lvl4pPr marL="515528" indent="-169065" algn="l" rtl="0" eaLnBrk="1" fontAlgn="base" hangingPunct="1">
        <a:lnSpc>
          <a:spcPct val="100000"/>
        </a:lnSpc>
        <a:spcBef>
          <a:spcPts val="225"/>
        </a:spcBef>
        <a:spcAft>
          <a:spcPts val="300"/>
        </a:spcAft>
        <a:buClr>
          <a:schemeClr val="accent1"/>
        </a:buClr>
        <a:buSzPct val="80000"/>
        <a:buFont typeface="Arial" pitchFamily="34" charset="0"/>
        <a:buChar char="•"/>
        <a:defRPr lang="en-US" sz="1100" dirty="0" smtClean="0">
          <a:solidFill>
            <a:schemeClr val="tx2">
              <a:lumMod val="75000"/>
              <a:lumOff val="25000"/>
            </a:schemeClr>
          </a:solidFill>
          <a:latin typeface="+mn-lt"/>
          <a:cs typeface="Arial" pitchFamily="34" charset="0"/>
        </a:defRPr>
      </a:lvl4pPr>
      <a:lvl5pPr marL="685783" indent="-170256" algn="l" rtl="0" eaLnBrk="1" fontAlgn="base" hangingPunct="1">
        <a:lnSpc>
          <a:spcPct val="100000"/>
        </a:lnSpc>
        <a:spcBef>
          <a:spcPts val="225"/>
        </a:spcBef>
        <a:spcAft>
          <a:spcPts val="300"/>
        </a:spcAft>
        <a:buClr>
          <a:schemeClr val="accent1"/>
        </a:buClr>
        <a:buSzPct val="60000"/>
        <a:buFont typeface="Arial" pitchFamily="34" charset="0"/>
        <a:buChar char="–"/>
        <a:defRPr lang="en-US" sz="900" dirty="0" smtClean="0">
          <a:solidFill>
            <a:schemeClr val="tx2">
              <a:lumMod val="75000"/>
              <a:lumOff val="25000"/>
            </a:schemeClr>
          </a:solidFill>
          <a:latin typeface="+mn-lt"/>
          <a:cs typeface="Arial" pitchFamily="34" charset="0"/>
        </a:defRPr>
      </a:lvl5pPr>
      <a:lvl6pPr marL="1584683"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1927574"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2270465"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2613357"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545307" y="1009936"/>
            <a:ext cx="6530454" cy="403956"/>
          </a:xfrm>
        </p:spPr>
        <p:txBody>
          <a:bodyPr/>
          <a:lstStyle/>
          <a:p>
            <a:pPr algn="ctr"/>
            <a:r>
              <a:rPr lang="en-US" sz="2400" b="1" dirty="0" smtClean="0">
                <a:solidFill>
                  <a:schemeClr val="tx1"/>
                </a:solidFill>
                <a:effectLst>
                  <a:outerShdw blurRad="38100" dist="38100" dir="2700000" algn="tl">
                    <a:srgbClr val="000000">
                      <a:alpha val="43137"/>
                    </a:srgbClr>
                  </a:outerShdw>
                </a:effectLst>
                <a:latin typeface="Arial" panose="020B0604020202020204" pitchFamily="34" charset="0"/>
              </a:rPr>
              <a:t>NORTH TEXAS TOLLWAY AUTHORITY </a:t>
            </a:r>
            <a:endParaRPr lang="en-US" sz="2400" b="1" dirty="0">
              <a:solidFill>
                <a:schemeClr val="tx1"/>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107975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23" y="334228"/>
            <a:ext cx="6533316" cy="3747178"/>
          </a:xfrm>
        </p:spPr>
        <p:txBody>
          <a:bodyPr/>
          <a:lstStyle/>
          <a:p>
            <a:pPr>
              <a:lnSpc>
                <a:spcPct val="100000"/>
              </a:lnSpc>
            </a:pPr>
            <a:r>
              <a:rPr lang="en-US" sz="3600" b="1" dirty="0">
                <a:solidFill>
                  <a:schemeClr val="tx1">
                    <a:lumMod val="50000"/>
                    <a:lumOff val="50000"/>
                  </a:schemeClr>
                </a:solidFill>
              </a:rPr>
              <a:t>PROCUREMENT SERVICES</a:t>
            </a:r>
            <a:r>
              <a:rPr lang="en-US" dirty="0"/>
              <a:t/>
            </a:r>
            <a:br>
              <a:rPr lang="en-US" dirty="0"/>
            </a:br>
            <a:r>
              <a:rPr lang="en-US" dirty="0"/>
              <a:t/>
            </a:r>
            <a:br>
              <a:rPr lang="en-US" dirty="0"/>
            </a:br>
            <a:r>
              <a:rPr lang="en-US" sz="1800" cap="none" dirty="0" smtClean="0">
                <a:solidFill>
                  <a:schemeClr val="tx1">
                    <a:lumMod val="50000"/>
                    <a:lumOff val="50000"/>
                  </a:schemeClr>
                </a:solidFill>
              </a:rPr>
              <a:t>5900 W. Plano Parkway</a:t>
            </a:r>
            <a:br>
              <a:rPr lang="en-US" sz="1800" cap="none" dirty="0" smtClean="0">
                <a:solidFill>
                  <a:schemeClr val="tx1">
                    <a:lumMod val="50000"/>
                    <a:lumOff val="50000"/>
                  </a:schemeClr>
                </a:solidFill>
              </a:rPr>
            </a:br>
            <a:r>
              <a:rPr lang="en-US" sz="1800" cap="none" dirty="0" smtClean="0">
                <a:solidFill>
                  <a:schemeClr val="tx1">
                    <a:lumMod val="50000"/>
                    <a:lumOff val="50000"/>
                  </a:schemeClr>
                </a:solidFill>
              </a:rPr>
              <a:t>Plano, TX 75093</a:t>
            </a:r>
            <a:br>
              <a:rPr lang="en-US" sz="1800" cap="none" dirty="0" smtClean="0">
                <a:solidFill>
                  <a:schemeClr val="tx1">
                    <a:lumMod val="50000"/>
                    <a:lumOff val="50000"/>
                  </a:schemeClr>
                </a:solidFill>
              </a:rPr>
            </a:br>
            <a:r>
              <a:rPr lang="en-US" sz="1800" cap="none" dirty="0" smtClean="0">
                <a:solidFill>
                  <a:schemeClr val="tx1">
                    <a:lumMod val="50000"/>
                    <a:lumOff val="50000"/>
                  </a:schemeClr>
                </a:solidFill>
              </a:rPr>
              <a:t>(214) 461-2000</a:t>
            </a:r>
            <a:r>
              <a:rPr lang="en-US" sz="1400" cap="none" dirty="0" smtClean="0"/>
              <a:t/>
            </a:r>
            <a:br>
              <a:rPr lang="en-US" sz="1400" cap="none" dirty="0" smtClean="0"/>
            </a:br>
            <a:r>
              <a:rPr lang="en-US" sz="1400" cap="none" dirty="0" smtClean="0"/>
              <a:t/>
            </a:r>
            <a:br>
              <a:rPr lang="en-US" sz="1400" cap="none" dirty="0" smtClean="0"/>
            </a:br>
            <a:r>
              <a:rPr lang="en-US" cap="none" dirty="0" smtClean="0"/>
              <a:t/>
            </a:r>
            <a:br>
              <a:rPr lang="en-US" cap="none" dirty="0" smtClean="0"/>
            </a:br>
            <a:r>
              <a:rPr lang="en-US" cap="none" dirty="0" smtClean="0"/>
              <a:t>Monday – Friday </a:t>
            </a:r>
            <a:br>
              <a:rPr lang="en-US" cap="none" dirty="0" smtClean="0"/>
            </a:br>
            <a:r>
              <a:rPr lang="en-US" cap="none" dirty="0" smtClean="0"/>
              <a:t>8 a.m. – 5 p.m.</a:t>
            </a:r>
            <a:br>
              <a:rPr lang="en-US" cap="none" dirty="0" smtClean="0"/>
            </a:br>
            <a:r>
              <a:rPr lang="en-US" cap="none" dirty="0" smtClean="0"/>
              <a:t>www.NTTA.org</a:t>
            </a:r>
            <a:endParaRPr lang="en-US" cap="none" dirty="0"/>
          </a:p>
        </p:txBody>
      </p:sp>
    </p:spTree>
    <p:extLst>
      <p:ext uri="{BB962C8B-B14F-4D97-AF65-F5344CB8AC3E}">
        <p14:creationId xmlns:p14="http://schemas.microsoft.com/office/powerpoint/2010/main" val="31811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71C7896-8E11-4384-BFC5-C0974CDBC83D}" type="slidenum">
              <a:rPr lang="en-US" smtClean="0"/>
              <a:pPr/>
              <a:t>2</a:t>
            </a:fld>
            <a:endParaRPr lang="en-US" dirty="0"/>
          </a:p>
        </p:txBody>
      </p:sp>
      <p:sp>
        <p:nvSpPr>
          <p:cNvPr id="36" name="Rectangle 35"/>
          <p:cNvSpPr/>
          <p:nvPr/>
        </p:nvSpPr>
        <p:spPr bwMode="auto">
          <a:xfrm>
            <a:off x="3459476" y="784803"/>
            <a:ext cx="45719" cy="3907438"/>
          </a:xfrm>
          <a:prstGeom prst="rect">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68579" tIns="34289" rIns="68579" bIns="34289" numCol="1" rtlCol="0" anchor="t" anchorCtr="0" compatLnSpc="1">
            <a:prstTxWarp prst="textNoShape">
              <a:avLst/>
            </a:prstTxWarp>
          </a:bodyPr>
          <a:lstStyle/>
          <a:p>
            <a:pPr defTabSz="685783" fontAlgn="base">
              <a:spcBef>
                <a:spcPct val="0"/>
              </a:spcBef>
              <a:spcAft>
                <a:spcPct val="0"/>
              </a:spcAft>
            </a:pPr>
            <a:endParaRPr lang="en-US" sz="1800" dirty="0">
              <a:ln>
                <a:solidFill>
                  <a:schemeClr val="accent4"/>
                </a:solidFill>
              </a:ln>
              <a:solidFill>
                <a:schemeClr val="accent4"/>
              </a:solidFill>
              <a:latin typeface="Times New Roman" pitchFamily="18" charset="0"/>
            </a:endParaRPr>
          </a:p>
        </p:txBody>
      </p:sp>
      <p:sp>
        <p:nvSpPr>
          <p:cNvPr id="58" name="Rectangle 57"/>
          <p:cNvSpPr/>
          <p:nvPr/>
        </p:nvSpPr>
        <p:spPr>
          <a:xfrm>
            <a:off x="95251" y="48866"/>
            <a:ext cx="7086600" cy="553998"/>
          </a:xfrm>
          <a:prstGeom prst="rect">
            <a:avLst/>
          </a:prstGeom>
        </p:spPr>
        <p:txBody>
          <a:bodyPr wrap="square">
            <a:spAutoFit/>
          </a:bodyPr>
          <a:lstStyle/>
          <a:p>
            <a:r>
              <a:rPr lang="en-US" sz="3000" b="1" kern="0" dirty="0" smtClean="0">
                <a:solidFill>
                  <a:srgbClr val="FF8F27"/>
                </a:solidFill>
                <a:latin typeface="Segoe UI"/>
                <a:ea typeface="+mj-ea"/>
                <a:cs typeface="Arial" pitchFamily="34" charset="0"/>
              </a:rPr>
              <a:t> What Does NTTA Purchase?</a:t>
            </a:r>
            <a:endParaRPr lang="en-US" dirty="0"/>
          </a:p>
        </p:txBody>
      </p:sp>
      <p:sp>
        <p:nvSpPr>
          <p:cNvPr id="3" name="TextBox 2"/>
          <p:cNvSpPr txBox="1"/>
          <p:nvPr/>
        </p:nvSpPr>
        <p:spPr bwMode="auto">
          <a:xfrm>
            <a:off x="3650361" y="582135"/>
            <a:ext cx="2662694" cy="4453527"/>
          </a:xfrm>
          <a:prstGeom prst="rect">
            <a:avLst/>
          </a:prstGeom>
          <a:no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l" defTabSz="914400" rtl="0" eaLnBrk="1" fontAlgn="base" latinLnBrk="0" hangingPunct="1">
              <a:lnSpc>
                <a:spcPct val="100000"/>
              </a:lnSpc>
              <a:spcBef>
                <a:spcPts val="300"/>
              </a:spcBef>
              <a:spcAft>
                <a:spcPts val="300"/>
              </a:spcAft>
              <a:buClr>
                <a:schemeClr val="accent5">
                  <a:lumMod val="50000"/>
                </a:schemeClr>
              </a:buClr>
              <a:buSzTx/>
              <a:buFont typeface="Webdings" pitchFamily="18" charset="2"/>
              <a:buNone/>
              <a:tabLst/>
            </a:pPr>
            <a:endParaRPr lang="en-US" sz="1600" b="1" dirty="0" smtClean="0">
              <a:latin typeface="+mj-lt"/>
            </a:endParaRPr>
          </a:p>
          <a:p>
            <a:pPr marL="0" marR="0" indent="0" algn="l" defTabSz="914400" rtl="0" eaLnBrk="1" fontAlgn="base" latinLnBrk="0" hangingPunct="1">
              <a:lnSpc>
                <a:spcPct val="100000"/>
              </a:lnSpc>
              <a:spcBef>
                <a:spcPts val="300"/>
              </a:spcBef>
              <a:spcAft>
                <a:spcPts val="300"/>
              </a:spcAft>
              <a:buClr>
                <a:schemeClr val="accent5">
                  <a:lumMod val="50000"/>
                </a:schemeClr>
              </a:buClr>
              <a:buSzTx/>
              <a:buFont typeface="Webdings" pitchFamily="18" charset="2"/>
              <a:buNone/>
              <a:tabLst/>
            </a:pPr>
            <a:r>
              <a:rPr lang="en-US" sz="1600" b="1" dirty="0" smtClean="0">
                <a:latin typeface="+mj-lt"/>
              </a:rPr>
              <a:t>Roadway</a:t>
            </a:r>
            <a:r>
              <a:rPr lang="en-US" sz="1600" b="1" dirty="0">
                <a:latin typeface="+mj-lt"/>
              </a:rPr>
              <a:t>:</a:t>
            </a:r>
          </a:p>
          <a:p>
            <a:pPr marL="342900" marR="0" indent="-114300" algn="l" defTabSz="914400" rtl="0" eaLnBrk="1" fontAlgn="base" latinLnBrk="0" hangingPunct="1">
              <a:lnSpc>
                <a:spcPct val="100000"/>
              </a:lnSpc>
              <a:spcBef>
                <a:spcPts val="300"/>
              </a:spcBef>
              <a:spcAft>
                <a:spcPts val="300"/>
              </a:spcAft>
              <a:buClr>
                <a:schemeClr val="accent5">
                  <a:lumMod val="50000"/>
                </a:schemeClr>
              </a:buClr>
              <a:buSzTx/>
              <a:buFont typeface="Arial" charset="0"/>
              <a:buChar char="•"/>
              <a:tabLst/>
            </a:pPr>
            <a:r>
              <a:rPr lang="en-US" sz="1600" dirty="0">
                <a:latin typeface="+mj-lt"/>
              </a:rPr>
              <a:t>Construction</a:t>
            </a:r>
          </a:p>
          <a:p>
            <a:pPr marL="342900" marR="0" indent="-114300" algn="l" defTabSz="914400" rtl="0" eaLnBrk="1" fontAlgn="base" latinLnBrk="0" hangingPunct="1">
              <a:lnSpc>
                <a:spcPct val="100000"/>
              </a:lnSpc>
              <a:spcBef>
                <a:spcPts val="300"/>
              </a:spcBef>
              <a:spcAft>
                <a:spcPts val="300"/>
              </a:spcAft>
              <a:buClr>
                <a:schemeClr val="accent5">
                  <a:lumMod val="50000"/>
                </a:schemeClr>
              </a:buClr>
              <a:buSzTx/>
              <a:buFont typeface="Arial" charset="0"/>
              <a:buChar char="•"/>
              <a:tabLst/>
            </a:pPr>
            <a:r>
              <a:rPr lang="en-US" sz="1600" dirty="0">
                <a:latin typeface="+mj-lt"/>
              </a:rPr>
              <a:t>Maintenance</a:t>
            </a:r>
          </a:p>
          <a:p>
            <a:pPr marL="342900" marR="0" indent="-114300" algn="l" defTabSz="914400" rtl="0" eaLnBrk="1" fontAlgn="base" latinLnBrk="0" hangingPunct="1">
              <a:lnSpc>
                <a:spcPct val="100000"/>
              </a:lnSpc>
              <a:spcBef>
                <a:spcPts val="300"/>
              </a:spcBef>
              <a:spcAft>
                <a:spcPts val="300"/>
              </a:spcAft>
              <a:buClr>
                <a:schemeClr val="accent5">
                  <a:lumMod val="50000"/>
                </a:schemeClr>
              </a:buClr>
              <a:buSzTx/>
              <a:buFont typeface="Arial" charset="0"/>
              <a:buChar char="•"/>
              <a:tabLst/>
            </a:pPr>
            <a:r>
              <a:rPr lang="en-US" sz="1600" dirty="0">
                <a:latin typeface="+mj-lt"/>
              </a:rPr>
              <a:t>Infrastructure</a:t>
            </a:r>
          </a:p>
          <a:p>
            <a:pPr>
              <a:lnSpc>
                <a:spcPct val="200000"/>
              </a:lnSpc>
              <a:spcBef>
                <a:spcPts val="300"/>
              </a:spcBef>
              <a:spcAft>
                <a:spcPts val="300"/>
              </a:spcAft>
              <a:buClr>
                <a:schemeClr val="accent5">
                  <a:lumMod val="50000"/>
                </a:schemeClr>
              </a:buClr>
            </a:pPr>
            <a:r>
              <a:rPr lang="en-US" sz="1600" b="1" dirty="0">
                <a:latin typeface="+mj-lt"/>
              </a:rPr>
              <a:t>Professional Services:</a:t>
            </a:r>
          </a:p>
          <a:p>
            <a:pPr marL="342900" indent="-114300">
              <a:spcBef>
                <a:spcPts val="300"/>
              </a:spcBef>
              <a:spcAft>
                <a:spcPts val="300"/>
              </a:spcAft>
              <a:buClr>
                <a:schemeClr val="accent5">
                  <a:lumMod val="50000"/>
                </a:schemeClr>
              </a:buClr>
              <a:buFont typeface="Arial" charset="0"/>
              <a:buChar char="•"/>
            </a:pPr>
            <a:r>
              <a:rPr lang="en-US" sz="1600" dirty="0">
                <a:latin typeface="+mj-lt"/>
              </a:rPr>
              <a:t>Architecture</a:t>
            </a:r>
          </a:p>
          <a:p>
            <a:pPr marL="342900" indent="-114300">
              <a:spcBef>
                <a:spcPts val="300"/>
              </a:spcBef>
              <a:spcAft>
                <a:spcPts val="300"/>
              </a:spcAft>
              <a:buClr>
                <a:schemeClr val="accent5">
                  <a:lumMod val="50000"/>
                </a:schemeClr>
              </a:buClr>
              <a:buFont typeface="Arial" charset="0"/>
              <a:buChar char="•"/>
            </a:pPr>
            <a:r>
              <a:rPr lang="en-US" sz="1600" dirty="0">
                <a:latin typeface="+mj-lt"/>
              </a:rPr>
              <a:t>Engineering</a:t>
            </a:r>
          </a:p>
          <a:p>
            <a:pPr marL="342900" indent="-114300">
              <a:spcBef>
                <a:spcPts val="300"/>
              </a:spcBef>
              <a:spcAft>
                <a:spcPts val="300"/>
              </a:spcAft>
              <a:buClr>
                <a:schemeClr val="accent5">
                  <a:lumMod val="50000"/>
                </a:schemeClr>
              </a:buClr>
              <a:buFont typeface="Arial" charset="0"/>
              <a:buChar char="•"/>
            </a:pPr>
            <a:r>
              <a:rPr lang="en-US" sz="1600" dirty="0">
                <a:latin typeface="+mj-lt"/>
              </a:rPr>
              <a:t>Temporary Contract       Labor</a:t>
            </a:r>
          </a:p>
          <a:p>
            <a:pPr marL="342900" indent="-114300">
              <a:spcBef>
                <a:spcPts val="300"/>
              </a:spcBef>
              <a:spcAft>
                <a:spcPts val="300"/>
              </a:spcAft>
              <a:buClr>
                <a:schemeClr val="accent5">
                  <a:lumMod val="50000"/>
                </a:schemeClr>
              </a:buClr>
              <a:buFont typeface="Arial" charset="0"/>
              <a:buChar char="•"/>
            </a:pPr>
            <a:r>
              <a:rPr lang="en-US" sz="1600" dirty="0">
                <a:latin typeface="+mj-lt"/>
              </a:rPr>
              <a:t>Training</a:t>
            </a:r>
          </a:p>
          <a:p>
            <a:pPr marL="342900" marR="0" indent="-114300" algn="l" defTabSz="914400" rtl="0" eaLnBrk="1" fontAlgn="base" latinLnBrk="0" hangingPunct="1">
              <a:lnSpc>
                <a:spcPct val="100000"/>
              </a:lnSpc>
              <a:spcBef>
                <a:spcPts val="300"/>
              </a:spcBef>
              <a:spcAft>
                <a:spcPts val="300"/>
              </a:spcAft>
              <a:buClr>
                <a:schemeClr val="accent5">
                  <a:lumMod val="50000"/>
                </a:schemeClr>
              </a:buClr>
              <a:buSzTx/>
              <a:buFont typeface="Arial" charset="0"/>
              <a:buChar char="•"/>
              <a:tabLst/>
            </a:pPr>
            <a:endParaRPr lang="en-US" sz="1600" kern="0" dirty="0" smtClean="0">
              <a:latin typeface="+mj-lt"/>
            </a:endParaRPr>
          </a:p>
          <a:p>
            <a:pPr marR="0" algn="l" defTabSz="914400" rtl="0" eaLnBrk="1" fontAlgn="base" latinLnBrk="0" hangingPunct="1">
              <a:lnSpc>
                <a:spcPct val="100000"/>
              </a:lnSpc>
              <a:spcBef>
                <a:spcPts val="300"/>
              </a:spcBef>
              <a:spcAft>
                <a:spcPts val="400"/>
              </a:spcAft>
              <a:buClr>
                <a:schemeClr val="accent5">
                  <a:lumMod val="50000"/>
                </a:schemeClr>
              </a:buClr>
              <a:buSzTx/>
              <a:tabLst/>
            </a:pPr>
            <a:endParaRPr kumimoji="0" lang="en-US" sz="2400" b="0" i="0" u="none" strike="noStrike" kern="0" cap="none" spc="0" normalizeH="0" baseline="0" noProof="0" dirty="0">
              <a:ln>
                <a:noFill/>
              </a:ln>
              <a:solidFill>
                <a:schemeClr val="tx1"/>
              </a:solidFill>
              <a:effectLst/>
              <a:uLnTx/>
              <a:uFillTx/>
              <a:latin typeface="Calibri" pitchFamily="34" charset="0"/>
              <a:ea typeface="+mn-ea"/>
              <a:cs typeface="+mn-cs"/>
            </a:endParaRPr>
          </a:p>
        </p:txBody>
      </p:sp>
      <p:sp>
        <p:nvSpPr>
          <p:cNvPr id="4" name="Rectangle 3"/>
          <p:cNvSpPr/>
          <p:nvPr/>
        </p:nvSpPr>
        <p:spPr>
          <a:xfrm>
            <a:off x="6313057" y="886935"/>
            <a:ext cx="2860963" cy="3693319"/>
          </a:xfrm>
          <a:prstGeom prst="rect">
            <a:avLst/>
          </a:prstGeom>
        </p:spPr>
        <p:txBody>
          <a:bodyPr wrap="square">
            <a:spAutoFit/>
          </a:bodyPr>
          <a:lstStyle/>
          <a:p>
            <a:pPr>
              <a:spcBef>
                <a:spcPts val="300"/>
              </a:spcBef>
              <a:spcAft>
                <a:spcPts val="300"/>
              </a:spcAft>
              <a:buClr>
                <a:schemeClr val="accent5">
                  <a:lumMod val="50000"/>
                </a:schemeClr>
              </a:buClr>
            </a:pPr>
            <a:r>
              <a:rPr lang="en-US" sz="1600" b="1" dirty="0">
                <a:latin typeface="+mj-lt"/>
              </a:rPr>
              <a:t>Information Technology:</a:t>
            </a:r>
          </a:p>
          <a:p>
            <a:pPr marL="342900" indent="-114300">
              <a:spcBef>
                <a:spcPts val="300"/>
              </a:spcBef>
              <a:spcAft>
                <a:spcPts val="300"/>
              </a:spcAft>
              <a:buClr>
                <a:schemeClr val="accent5">
                  <a:lumMod val="50000"/>
                </a:schemeClr>
              </a:buClr>
              <a:buFont typeface="Arial" charset="0"/>
              <a:buChar char="•"/>
            </a:pPr>
            <a:r>
              <a:rPr lang="en-US" sz="1600" dirty="0">
                <a:latin typeface="+mj-lt"/>
              </a:rPr>
              <a:t>Services</a:t>
            </a:r>
          </a:p>
          <a:p>
            <a:pPr marL="342900" indent="-114300">
              <a:spcBef>
                <a:spcPts val="300"/>
              </a:spcBef>
              <a:spcAft>
                <a:spcPts val="300"/>
              </a:spcAft>
              <a:buClr>
                <a:schemeClr val="accent5">
                  <a:lumMod val="50000"/>
                </a:schemeClr>
              </a:buClr>
              <a:buFont typeface="Arial" charset="0"/>
              <a:buChar char="•"/>
            </a:pPr>
            <a:r>
              <a:rPr lang="en-US" sz="1600" dirty="0">
                <a:latin typeface="+mj-lt"/>
              </a:rPr>
              <a:t>Hardware/Software</a:t>
            </a:r>
          </a:p>
          <a:p>
            <a:pPr>
              <a:lnSpc>
                <a:spcPct val="150000"/>
              </a:lnSpc>
              <a:spcBef>
                <a:spcPts val="300"/>
              </a:spcBef>
              <a:spcAft>
                <a:spcPts val="300"/>
              </a:spcAft>
              <a:buClr>
                <a:schemeClr val="accent5">
                  <a:lumMod val="50000"/>
                </a:schemeClr>
              </a:buClr>
            </a:pPr>
            <a:r>
              <a:rPr lang="en-US" sz="1600" b="1" dirty="0">
                <a:latin typeface="+mj-lt"/>
              </a:rPr>
              <a:t>Other:</a:t>
            </a:r>
          </a:p>
          <a:p>
            <a:pPr marL="285750" indent="-114300">
              <a:spcBef>
                <a:spcPts val="300"/>
              </a:spcBef>
              <a:spcAft>
                <a:spcPts val="300"/>
              </a:spcAft>
              <a:buClr>
                <a:schemeClr val="accent5">
                  <a:lumMod val="50000"/>
                </a:schemeClr>
              </a:buClr>
              <a:buFont typeface="Arial" charset="0"/>
              <a:buChar char="•"/>
            </a:pPr>
            <a:r>
              <a:rPr lang="en-US" sz="1600" dirty="0">
                <a:latin typeface="+mj-lt"/>
              </a:rPr>
              <a:t>Vehicles</a:t>
            </a:r>
          </a:p>
          <a:p>
            <a:pPr marL="285750" indent="-114300">
              <a:spcBef>
                <a:spcPts val="300"/>
              </a:spcBef>
              <a:spcAft>
                <a:spcPts val="300"/>
              </a:spcAft>
              <a:buClr>
                <a:schemeClr val="accent5">
                  <a:lumMod val="50000"/>
                </a:schemeClr>
              </a:buClr>
              <a:buFont typeface="Arial" charset="0"/>
              <a:buChar char="•"/>
            </a:pPr>
            <a:r>
              <a:rPr lang="en-US" sz="1600" dirty="0">
                <a:latin typeface="+mj-lt"/>
              </a:rPr>
              <a:t>Building Improvements</a:t>
            </a:r>
          </a:p>
          <a:p>
            <a:pPr marL="285750" indent="-114300">
              <a:spcBef>
                <a:spcPts val="300"/>
              </a:spcBef>
              <a:spcAft>
                <a:spcPts val="300"/>
              </a:spcAft>
              <a:buClr>
                <a:schemeClr val="accent5">
                  <a:lumMod val="50000"/>
                </a:schemeClr>
              </a:buClr>
              <a:buFont typeface="Arial" charset="0"/>
              <a:buChar char="•"/>
            </a:pPr>
            <a:r>
              <a:rPr lang="en-US" sz="1600" dirty="0">
                <a:latin typeface="+mj-lt"/>
              </a:rPr>
              <a:t>Materials &amp; Supplies</a:t>
            </a:r>
          </a:p>
          <a:p>
            <a:pPr marL="285750" indent="-114300">
              <a:spcBef>
                <a:spcPts val="300"/>
              </a:spcBef>
              <a:spcAft>
                <a:spcPts val="300"/>
              </a:spcAft>
              <a:buClr>
                <a:schemeClr val="accent5">
                  <a:lumMod val="50000"/>
                </a:schemeClr>
              </a:buClr>
              <a:buFont typeface="Arial" charset="0"/>
              <a:buChar char="•"/>
            </a:pPr>
            <a:r>
              <a:rPr lang="en-US" sz="1600" dirty="0">
                <a:latin typeface="+mj-lt"/>
              </a:rPr>
              <a:t>Tools</a:t>
            </a:r>
          </a:p>
          <a:p>
            <a:pPr marL="285750" indent="-114300">
              <a:spcBef>
                <a:spcPts val="300"/>
              </a:spcBef>
              <a:spcAft>
                <a:spcPts val="300"/>
              </a:spcAft>
              <a:buClr>
                <a:schemeClr val="accent5">
                  <a:lumMod val="50000"/>
                </a:schemeClr>
              </a:buClr>
              <a:buFont typeface="Arial" charset="0"/>
              <a:buChar char="•"/>
            </a:pPr>
            <a:r>
              <a:rPr lang="en-US" sz="1600" dirty="0">
                <a:latin typeface="+mj-lt"/>
              </a:rPr>
              <a:t>Landscaping</a:t>
            </a:r>
          </a:p>
          <a:p>
            <a:pPr marL="285750" indent="-114300">
              <a:spcBef>
                <a:spcPts val="300"/>
              </a:spcBef>
              <a:spcAft>
                <a:spcPts val="300"/>
              </a:spcAft>
              <a:buClr>
                <a:schemeClr val="accent5">
                  <a:lumMod val="50000"/>
                </a:schemeClr>
              </a:buClr>
              <a:buFont typeface="Arial" charset="0"/>
              <a:buChar char="•"/>
            </a:pPr>
            <a:r>
              <a:rPr lang="en-US" sz="1600" dirty="0">
                <a:latin typeface="+mj-lt"/>
              </a:rPr>
              <a:t>Uniforms</a:t>
            </a:r>
          </a:p>
          <a:p>
            <a:pPr marL="285750" indent="-114300">
              <a:spcBef>
                <a:spcPts val="300"/>
              </a:spcBef>
              <a:spcAft>
                <a:spcPts val="300"/>
              </a:spcAft>
              <a:buClr>
                <a:schemeClr val="accent5">
                  <a:lumMod val="50000"/>
                </a:schemeClr>
              </a:buClr>
              <a:buFont typeface="Arial" charset="0"/>
              <a:buChar char="•"/>
            </a:pPr>
            <a:r>
              <a:rPr lang="en-US" sz="1600" dirty="0">
                <a:latin typeface="+mj-lt"/>
              </a:rPr>
              <a:t>Advertising &amp; Marketing</a:t>
            </a:r>
          </a:p>
        </p:txBody>
      </p:sp>
      <p:sp>
        <p:nvSpPr>
          <p:cNvPr id="5" name="TextBox 4"/>
          <p:cNvSpPr txBox="1"/>
          <p:nvPr/>
        </p:nvSpPr>
        <p:spPr bwMode="auto">
          <a:xfrm>
            <a:off x="346843" y="1426243"/>
            <a:ext cx="2730587" cy="2276008"/>
          </a:xfrm>
          <a:prstGeom prst="rect">
            <a:avLst/>
          </a:prstGeom>
          <a:solidFill>
            <a:schemeClr val="accent4">
              <a:lumMod val="90000"/>
              <a:lumOff val="10000"/>
            </a:schemeClr>
          </a:solidFill>
          <a:ln w="9525">
            <a:noFill/>
            <a:miter lim="800000"/>
            <a:headEnd/>
            <a:tailEnd/>
          </a:ln>
          <a:effectLst/>
        </p:spPr>
        <p:txBody>
          <a:bodyPr vert="horz" wrap="square" lIns="18288" tIns="18288" rIns="18288" bIns="18288" numCol="1" rtlCol="0" anchor="t" anchorCtr="0" compatLnSpc="1">
            <a:prstTxWarp prst="textNoShape">
              <a:avLst/>
            </a:prstTxWarp>
            <a:spAutoFit/>
          </a:bodyPr>
          <a:lstStyle/>
          <a:p>
            <a:pPr marL="0" marR="0" indent="0" algn="ctr"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endParaRPr lang="en-US" sz="2400" dirty="0" smtClean="0">
              <a:solidFill>
                <a:schemeClr val="bg1"/>
              </a:solidFill>
              <a:latin typeface="+mj-lt"/>
            </a:endParaRPr>
          </a:p>
          <a:p>
            <a:pPr marL="0" marR="0" indent="0" algn="ctr"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2800" dirty="0" smtClean="0">
                <a:solidFill>
                  <a:schemeClr val="bg1"/>
                </a:solidFill>
                <a:latin typeface="+mj-lt"/>
              </a:rPr>
              <a:t>NTTA        Annual Spend </a:t>
            </a:r>
            <a:endParaRPr lang="en-US" sz="2800" dirty="0">
              <a:solidFill>
                <a:schemeClr val="bg1"/>
              </a:solidFill>
              <a:latin typeface="+mj-lt"/>
            </a:endParaRPr>
          </a:p>
          <a:p>
            <a:pPr marL="0" marR="0" indent="0" algn="ctr"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r>
              <a:rPr lang="en-US" sz="2400" dirty="0">
                <a:solidFill>
                  <a:schemeClr val="bg1"/>
                </a:solidFill>
                <a:latin typeface="+mj-lt"/>
              </a:rPr>
              <a:t>$</a:t>
            </a:r>
            <a:r>
              <a:rPr lang="en-US" sz="2400" dirty="0" smtClean="0">
                <a:solidFill>
                  <a:schemeClr val="bg1"/>
                </a:solidFill>
                <a:latin typeface="+mj-lt"/>
              </a:rPr>
              <a:t>250M - $450M</a:t>
            </a:r>
          </a:p>
          <a:p>
            <a:pPr marL="0" marR="0" indent="0" algn="ctr"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pPr>
            <a:endParaRPr lang="en-US" sz="2400" dirty="0" smtClean="0">
              <a:solidFill>
                <a:schemeClr val="bg1"/>
              </a:solidFill>
              <a:latin typeface="+mj-lt"/>
            </a:endParaRPr>
          </a:p>
        </p:txBody>
      </p:sp>
      <p:cxnSp>
        <p:nvCxnSpPr>
          <p:cNvPr id="8" name="Straight Connector 7"/>
          <p:cNvCxnSpPr/>
          <p:nvPr/>
        </p:nvCxnSpPr>
        <p:spPr>
          <a:xfrm flipV="1">
            <a:off x="301842" y="583439"/>
            <a:ext cx="8486425" cy="19426"/>
          </a:xfrm>
          <a:prstGeom prst="line">
            <a:avLst/>
          </a:prstGeom>
          <a:ln w="9525">
            <a:solidFill>
              <a:schemeClr val="bg2">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5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71C7896-8E11-4384-BFC5-C0974CDBC83D}" type="slidenum">
              <a:rPr lang="en-US" smtClean="0"/>
              <a:pPr/>
              <a:t>3</a:t>
            </a:fld>
            <a:endParaRPr lang="en-US" dirty="0"/>
          </a:p>
        </p:txBody>
      </p:sp>
      <p:sp>
        <p:nvSpPr>
          <p:cNvPr id="5" name="Title 4"/>
          <p:cNvSpPr>
            <a:spLocks noGrp="1"/>
          </p:cNvSpPr>
          <p:nvPr>
            <p:ph type="title"/>
          </p:nvPr>
        </p:nvSpPr>
        <p:spPr/>
        <p:txBody>
          <a:bodyPr/>
          <a:lstStyle/>
          <a:p>
            <a:r>
              <a:rPr lang="en-US" b="1" dirty="0" smtClean="0"/>
              <a:t>Responding to an Opportunity</a:t>
            </a:r>
            <a:endParaRPr lang="en-US" b="1" dirty="0"/>
          </a:p>
        </p:txBody>
      </p:sp>
      <p:sp>
        <p:nvSpPr>
          <p:cNvPr id="7" name="Subtitle 2"/>
          <p:cNvSpPr txBox="1">
            <a:spLocks/>
          </p:cNvSpPr>
          <p:nvPr/>
        </p:nvSpPr>
        <p:spPr>
          <a:xfrm>
            <a:off x="291564" y="1078163"/>
            <a:ext cx="8676425" cy="3077766"/>
          </a:xfrm>
          <a:prstGeom prst="rect">
            <a:avLst/>
          </a:prstGeom>
        </p:spPr>
        <p:txBody>
          <a:bodyPr wrap="square">
            <a:spAutoFit/>
          </a:bodyPr>
          <a:lstStyle>
            <a:lvl1pPr algn="l" rtl="0" eaLnBrk="1" fontAlgn="base" hangingPunct="1">
              <a:lnSpc>
                <a:spcPct val="100000"/>
              </a:lnSpc>
              <a:spcBef>
                <a:spcPts val="225"/>
              </a:spcBef>
              <a:spcAft>
                <a:spcPts val="300"/>
              </a:spcAft>
              <a:buClr>
                <a:schemeClr val="accent5">
                  <a:lumMod val="50000"/>
                </a:schemeClr>
              </a:buClr>
              <a:buFont typeface="Webdings" pitchFamily="18" charset="2"/>
              <a:buNone/>
              <a:defRPr lang="en-US" sz="1400" dirty="0" smtClean="0">
                <a:solidFill>
                  <a:schemeClr val="tx2">
                    <a:lumMod val="75000"/>
                    <a:lumOff val="25000"/>
                  </a:schemeClr>
                </a:solidFill>
                <a:latin typeface="+mn-lt"/>
                <a:ea typeface="+mn-ea"/>
                <a:cs typeface="Arial" pitchFamily="34" charset="0"/>
              </a:defRPr>
            </a:lvl1pPr>
            <a:lvl2pPr marL="170256" indent="-169065" algn="l" rtl="0" eaLnBrk="1" fontAlgn="base" hangingPunct="1">
              <a:lnSpc>
                <a:spcPct val="100000"/>
              </a:lnSpc>
              <a:spcBef>
                <a:spcPts val="225"/>
              </a:spcBef>
              <a:spcAft>
                <a:spcPts val="300"/>
              </a:spcAft>
              <a:buClr>
                <a:schemeClr val="accent1"/>
              </a:buClr>
              <a:buSzPct val="101000"/>
              <a:buFont typeface="Arial" panose="020B0604020202020204" pitchFamily="34" charset="0"/>
              <a:buChar char="•"/>
              <a:defRPr lang="en-US" sz="1400" dirty="0" smtClean="0">
                <a:solidFill>
                  <a:schemeClr val="tx2">
                    <a:lumMod val="75000"/>
                    <a:lumOff val="25000"/>
                  </a:schemeClr>
                </a:solidFill>
                <a:latin typeface="+mn-lt"/>
                <a:cs typeface="Arial" pitchFamily="34" charset="0"/>
              </a:defRPr>
            </a:lvl2pPr>
            <a:lvl3pPr marL="346463" indent="-176209" algn="l" rtl="0" eaLnBrk="1" fontAlgn="base" hangingPunct="1">
              <a:lnSpc>
                <a:spcPct val="100000"/>
              </a:lnSpc>
              <a:spcBef>
                <a:spcPts val="225"/>
              </a:spcBef>
              <a:spcAft>
                <a:spcPts val="300"/>
              </a:spcAft>
              <a:buClr>
                <a:schemeClr val="accent1"/>
              </a:buClr>
              <a:buSzPct val="80000"/>
              <a:buFont typeface="Arial" pitchFamily="34" charset="0"/>
              <a:buChar char="–"/>
              <a:defRPr lang="en-US" sz="1200" dirty="0" smtClean="0">
                <a:solidFill>
                  <a:schemeClr val="tx2">
                    <a:lumMod val="75000"/>
                    <a:lumOff val="25000"/>
                  </a:schemeClr>
                </a:solidFill>
                <a:latin typeface="+mn-lt"/>
                <a:cs typeface="Arial" pitchFamily="34" charset="0"/>
              </a:defRPr>
            </a:lvl3pPr>
            <a:lvl4pPr marL="515528" indent="-169065" algn="l" rtl="0" eaLnBrk="1" fontAlgn="base" hangingPunct="1">
              <a:lnSpc>
                <a:spcPct val="100000"/>
              </a:lnSpc>
              <a:spcBef>
                <a:spcPts val="225"/>
              </a:spcBef>
              <a:spcAft>
                <a:spcPts val="300"/>
              </a:spcAft>
              <a:buClr>
                <a:schemeClr val="accent1"/>
              </a:buClr>
              <a:buSzPct val="80000"/>
              <a:buFont typeface="Arial" pitchFamily="34" charset="0"/>
              <a:buChar char="•"/>
              <a:defRPr lang="en-US" sz="1100" dirty="0" smtClean="0">
                <a:solidFill>
                  <a:schemeClr val="tx2">
                    <a:lumMod val="75000"/>
                    <a:lumOff val="25000"/>
                  </a:schemeClr>
                </a:solidFill>
                <a:latin typeface="+mn-lt"/>
                <a:cs typeface="Arial" pitchFamily="34" charset="0"/>
              </a:defRPr>
            </a:lvl4pPr>
            <a:lvl5pPr marL="685783" indent="-170256" algn="l" rtl="0" eaLnBrk="1" fontAlgn="base" hangingPunct="1">
              <a:lnSpc>
                <a:spcPct val="100000"/>
              </a:lnSpc>
              <a:spcBef>
                <a:spcPts val="225"/>
              </a:spcBef>
              <a:spcAft>
                <a:spcPts val="300"/>
              </a:spcAft>
              <a:buClr>
                <a:schemeClr val="accent1"/>
              </a:buClr>
              <a:buSzPct val="60000"/>
              <a:buFont typeface="Arial" pitchFamily="34" charset="0"/>
              <a:buChar char="–"/>
              <a:defRPr lang="en-US" sz="900" dirty="0" smtClean="0">
                <a:solidFill>
                  <a:schemeClr val="tx2">
                    <a:lumMod val="75000"/>
                    <a:lumOff val="25000"/>
                  </a:schemeClr>
                </a:solidFill>
                <a:latin typeface="+mn-lt"/>
                <a:cs typeface="Arial" pitchFamily="34" charset="0"/>
              </a:defRPr>
            </a:lvl5pPr>
            <a:lvl6pPr marL="1584683"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6pPr>
            <a:lvl7pPr marL="1927574"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7pPr>
            <a:lvl8pPr marL="2270465"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8pPr>
            <a:lvl9pPr marL="2613357" indent="-298840" algn="l" rtl="0" eaLnBrk="1" fontAlgn="base" hangingPunct="1">
              <a:spcBef>
                <a:spcPct val="20000"/>
              </a:spcBef>
              <a:spcAft>
                <a:spcPct val="0"/>
              </a:spcAft>
              <a:buClr>
                <a:srgbClr val="000000"/>
              </a:buClr>
              <a:buFont typeface="Symbol" pitchFamily="18" charset="2"/>
              <a:buChar char="-"/>
              <a:defRPr>
                <a:solidFill>
                  <a:srgbClr val="000000"/>
                </a:solidFill>
                <a:latin typeface="+mn-lt"/>
              </a:defRPr>
            </a:lvl9pPr>
          </a:lstStyle>
          <a:p>
            <a:pPr marL="457073" indent="-457073">
              <a:lnSpc>
                <a:spcPct val="110000"/>
              </a:lnSpc>
              <a:spcAft>
                <a:spcPts val="600"/>
              </a:spcAft>
              <a:buSzPct val="80000"/>
              <a:buFont typeface="Wingdings" panose="05000000000000000000" pitchFamily="2" charset="2"/>
              <a:buChar char="q"/>
            </a:pPr>
            <a:r>
              <a:rPr lang="en-US" sz="2000" b="1" kern="0" dirty="0" smtClean="0">
                <a:latin typeface="+mj-lt"/>
              </a:rPr>
              <a:t>Register</a:t>
            </a:r>
            <a:r>
              <a:rPr lang="en-US" sz="2000" kern="0" dirty="0" smtClean="0">
                <a:latin typeface="+mj-lt"/>
              </a:rPr>
              <a:t> on </a:t>
            </a:r>
            <a:r>
              <a:rPr lang="en-US" sz="2000" kern="0" dirty="0" smtClean="0">
                <a:solidFill>
                  <a:schemeClr val="accent1"/>
                </a:solidFill>
                <a:latin typeface="+mj-lt"/>
              </a:rPr>
              <a:t>www.nttamarketplace.org</a:t>
            </a:r>
          </a:p>
          <a:p>
            <a:pPr marL="457073" indent="-457073">
              <a:lnSpc>
                <a:spcPct val="110000"/>
              </a:lnSpc>
              <a:spcAft>
                <a:spcPts val="600"/>
              </a:spcAft>
              <a:buSzPct val="80000"/>
              <a:buFont typeface="Wingdings" panose="05000000000000000000" pitchFamily="2" charset="2"/>
              <a:buChar char="q"/>
            </a:pPr>
            <a:r>
              <a:rPr lang="en-US" sz="2000" b="1" kern="0" dirty="0" smtClean="0">
                <a:latin typeface="+mj-lt"/>
              </a:rPr>
              <a:t>Earn</a:t>
            </a:r>
            <a:r>
              <a:rPr lang="en-US" sz="2000" kern="0" dirty="0" smtClean="0">
                <a:latin typeface="+mj-lt"/>
              </a:rPr>
              <a:t> D/M/W/SBE certified, if applicable</a:t>
            </a:r>
          </a:p>
          <a:p>
            <a:pPr marL="457073" indent="-457073">
              <a:lnSpc>
                <a:spcPct val="110000"/>
              </a:lnSpc>
              <a:spcAft>
                <a:spcPts val="600"/>
              </a:spcAft>
              <a:buSzPct val="80000"/>
              <a:buFont typeface="Wingdings" panose="05000000000000000000" pitchFamily="2" charset="2"/>
              <a:buChar char="q"/>
            </a:pPr>
            <a:r>
              <a:rPr lang="en-US" sz="2000" b="1" kern="0" dirty="0" smtClean="0">
                <a:latin typeface="+mj-lt"/>
              </a:rPr>
              <a:t>Download</a:t>
            </a:r>
            <a:r>
              <a:rPr lang="en-US" sz="2000" kern="0" dirty="0" smtClean="0">
                <a:latin typeface="+mj-lt"/>
              </a:rPr>
              <a:t> solicitation package </a:t>
            </a:r>
            <a:r>
              <a:rPr lang="en-US" sz="2000" kern="0" dirty="0">
                <a:solidFill>
                  <a:srgbClr val="FF8F27"/>
                </a:solidFill>
                <a:latin typeface="+mj-lt"/>
              </a:rPr>
              <a:t>www.nttamarketplace.org</a:t>
            </a:r>
          </a:p>
          <a:p>
            <a:pPr marL="457073" indent="-457073">
              <a:lnSpc>
                <a:spcPct val="110000"/>
              </a:lnSpc>
              <a:spcAft>
                <a:spcPts val="600"/>
              </a:spcAft>
              <a:buSzPct val="80000"/>
              <a:buFont typeface="Wingdings" panose="05000000000000000000" pitchFamily="2" charset="2"/>
              <a:buChar char="q"/>
            </a:pPr>
            <a:r>
              <a:rPr lang="en-US" sz="2000" b="1" kern="0" dirty="0" smtClean="0">
                <a:latin typeface="+mj-lt"/>
              </a:rPr>
              <a:t>Attend</a:t>
            </a:r>
            <a:r>
              <a:rPr lang="en-US" sz="2000" kern="0" dirty="0" smtClean="0">
                <a:latin typeface="+mj-lt"/>
              </a:rPr>
              <a:t> pre-submittal conference</a:t>
            </a:r>
          </a:p>
          <a:p>
            <a:pPr marL="457073" indent="-457073">
              <a:lnSpc>
                <a:spcPct val="110000"/>
              </a:lnSpc>
              <a:spcAft>
                <a:spcPts val="600"/>
              </a:spcAft>
              <a:buSzPct val="80000"/>
              <a:buFont typeface="Wingdings" panose="05000000000000000000" pitchFamily="2" charset="2"/>
              <a:buChar char="q"/>
            </a:pPr>
            <a:r>
              <a:rPr lang="en-US" sz="2000" b="1" kern="0" dirty="0" smtClean="0">
                <a:latin typeface="+mj-lt"/>
              </a:rPr>
              <a:t>READ </a:t>
            </a:r>
            <a:r>
              <a:rPr lang="en-US" sz="2000" u="sng" kern="0" dirty="0" smtClean="0">
                <a:solidFill>
                  <a:srgbClr val="0033CC"/>
                </a:solidFill>
                <a:latin typeface="+mj-lt"/>
              </a:rPr>
              <a:t>the entire solicitation </a:t>
            </a:r>
            <a:r>
              <a:rPr lang="en-US" sz="2000" kern="0" dirty="0" smtClean="0">
                <a:latin typeface="+mj-lt"/>
              </a:rPr>
              <a:t>and </a:t>
            </a:r>
            <a:r>
              <a:rPr lang="en-US" sz="2000" b="1" kern="0" dirty="0" smtClean="0">
                <a:latin typeface="+mj-lt"/>
              </a:rPr>
              <a:t>Ask</a:t>
            </a:r>
            <a:r>
              <a:rPr lang="en-US" sz="2000" kern="0" dirty="0" smtClean="0">
                <a:latin typeface="+mj-lt"/>
              </a:rPr>
              <a:t> questions if something isn’t clear.</a:t>
            </a:r>
          </a:p>
          <a:p>
            <a:pPr marL="457073" indent="-457073">
              <a:lnSpc>
                <a:spcPct val="110000"/>
              </a:lnSpc>
              <a:spcAft>
                <a:spcPts val="600"/>
              </a:spcAft>
              <a:buSzPct val="80000"/>
              <a:buFont typeface="Wingdings" panose="05000000000000000000" pitchFamily="2" charset="2"/>
              <a:buChar char="q"/>
            </a:pPr>
            <a:r>
              <a:rPr lang="en-US" sz="2000" b="1" kern="0" dirty="0" smtClean="0">
                <a:latin typeface="+mj-lt"/>
              </a:rPr>
              <a:t>Be comprehensive</a:t>
            </a:r>
            <a:r>
              <a:rPr lang="en-US" sz="2000" kern="0" dirty="0" smtClean="0">
                <a:latin typeface="+mj-lt"/>
              </a:rPr>
              <a:t>: Answer all requirements and complete every form</a:t>
            </a:r>
          </a:p>
          <a:p>
            <a:pPr marL="457073" indent="-457073">
              <a:lnSpc>
                <a:spcPct val="110000"/>
              </a:lnSpc>
              <a:spcAft>
                <a:spcPts val="600"/>
              </a:spcAft>
              <a:buSzPct val="80000"/>
              <a:buFont typeface="Wingdings" panose="05000000000000000000" pitchFamily="2" charset="2"/>
              <a:buChar char="q"/>
            </a:pPr>
            <a:r>
              <a:rPr lang="en-US" sz="2000" b="1" kern="0" dirty="0" smtClean="0">
                <a:latin typeface="+mj-lt"/>
              </a:rPr>
              <a:t>Be responsive</a:t>
            </a:r>
            <a:r>
              <a:rPr lang="en-US" sz="2000" kern="0" dirty="0" smtClean="0">
                <a:latin typeface="+mj-lt"/>
              </a:rPr>
              <a:t>: Have required bonds, insurance, etc.</a:t>
            </a:r>
            <a:endParaRPr lang="en-US" sz="2000" kern="0" dirty="0">
              <a:latin typeface="+mj-lt"/>
            </a:endParaRPr>
          </a:p>
        </p:txBody>
      </p:sp>
      <p:cxnSp>
        <p:nvCxnSpPr>
          <p:cNvPr id="9" name="Straight Connector 8"/>
          <p:cNvCxnSpPr/>
          <p:nvPr/>
        </p:nvCxnSpPr>
        <p:spPr>
          <a:xfrm flipV="1">
            <a:off x="207227" y="744246"/>
            <a:ext cx="8486425" cy="19426"/>
          </a:xfrm>
          <a:prstGeom prst="line">
            <a:avLst/>
          </a:prstGeom>
          <a:ln w="9525">
            <a:solidFill>
              <a:schemeClr val="bg2">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30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71C7896-8E11-4384-BFC5-C0974CDBC83D}" type="slidenum">
              <a:rPr lang="en-US" smtClean="0"/>
              <a:pPr/>
              <a:t>4</a:t>
            </a:fld>
            <a:endParaRPr lang="en-US" dirty="0"/>
          </a:p>
        </p:txBody>
      </p:sp>
      <p:sp>
        <p:nvSpPr>
          <p:cNvPr id="11" name="Text Placeholder 10"/>
          <p:cNvSpPr>
            <a:spLocks noGrp="1"/>
          </p:cNvSpPr>
          <p:nvPr>
            <p:ph type="body" sz="quarter" idx="11"/>
          </p:nvPr>
        </p:nvSpPr>
        <p:spPr>
          <a:xfrm>
            <a:off x="207199" y="928374"/>
            <a:ext cx="8604504" cy="564255"/>
          </a:xfrm>
        </p:spPr>
        <p:txBody>
          <a:bodyPr/>
          <a:lstStyle/>
          <a:p>
            <a:r>
              <a:rPr lang="en-US" dirty="0" smtClean="0"/>
              <a:t>www.NTTAMarketplace.org - </a:t>
            </a:r>
          </a:p>
          <a:p>
            <a:r>
              <a:rPr lang="en-US" dirty="0" smtClean="0"/>
              <a:t>	Location of details for competitive procurement opportunities</a:t>
            </a:r>
            <a:endParaRPr lang="en-US" dirty="0"/>
          </a:p>
        </p:txBody>
      </p:sp>
      <p:sp>
        <p:nvSpPr>
          <p:cNvPr id="10" name="Title 9"/>
          <p:cNvSpPr>
            <a:spLocks noGrp="1"/>
          </p:cNvSpPr>
          <p:nvPr>
            <p:ph type="title"/>
          </p:nvPr>
        </p:nvSpPr>
        <p:spPr/>
        <p:txBody>
          <a:bodyPr/>
          <a:lstStyle/>
          <a:p>
            <a:r>
              <a:rPr lang="en-US" b="1" dirty="0" smtClean="0"/>
              <a:t>NTTA Marketplace</a:t>
            </a:r>
            <a:endParaRPr lang="en-US" b="1" dirty="0"/>
          </a:p>
        </p:txBody>
      </p:sp>
      <p:cxnSp>
        <p:nvCxnSpPr>
          <p:cNvPr id="12" name="Straight Connector 11"/>
          <p:cNvCxnSpPr/>
          <p:nvPr/>
        </p:nvCxnSpPr>
        <p:spPr>
          <a:xfrm flipV="1">
            <a:off x="207199" y="821653"/>
            <a:ext cx="8486425" cy="19426"/>
          </a:xfrm>
          <a:prstGeom prst="line">
            <a:avLst/>
          </a:prstGeom>
          <a:ln w="9525">
            <a:solidFill>
              <a:schemeClr val="bg2">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2063173" y="1492629"/>
            <a:ext cx="6748530" cy="3356691"/>
          </a:xfrm>
          <a:prstGeom prst="rect">
            <a:avLst/>
          </a:prstGeom>
        </p:spPr>
      </p:pic>
    </p:spTree>
    <p:extLst>
      <p:ext uri="{BB962C8B-B14F-4D97-AF65-F5344CB8AC3E}">
        <p14:creationId xmlns:p14="http://schemas.microsoft.com/office/powerpoint/2010/main" val="70181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71C7896-8E11-4384-BFC5-C0974CDBC83D}" type="slidenum">
              <a:rPr lang="en-US" smtClean="0"/>
              <a:pPr/>
              <a:t>5</a:t>
            </a:fld>
            <a:endParaRPr lang="en-US" dirty="0"/>
          </a:p>
        </p:txBody>
      </p:sp>
      <p:sp>
        <p:nvSpPr>
          <p:cNvPr id="3" name="Text Placeholder 2"/>
          <p:cNvSpPr>
            <a:spLocks noGrp="1"/>
          </p:cNvSpPr>
          <p:nvPr>
            <p:ph type="body" sz="quarter" idx="11"/>
          </p:nvPr>
        </p:nvSpPr>
        <p:spPr>
          <a:xfrm>
            <a:off x="207199" y="921937"/>
            <a:ext cx="2832215" cy="3318855"/>
          </a:xfrm>
        </p:spPr>
        <p:txBody>
          <a:bodyPr/>
          <a:lstStyle/>
          <a:p>
            <a:r>
              <a:rPr lang="en-US" b="1" dirty="0" smtClean="0"/>
              <a:t>Registration</a:t>
            </a:r>
            <a:r>
              <a:rPr lang="en-US" dirty="0" smtClean="0"/>
              <a:t> is necessary for participation in procurements</a:t>
            </a:r>
          </a:p>
          <a:p>
            <a:endParaRPr lang="en-US" dirty="0"/>
          </a:p>
          <a:p>
            <a:r>
              <a:rPr lang="en-US" dirty="0" smtClean="0"/>
              <a:t>The </a:t>
            </a:r>
            <a:r>
              <a:rPr lang="en-US" b="1" dirty="0" smtClean="0"/>
              <a:t>Important Links</a:t>
            </a:r>
            <a:r>
              <a:rPr lang="en-US" dirty="0" smtClean="0"/>
              <a:t> section of the log in page provides process guidance &amp; helpful information</a:t>
            </a:r>
          </a:p>
          <a:p>
            <a:endParaRPr lang="en-US" dirty="0"/>
          </a:p>
          <a:p>
            <a:r>
              <a:rPr lang="en-US" dirty="0" smtClean="0"/>
              <a:t>The </a:t>
            </a:r>
            <a:r>
              <a:rPr lang="en-US" b="1" dirty="0" smtClean="0"/>
              <a:t>registration</a:t>
            </a:r>
            <a:r>
              <a:rPr lang="en-US" dirty="0" smtClean="0"/>
              <a:t> </a:t>
            </a:r>
            <a:r>
              <a:rPr lang="en-US" b="1" dirty="0"/>
              <a:t>p</a:t>
            </a:r>
            <a:r>
              <a:rPr lang="en-US" b="1" dirty="0" smtClean="0"/>
              <a:t>rocess </a:t>
            </a:r>
            <a:r>
              <a:rPr lang="en-US" dirty="0" smtClean="0"/>
              <a:t>starts with the blue register button in the top right hand corner.</a:t>
            </a:r>
          </a:p>
          <a:p>
            <a:endParaRPr lang="en-US" b="1" dirty="0"/>
          </a:p>
          <a:p>
            <a:r>
              <a:rPr lang="en-US" b="1" dirty="0" smtClean="0"/>
              <a:t>Questions?</a:t>
            </a:r>
          </a:p>
          <a:p>
            <a:r>
              <a:rPr lang="en-US" dirty="0" smtClean="0"/>
              <a:t>bidpurchasing@ntta.org</a:t>
            </a:r>
          </a:p>
        </p:txBody>
      </p:sp>
      <p:sp>
        <p:nvSpPr>
          <p:cNvPr id="4" name="Title 3"/>
          <p:cNvSpPr>
            <a:spLocks noGrp="1"/>
          </p:cNvSpPr>
          <p:nvPr>
            <p:ph type="title"/>
          </p:nvPr>
        </p:nvSpPr>
        <p:spPr/>
        <p:txBody>
          <a:bodyPr/>
          <a:lstStyle/>
          <a:p>
            <a:r>
              <a:rPr lang="en-US" b="1" dirty="0" smtClean="0"/>
              <a:t>Vendor Registration</a:t>
            </a:r>
            <a:endParaRPr lang="en-US" b="1" dirty="0"/>
          </a:p>
        </p:txBody>
      </p:sp>
      <p:cxnSp>
        <p:nvCxnSpPr>
          <p:cNvPr id="5" name="Straight Connector 4"/>
          <p:cNvCxnSpPr/>
          <p:nvPr/>
        </p:nvCxnSpPr>
        <p:spPr>
          <a:xfrm flipV="1">
            <a:off x="207199" y="821653"/>
            <a:ext cx="8486425" cy="19426"/>
          </a:xfrm>
          <a:prstGeom prst="line">
            <a:avLst/>
          </a:prstGeom>
          <a:ln w="9525">
            <a:solidFill>
              <a:schemeClr val="bg2">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3039414" y="1725769"/>
            <a:ext cx="6078625" cy="3023483"/>
          </a:xfrm>
          <a:prstGeom prst="rect">
            <a:avLst/>
          </a:prstGeom>
        </p:spPr>
      </p:pic>
    </p:spTree>
    <p:extLst>
      <p:ext uri="{BB962C8B-B14F-4D97-AF65-F5344CB8AC3E}">
        <p14:creationId xmlns:p14="http://schemas.microsoft.com/office/powerpoint/2010/main" val="162806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155" y="21036"/>
            <a:ext cx="8633889" cy="623888"/>
          </a:xfrm>
        </p:spPr>
        <p:txBody>
          <a:bodyPr/>
          <a:lstStyle/>
          <a:p>
            <a:r>
              <a:rPr lang="en-US" sz="2400" b="1" dirty="0" smtClean="0"/>
              <a:t>D/M/WBE Program Recognized Certifications </a:t>
            </a:r>
            <a:endParaRPr lang="en-US" sz="2400" b="1" dirty="0">
              <a:solidFill>
                <a:schemeClr val="accent2"/>
              </a:solidFill>
            </a:endParaRPr>
          </a:p>
        </p:txBody>
      </p:sp>
      <p:pic>
        <p:nvPicPr>
          <p:cNvPr id="4" name="Content Placeholder 3"/>
          <p:cNvPicPr>
            <a:picLocks noGrp="1" noChangeAspect="1"/>
          </p:cNvPicPr>
          <p:nvPr>
            <p:ph idx="4294967295"/>
          </p:nvPr>
        </p:nvPicPr>
        <p:blipFill>
          <a:blip r:embed="rId3"/>
          <a:stretch>
            <a:fillRect/>
          </a:stretch>
        </p:blipFill>
        <p:spPr>
          <a:xfrm>
            <a:off x="2982575" y="1170855"/>
            <a:ext cx="3486150" cy="900113"/>
          </a:xfrm>
          <a:prstGeom prst="rect">
            <a:avLst/>
          </a:prstGeom>
        </p:spPr>
      </p:pic>
      <p:pic>
        <p:nvPicPr>
          <p:cNvPr id="5" name="Picture 4"/>
          <p:cNvPicPr>
            <a:picLocks noChangeAspect="1"/>
          </p:cNvPicPr>
          <p:nvPr/>
        </p:nvPicPr>
        <p:blipFill>
          <a:blip r:embed="rId4"/>
          <a:stretch>
            <a:fillRect/>
          </a:stretch>
        </p:blipFill>
        <p:spPr>
          <a:xfrm>
            <a:off x="392023" y="1056818"/>
            <a:ext cx="1668779" cy="1128188"/>
          </a:xfrm>
          <a:prstGeom prst="rect">
            <a:avLst/>
          </a:prstGeom>
        </p:spPr>
      </p:pic>
      <p:pic>
        <p:nvPicPr>
          <p:cNvPr id="6" name="Picture 5"/>
          <p:cNvPicPr>
            <a:picLocks noChangeAspect="1"/>
          </p:cNvPicPr>
          <p:nvPr/>
        </p:nvPicPr>
        <p:blipFill>
          <a:blip r:embed="rId5"/>
          <a:stretch>
            <a:fillRect/>
          </a:stretch>
        </p:blipFill>
        <p:spPr>
          <a:xfrm>
            <a:off x="7294089" y="3867723"/>
            <a:ext cx="1221262" cy="777167"/>
          </a:xfrm>
          <a:prstGeom prst="rect">
            <a:avLst/>
          </a:prstGeom>
        </p:spPr>
      </p:pic>
      <p:pic>
        <p:nvPicPr>
          <p:cNvPr id="7" name="Picture 6"/>
          <p:cNvPicPr>
            <a:picLocks noChangeAspect="1"/>
          </p:cNvPicPr>
          <p:nvPr/>
        </p:nvPicPr>
        <p:blipFill>
          <a:blip r:embed="rId6"/>
          <a:stretch>
            <a:fillRect/>
          </a:stretch>
        </p:blipFill>
        <p:spPr>
          <a:xfrm>
            <a:off x="6907717" y="1175224"/>
            <a:ext cx="1759293" cy="891375"/>
          </a:xfrm>
          <a:prstGeom prst="rect">
            <a:avLst/>
          </a:prstGeom>
        </p:spPr>
      </p:pic>
      <p:pic>
        <p:nvPicPr>
          <p:cNvPr id="8" name="Picture 7"/>
          <p:cNvPicPr>
            <a:picLocks noChangeAspect="1"/>
          </p:cNvPicPr>
          <p:nvPr/>
        </p:nvPicPr>
        <p:blipFill>
          <a:blip r:embed="rId7"/>
          <a:stretch>
            <a:fillRect/>
          </a:stretch>
        </p:blipFill>
        <p:spPr>
          <a:xfrm>
            <a:off x="546476" y="2665314"/>
            <a:ext cx="1243013" cy="835819"/>
          </a:xfrm>
          <a:prstGeom prst="rect">
            <a:avLst/>
          </a:prstGeom>
        </p:spPr>
      </p:pic>
      <p:pic>
        <p:nvPicPr>
          <p:cNvPr id="11" name="Picture 10"/>
          <p:cNvPicPr>
            <a:picLocks noChangeAspect="1"/>
          </p:cNvPicPr>
          <p:nvPr/>
        </p:nvPicPr>
        <p:blipFill>
          <a:blip r:embed="rId8"/>
          <a:stretch>
            <a:fillRect/>
          </a:stretch>
        </p:blipFill>
        <p:spPr>
          <a:xfrm>
            <a:off x="5166537" y="3729786"/>
            <a:ext cx="1158347" cy="1053043"/>
          </a:xfrm>
          <a:prstGeom prst="rect">
            <a:avLst/>
          </a:prstGeom>
        </p:spPr>
      </p:pic>
      <p:pic>
        <p:nvPicPr>
          <p:cNvPr id="12" name="Picture 11"/>
          <p:cNvPicPr>
            <a:picLocks noChangeAspect="1"/>
          </p:cNvPicPr>
          <p:nvPr/>
        </p:nvPicPr>
        <p:blipFill>
          <a:blip r:embed="rId9"/>
          <a:stretch>
            <a:fillRect/>
          </a:stretch>
        </p:blipFill>
        <p:spPr>
          <a:xfrm>
            <a:off x="6029466" y="2807676"/>
            <a:ext cx="1756504" cy="551093"/>
          </a:xfrm>
          <a:prstGeom prst="rect">
            <a:avLst/>
          </a:prstGeom>
        </p:spPr>
      </p:pic>
      <p:pic>
        <p:nvPicPr>
          <p:cNvPr id="13" name="Picture 12"/>
          <p:cNvPicPr>
            <a:picLocks noChangeAspect="1"/>
          </p:cNvPicPr>
          <p:nvPr/>
        </p:nvPicPr>
        <p:blipFill>
          <a:blip r:embed="rId10"/>
          <a:stretch>
            <a:fillRect/>
          </a:stretch>
        </p:blipFill>
        <p:spPr>
          <a:xfrm>
            <a:off x="2491136" y="3704228"/>
            <a:ext cx="1077741" cy="1104156"/>
          </a:xfrm>
          <a:prstGeom prst="rect">
            <a:avLst/>
          </a:prstGeom>
        </p:spPr>
      </p:pic>
      <p:sp>
        <p:nvSpPr>
          <p:cNvPr id="3" name="Slide Number Placeholder 2"/>
          <p:cNvSpPr>
            <a:spLocks noGrp="1"/>
          </p:cNvSpPr>
          <p:nvPr>
            <p:ph type="sldNum" sz="quarter" idx="10"/>
          </p:nvPr>
        </p:nvSpPr>
        <p:spPr/>
        <p:txBody>
          <a:bodyPr/>
          <a:lstStyle/>
          <a:p>
            <a:pPr>
              <a:buClr>
                <a:srgbClr val="000000"/>
              </a:buClr>
            </a:pPr>
            <a:fld id="{F71C7896-8E11-4384-BFC5-C0974CDBC83D}" type="slidenum">
              <a:rPr lang="en-US" smtClean="0">
                <a:solidFill>
                  <a:srgbClr val="FFFFFF"/>
                </a:solidFill>
              </a:rPr>
              <a:pPr>
                <a:buClr>
                  <a:srgbClr val="000000"/>
                </a:buClr>
              </a:pPr>
              <a:t>6</a:t>
            </a:fld>
            <a:endParaRPr lang="en-US" dirty="0">
              <a:solidFill>
                <a:srgbClr val="FFFFFF"/>
              </a:solidFill>
            </a:endParaRPr>
          </a:p>
        </p:txBody>
      </p:sp>
      <p:pic>
        <p:nvPicPr>
          <p:cNvPr id="18" name="Picture 17"/>
          <p:cNvPicPr>
            <a:picLocks noChangeAspect="1"/>
          </p:cNvPicPr>
          <p:nvPr/>
        </p:nvPicPr>
        <p:blipFill>
          <a:blip r:embed="rId11"/>
          <a:stretch>
            <a:fillRect/>
          </a:stretch>
        </p:blipFill>
        <p:spPr>
          <a:xfrm>
            <a:off x="3540295" y="2615137"/>
            <a:ext cx="1009676" cy="936170"/>
          </a:xfrm>
          <a:prstGeom prst="ellipse">
            <a:avLst/>
          </a:prstGeom>
          <a:ln>
            <a:noFill/>
          </a:ln>
          <a:effectLst/>
        </p:spPr>
      </p:pic>
      <p:cxnSp>
        <p:nvCxnSpPr>
          <p:cNvPr id="14" name="Straight Connector 13"/>
          <p:cNvCxnSpPr/>
          <p:nvPr/>
        </p:nvCxnSpPr>
        <p:spPr>
          <a:xfrm flipV="1">
            <a:off x="273012" y="666626"/>
            <a:ext cx="8486425" cy="19426"/>
          </a:xfrm>
          <a:prstGeom prst="line">
            <a:avLst/>
          </a:prstGeom>
          <a:ln w="9525">
            <a:solidFill>
              <a:schemeClr val="bg2">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336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145206" y="1624631"/>
            <a:ext cx="3662892" cy="942723"/>
          </a:xfrm>
        </p:spPr>
        <p:txBody>
          <a:bodyPr/>
          <a:lstStyle/>
          <a:p>
            <a:r>
              <a:rPr lang="en-US" sz="3300" dirty="0"/>
              <a:t/>
            </a:r>
            <a:br>
              <a:rPr lang="en-US" sz="3300" dirty="0"/>
            </a:br>
            <a:r>
              <a:rPr lang="en-US" sz="3300" dirty="0"/>
              <a:t/>
            </a:r>
            <a:br>
              <a:rPr lang="en-US" sz="3300" dirty="0"/>
            </a:br>
            <a:r>
              <a:rPr lang="en-US" sz="3300" dirty="0"/>
              <a:t/>
            </a:r>
            <a:br>
              <a:rPr lang="en-US" sz="3300" dirty="0"/>
            </a:br>
            <a:r>
              <a:rPr lang="en-US" sz="3300" dirty="0"/>
              <a:t/>
            </a:r>
            <a:br>
              <a:rPr lang="en-US" sz="3300" dirty="0"/>
            </a:br>
            <a:r>
              <a:rPr lang="en-US" sz="3300" dirty="0"/>
              <a:t/>
            </a:r>
            <a:br>
              <a:rPr lang="en-US" sz="3300" dirty="0"/>
            </a:br>
            <a:r>
              <a:rPr lang="en-US" dirty="0" smtClean="0"/>
              <a:t>QUESTIONS?</a:t>
            </a:r>
            <a:br>
              <a:rPr lang="en-US" dirty="0" smtClean="0"/>
            </a:br>
            <a:endParaRPr lang="en-US" dirty="0">
              <a:solidFill>
                <a:srgbClr val="FF0000"/>
              </a:solidFill>
            </a:endParaRPr>
          </a:p>
        </p:txBody>
      </p:sp>
    </p:spTree>
    <p:extLst>
      <p:ext uri="{BB962C8B-B14F-4D97-AF65-F5344CB8AC3E}">
        <p14:creationId xmlns:p14="http://schemas.microsoft.com/office/powerpoint/2010/main" val="161236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Custom 1">
      <a:dk1>
        <a:srgbClr val="000000"/>
      </a:dk1>
      <a:lt1>
        <a:srgbClr val="FFFFFF"/>
      </a:lt1>
      <a:dk2>
        <a:srgbClr val="000000"/>
      </a:dk2>
      <a:lt2>
        <a:srgbClr val="FFFFFF"/>
      </a:lt2>
      <a:accent1>
        <a:srgbClr val="FF8F27"/>
      </a:accent1>
      <a:accent2>
        <a:srgbClr val="D26400"/>
      </a:accent2>
      <a:accent3>
        <a:srgbClr val="6A9DC1"/>
      </a:accent3>
      <a:accent4>
        <a:srgbClr val="002C59"/>
      </a:accent4>
      <a:accent5>
        <a:srgbClr val="59595C"/>
      </a:accent5>
      <a:accent6>
        <a:srgbClr val="C00000"/>
      </a:accent6>
      <a:hlink>
        <a:srgbClr val="FFC000"/>
      </a:hlink>
      <a:folHlink>
        <a:srgbClr val="FFC000"/>
      </a:folHlink>
    </a:clrScheme>
    <a:fontScheme name="RUC30170">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effectLst/>
      </a:spPr>
      <a:bodyPr vert="horz" wrap="square" lIns="18288" tIns="18288" rIns="18288" bIns="18288" numCol="1" anchor="t" anchorCtr="0" compatLnSpc="1">
        <a:prstTxWarp prst="textNoShape">
          <a:avLst/>
        </a:prstTxWarp>
        <a:spAutoFit/>
      </a:bodyPr>
      <a:lstStyle>
        <a:def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defRPr kumimoji="0" sz="2400" b="0" i="0" u="none" strike="noStrike" kern="0" cap="none" spc="0" normalizeH="0" baseline="0" noProof="0" smtClean="0">
            <a:ln>
              <a:noFill/>
            </a:ln>
            <a:solidFill>
              <a:schemeClr val="tx1"/>
            </a:solidFill>
            <a:effectLst/>
            <a:uLnTx/>
            <a:uFillTx/>
            <a:latin typeface="Calibri" pitchFamily="34" charset="0"/>
            <a:ea typeface="+mn-ea"/>
            <a:cs typeface="+mn-cs"/>
          </a:defRPr>
        </a:defPPr>
      </a:lstStyle>
    </a:txDef>
  </a:objectDefaults>
  <a:extraClrSchemeLst>
    <a:extraClrScheme>
      <a:clrScheme name="1_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
      <a:clrScheme name="1_blank 8">
        <a:dk1>
          <a:srgbClr val="00234C"/>
        </a:dk1>
        <a:lt1>
          <a:srgbClr val="FFFFFF"/>
        </a:lt1>
        <a:dk2>
          <a:srgbClr val="000000"/>
        </a:dk2>
        <a:lt2>
          <a:srgbClr val="5F5F5F"/>
        </a:lt2>
        <a:accent1>
          <a:srgbClr val="C0C0C0"/>
        </a:accent1>
        <a:accent2>
          <a:srgbClr val="808080"/>
        </a:accent2>
        <a:accent3>
          <a:srgbClr val="FFFFFF"/>
        </a:accent3>
        <a:accent4>
          <a:srgbClr val="001C4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9">
        <a:dk1>
          <a:srgbClr val="00234C"/>
        </a:dk1>
        <a:lt1>
          <a:srgbClr val="FFFFFF"/>
        </a:lt1>
        <a:dk2>
          <a:srgbClr val="00234C"/>
        </a:dk2>
        <a:lt2>
          <a:srgbClr val="5F5F5F"/>
        </a:lt2>
        <a:accent1>
          <a:srgbClr val="004B85"/>
        </a:accent1>
        <a:accent2>
          <a:srgbClr val="EEB30E"/>
        </a:accent2>
        <a:accent3>
          <a:srgbClr val="FFFFFF"/>
        </a:accent3>
        <a:accent4>
          <a:srgbClr val="001C40"/>
        </a:accent4>
        <a:accent5>
          <a:srgbClr val="AAB1C2"/>
        </a:accent5>
        <a:accent6>
          <a:srgbClr val="D8A20C"/>
        </a:accent6>
        <a:hlink>
          <a:srgbClr val="4F0044"/>
        </a:hlink>
        <a:folHlink>
          <a:srgbClr val="0055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3" id="{0BC3A5D7-479C-4A14-A374-95FA950DC914}" vid="{561ADACE-4298-4A10-8D87-BD03B5BBD0A1}"/>
    </a:ext>
  </a:extLst>
</a:theme>
</file>

<file path=ppt/theme/theme2.xml><?xml version="1.0" encoding="utf-8"?>
<a:theme xmlns:a="http://schemas.openxmlformats.org/drawingml/2006/main" name="1_blank">
  <a:themeElements>
    <a:clrScheme name="Custom 1">
      <a:dk1>
        <a:srgbClr val="000000"/>
      </a:dk1>
      <a:lt1>
        <a:srgbClr val="FFFFFF"/>
      </a:lt1>
      <a:dk2>
        <a:srgbClr val="000000"/>
      </a:dk2>
      <a:lt2>
        <a:srgbClr val="FFFFFF"/>
      </a:lt2>
      <a:accent1>
        <a:srgbClr val="FF8F27"/>
      </a:accent1>
      <a:accent2>
        <a:srgbClr val="D26400"/>
      </a:accent2>
      <a:accent3>
        <a:srgbClr val="6A9DC1"/>
      </a:accent3>
      <a:accent4>
        <a:srgbClr val="002C59"/>
      </a:accent4>
      <a:accent5>
        <a:srgbClr val="59595C"/>
      </a:accent5>
      <a:accent6>
        <a:srgbClr val="C00000"/>
      </a:accent6>
      <a:hlink>
        <a:srgbClr val="FFC000"/>
      </a:hlink>
      <a:folHlink>
        <a:srgbClr val="FFC000"/>
      </a:folHlink>
    </a:clrScheme>
    <a:fontScheme name="RUC30170">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effectLst/>
      </a:spPr>
      <a:bodyPr vert="horz" wrap="square" lIns="18288" tIns="18288" rIns="18288" bIns="18288" numCol="1" anchor="t" anchorCtr="0" compatLnSpc="1">
        <a:prstTxWarp prst="textNoShape">
          <a:avLst/>
        </a:prstTxWarp>
        <a:spAutoFit/>
      </a:bodyPr>
      <a:lstStyle>
        <a:def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defRPr kumimoji="0" sz="2400" b="0" i="0" u="none" strike="noStrike" kern="0" cap="none" spc="0" normalizeH="0" baseline="0" noProof="0" smtClean="0">
            <a:ln>
              <a:noFill/>
            </a:ln>
            <a:solidFill>
              <a:schemeClr val="tx1"/>
            </a:solidFill>
            <a:effectLst/>
            <a:uLnTx/>
            <a:uFillTx/>
            <a:latin typeface="Calibri" pitchFamily="34" charset="0"/>
            <a:ea typeface="+mn-ea"/>
            <a:cs typeface="+mn-cs"/>
          </a:defRPr>
        </a:defPPr>
      </a:lstStyle>
    </a:txDef>
  </a:objectDefaults>
  <a:extraClrSchemeLst>
    <a:extraClrScheme>
      <a:clrScheme name="1_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
      <a:clrScheme name="1_blank 8">
        <a:dk1>
          <a:srgbClr val="00234C"/>
        </a:dk1>
        <a:lt1>
          <a:srgbClr val="FFFFFF"/>
        </a:lt1>
        <a:dk2>
          <a:srgbClr val="000000"/>
        </a:dk2>
        <a:lt2>
          <a:srgbClr val="5F5F5F"/>
        </a:lt2>
        <a:accent1>
          <a:srgbClr val="C0C0C0"/>
        </a:accent1>
        <a:accent2>
          <a:srgbClr val="808080"/>
        </a:accent2>
        <a:accent3>
          <a:srgbClr val="FFFFFF"/>
        </a:accent3>
        <a:accent4>
          <a:srgbClr val="001C4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9">
        <a:dk1>
          <a:srgbClr val="00234C"/>
        </a:dk1>
        <a:lt1>
          <a:srgbClr val="FFFFFF"/>
        </a:lt1>
        <a:dk2>
          <a:srgbClr val="00234C"/>
        </a:dk2>
        <a:lt2>
          <a:srgbClr val="5F5F5F"/>
        </a:lt2>
        <a:accent1>
          <a:srgbClr val="004B85"/>
        </a:accent1>
        <a:accent2>
          <a:srgbClr val="EEB30E"/>
        </a:accent2>
        <a:accent3>
          <a:srgbClr val="FFFFFF"/>
        </a:accent3>
        <a:accent4>
          <a:srgbClr val="001C40"/>
        </a:accent4>
        <a:accent5>
          <a:srgbClr val="AAB1C2"/>
        </a:accent5>
        <a:accent6>
          <a:srgbClr val="D8A20C"/>
        </a:accent6>
        <a:hlink>
          <a:srgbClr val="4F0044"/>
        </a:hlink>
        <a:folHlink>
          <a:srgbClr val="0055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3" id="{0BC3A5D7-479C-4A14-A374-95FA950DC914}" vid="{561ADACE-4298-4A10-8D87-BD03B5BBD0A1}"/>
    </a:ext>
  </a:extLst>
</a:theme>
</file>

<file path=ppt/theme/theme3.xml><?xml version="1.0" encoding="utf-8"?>
<a:theme xmlns:a="http://schemas.openxmlformats.org/drawingml/2006/main" name="2_blank">
  <a:themeElements>
    <a:clrScheme name="Custom 1">
      <a:dk1>
        <a:srgbClr val="000000"/>
      </a:dk1>
      <a:lt1>
        <a:srgbClr val="FFFFFF"/>
      </a:lt1>
      <a:dk2>
        <a:srgbClr val="000000"/>
      </a:dk2>
      <a:lt2>
        <a:srgbClr val="FFFFFF"/>
      </a:lt2>
      <a:accent1>
        <a:srgbClr val="FF8F27"/>
      </a:accent1>
      <a:accent2>
        <a:srgbClr val="D26400"/>
      </a:accent2>
      <a:accent3>
        <a:srgbClr val="6A9DC1"/>
      </a:accent3>
      <a:accent4>
        <a:srgbClr val="002C59"/>
      </a:accent4>
      <a:accent5>
        <a:srgbClr val="59595C"/>
      </a:accent5>
      <a:accent6>
        <a:srgbClr val="C00000"/>
      </a:accent6>
      <a:hlink>
        <a:srgbClr val="FFC000"/>
      </a:hlink>
      <a:folHlink>
        <a:srgbClr val="FFC000"/>
      </a:folHlink>
    </a:clrScheme>
    <a:fontScheme name="RUC30170">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effectLst/>
      </a:spPr>
      <a:bodyPr vert="horz" wrap="square" lIns="18288" tIns="18288" rIns="18288" bIns="18288" numCol="1" anchor="t" anchorCtr="0" compatLnSpc="1">
        <a:prstTxWarp prst="textNoShape">
          <a:avLst/>
        </a:prstTxWarp>
        <a:spAutoFit/>
      </a:bodyPr>
      <a:lstStyle>
        <a:def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defRPr kumimoji="0" sz="2400" b="0" i="0" u="none" strike="noStrike" kern="0" cap="none" spc="0" normalizeH="0" baseline="0" noProof="0" smtClean="0">
            <a:ln>
              <a:noFill/>
            </a:ln>
            <a:solidFill>
              <a:schemeClr val="tx1"/>
            </a:solidFill>
            <a:effectLst/>
            <a:uLnTx/>
            <a:uFillTx/>
            <a:latin typeface="Calibri" pitchFamily="34" charset="0"/>
            <a:ea typeface="+mn-ea"/>
            <a:cs typeface="+mn-cs"/>
          </a:defRPr>
        </a:defPPr>
      </a:lstStyle>
    </a:txDef>
  </a:objectDefaults>
  <a:extraClrSchemeLst>
    <a:extraClrScheme>
      <a:clrScheme name="1_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
      <a:clrScheme name="1_blank 8">
        <a:dk1>
          <a:srgbClr val="00234C"/>
        </a:dk1>
        <a:lt1>
          <a:srgbClr val="FFFFFF"/>
        </a:lt1>
        <a:dk2>
          <a:srgbClr val="000000"/>
        </a:dk2>
        <a:lt2>
          <a:srgbClr val="5F5F5F"/>
        </a:lt2>
        <a:accent1>
          <a:srgbClr val="C0C0C0"/>
        </a:accent1>
        <a:accent2>
          <a:srgbClr val="808080"/>
        </a:accent2>
        <a:accent3>
          <a:srgbClr val="FFFFFF"/>
        </a:accent3>
        <a:accent4>
          <a:srgbClr val="001C4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9">
        <a:dk1>
          <a:srgbClr val="00234C"/>
        </a:dk1>
        <a:lt1>
          <a:srgbClr val="FFFFFF"/>
        </a:lt1>
        <a:dk2>
          <a:srgbClr val="00234C"/>
        </a:dk2>
        <a:lt2>
          <a:srgbClr val="5F5F5F"/>
        </a:lt2>
        <a:accent1>
          <a:srgbClr val="004B85"/>
        </a:accent1>
        <a:accent2>
          <a:srgbClr val="EEB30E"/>
        </a:accent2>
        <a:accent3>
          <a:srgbClr val="FFFFFF"/>
        </a:accent3>
        <a:accent4>
          <a:srgbClr val="001C40"/>
        </a:accent4>
        <a:accent5>
          <a:srgbClr val="AAB1C2"/>
        </a:accent5>
        <a:accent6>
          <a:srgbClr val="D8A20C"/>
        </a:accent6>
        <a:hlink>
          <a:srgbClr val="4F0044"/>
        </a:hlink>
        <a:folHlink>
          <a:srgbClr val="0055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3" id="{0BC3A5D7-479C-4A14-A374-95FA950DC914}" vid="{561ADACE-4298-4A10-8D87-BD03B5BBD0A1}"/>
    </a:ext>
  </a:extLst>
</a:theme>
</file>

<file path=ppt/theme/theme4.xml><?xml version="1.0" encoding="utf-8"?>
<a:theme xmlns:a="http://schemas.openxmlformats.org/drawingml/2006/main" name="12_blank">
  <a:themeElements>
    <a:clrScheme name="Custom 1">
      <a:dk1>
        <a:srgbClr val="000000"/>
      </a:dk1>
      <a:lt1>
        <a:srgbClr val="FFFFFF"/>
      </a:lt1>
      <a:dk2>
        <a:srgbClr val="000000"/>
      </a:dk2>
      <a:lt2>
        <a:srgbClr val="FFFFFF"/>
      </a:lt2>
      <a:accent1>
        <a:srgbClr val="FF8F27"/>
      </a:accent1>
      <a:accent2>
        <a:srgbClr val="D26400"/>
      </a:accent2>
      <a:accent3>
        <a:srgbClr val="6A9DC1"/>
      </a:accent3>
      <a:accent4>
        <a:srgbClr val="002C59"/>
      </a:accent4>
      <a:accent5>
        <a:srgbClr val="59595C"/>
      </a:accent5>
      <a:accent6>
        <a:srgbClr val="C00000"/>
      </a:accent6>
      <a:hlink>
        <a:srgbClr val="FFC000"/>
      </a:hlink>
      <a:folHlink>
        <a:srgbClr val="FFC000"/>
      </a:folHlink>
    </a:clrScheme>
    <a:fontScheme name="RUC30170">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effectLst/>
      </a:spPr>
      <a:bodyPr vert="horz" wrap="square" lIns="18288" tIns="18288" rIns="18288" bIns="18288" numCol="1" anchor="t" anchorCtr="0" compatLnSpc="1">
        <a:prstTxWarp prst="textNoShape">
          <a:avLst/>
        </a:prstTxWarp>
        <a:spAutoFit/>
      </a:bodyPr>
      <a:lstStyle>
        <a:def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defRPr kumimoji="0" sz="2400" b="0" i="0" u="none" strike="noStrike" kern="0" cap="none" spc="0" normalizeH="0" baseline="0" noProof="0" smtClean="0">
            <a:ln>
              <a:noFill/>
            </a:ln>
            <a:solidFill>
              <a:schemeClr val="tx1"/>
            </a:solidFill>
            <a:effectLst/>
            <a:uLnTx/>
            <a:uFillTx/>
            <a:latin typeface="Calibri" pitchFamily="34" charset="0"/>
            <a:ea typeface="+mn-ea"/>
            <a:cs typeface="+mn-cs"/>
          </a:defRPr>
        </a:defPPr>
      </a:lstStyle>
    </a:txDef>
  </a:objectDefaults>
  <a:extraClrSchemeLst>
    <a:extraClrScheme>
      <a:clrScheme name="1_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
      <a:clrScheme name="1_blank 8">
        <a:dk1>
          <a:srgbClr val="00234C"/>
        </a:dk1>
        <a:lt1>
          <a:srgbClr val="FFFFFF"/>
        </a:lt1>
        <a:dk2>
          <a:srgbClr val="000000"/>
        </a:dk2>
        <a:lt2>
          <a:srgbClr val="5F5F5F"/>
        </a:lt2>
        <a:accent1>
          <a:srgbClr val="C0C0C0"/>
        </a:accent1>
        <a:accent2>
          <a:srgbClr val="808080"/>
        </a:accent2>
        <a:accent3>
          <a:srgbClr val="FFFFFF"/>
        </a:accent3>
        <a:accent4>
          <a:srgbClr val="001C4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9">
        <a:dk1>
          <a:srgbClr val="00234C"/>
        </a:dk1>
        <a:lt1>
          <a:srgbClr val="FFFFFF"/>
        </a:lt1>
        <a:dk2>
          <a:srgbClr val="00234C"/>
        </a:dk2>
        <a:lt2>
          <a:srgbClr val="5F5F5F"/>
        </a:lt2>
        <a:accent1>
          <a:srgbClr val="004B85"/>
        </a:accent1>
        <a:accent2>
          <a:srgbClr val="EEB30E"/>
        </a:accent2>
        <a:accent3>
          <a:srgbClr val="FFFFFF"/>
        </a:accent3>
        <a:accent4>
          <a:srgbClr val="001C40"/>
        </a:accent4>
        <a:accent5>
          <a:srgbClr val="AAB1C2"/>
        </a:accent5>
        <a:accent6>
          <a:srgbClr val="D8A20C"/>
        </a:accent6>
        <a:hlink>
          <a:srgbClr val="4F0044"/>
        </a:hlink>
        <a:folHlink>
          <a:srgbClr val="0055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3" id="{0BC3A5D7-479C-4A14-A374-95FA950DC914}" vid="{561ADACE-4298-4A10-8D87-BD03B5BBD0A1}"/>
    </a:ext>
  </a:extLst>
</a:theme>
</file>

<file path=ppt/theme/theme5.xml><?xml version="1.0" encoding="utf-8"?>
<a:theme xmlns:a="http://schemas.openxmlformats.org/drawingml/2006/main" name="4_blank">
  <a:themeElements>
    <a:clrScheme name="Custom 1">
      <a:dk1>
        <a:srgbClr val="000000"/>
      </a:dk1>
      <a:lt1>
        <a:srgbClr val="FFFFFF"/>
      </a:lt1>
      <a:dk2>
        <a:srgbClr val="000000"/>
      </a:dk2>
      <a:lt2>
        <a:srgbClr val="FFFFFF"/>
      </a:lt2>
      <a:accent1>
        <a:srgbClr val="FF8F27"/>
      </a:accent1>
      <a:accent2>
        <a:srgbClr val="D26400"/>
      </a:accent2>
      <a:accent3>
        <a:srgbClr val="6A9DC1"/>
      </a:accent3>
      <a:accent4>
        <a:srgbClr val="002C59"/>
      </a:accent4>
      <a:accent5>
        <a:srgbClr val="59595C"/>
      </a:accent5>
      <a:accent6>
        <a:srgbClr val="C00000"/>
      </a:accent6>
      <a:hlink>
        <a:srgbClr val="FFC000"/>
      </a:hlink>
      <a:folHlink>
        <a:srgbClr val="FFC000"/>
      </a:folHlink>
    </a:clrScheme>
    <a:fontScheme name="RUC30170">
      <a:majorFont>
        <a:latin typeface="Segoe UI"/>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effectLst/>
      </a:spPr>
      <a:bodyPr vert="horz" wrap="square" lIns="18288" tIns="18288" rIns="18288" bIns="18288" numCol="1" anchor="t" anchorCtr="0" compatLnSpc="1">
        <a:prstTxWarp prst="textNoShape">
          <a:avLst/>
        </a:prstTxWarp>
        <a:spAutoFit/>
      </a:bodyPr>
      <a:lstStyle>
        <a:defPPr marL="0" marR="0" indent="0" algn="l" defTabSz="914400" rtl="0" eaLnBrk="1" fontAlgn="base" latinLnBrk="0" hangingPunct="1">
          <a:lnSpc>
            <a:spcPct val="100000"/>
          </a:lnSpc>
          <a:spcBef>
            <a:spcPts val="300"/>
          </a:spcBef>
          <a:spcAft>
            <a:spcPts val="400"/>
          </a:spcAft>
          <a:buClr>
            <a:schemeClr val="accent5">
              <a:lumMod val="50000"/>
            </a:schemeClr>
          </a:buClr>
          <a:buSzTx/>
          <a:buFont typeface="Webdings" pitchFamily="18" charset="2"/>
          <a:buNone/>
          <a:tabLst/>
          <a:defRPr kumimoji="0" sz="2400" b="0" i="0" u="none" strike="noStrike" kern="0" cap="none" spc="0" normalizeH="0" baseline="0" noProof="0" smtClean="0">
            <a:ln>
              <a:noFill/>
            </a:ln>
            <a:solidFill>
              <a:schemeClr val="tx1"/>
            </a:solidFill>
            <a:effectLst/>
            <a:uLnTx/>
            <a:uFillTx/>
            <a:latin typeface="Calibri" pitchFamily="34" charset="0"/>
            <a:ea typeface="+mn-ea"/>
            <a:cs typeface="+mn-cs"/>
          </a:defRPr>
        </a:defPPr>
      </a:lstStyle>
    </a:txDef>
  </a:objectDefaults>
  <a:extraClrSchemeLst>
    <a:extraClrScheme>
      <a:clrScheme name="1_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CC99FF"/>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003366"/>
        </a:lt2>
        <a:accent1>
          <a:srgbClr val="336699"/>
        </a:accent1>
        <a:accent2>
          <a:srgbClr val="CC0000"/>
        </a:accent2>
        <a:accent3>
          <a:srgbClr val="FFFFFF"/>
        </a:accent3>
        <a:accent4>
          <a:srgbClr val="000000"/>
        </a:accent4>
        <a:accent5>
          <a:srgbClr val="ADB8CA"/>
        </a:accent5>
        <a:accent6>
          <a:srgbClr val="B90000"/>
        </a:accent6>
        <a:hlink>
          <a:srgbClr val="99CC99"/>
        </a:hlink>
        <a:folHlink>
          <a:srgbClr val="FFFFCC"/>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204162"/>
        </a:dk2>
        <a:lt2>
          <a:srgbClr val="B2B2B2"/>
        </a:lt2>
        <a:accent1>
          <a:srgbClr val="336699"/>
        </a:accent1>
        <a:accent2>
          <a:srgbClr val="C0D5EA"/>
        </a:accent2>
        <a:accent3>
          <a:srgbClr val="FFFFFF"/>
        </a:accent3>
        <a:accent4>
          <a:srgbClr val="000000"/>
        </a:accent4>
        <a:accent5>
          <a:srgbClr val="ADB8CA"/>
        </a:accent5>
        <a:accent6>
          <a:srgbClr val="AEC1D4"/>
        </a:accent6>
        <a:hlink>
          <a:srgbClr val="99CC99"/>
        </a:hlink>
        <a:folHlink>
          <a:srgbClr val="478F47"/>
        </a:folHlink>
      </a:clrScheme>
      <a:clrMap bg1="lt1" tx1="dk1" bg2="lt2" tx2="dk2" accent1="accent1" accent2="accent2" accent3="accent3" accent4="accent4" accent5="accent5" accent6="accent6" hlink="hlink" folHlink="folHlink"/>
    </a:extraClrScheme>
    <a:extraClrScheme>
      <a:clrScheme name="1_blank 8">
        <a:dk1>
          <a:srgbClr val="00234C"/>
        </a:dk1>
        <a:lt1>
          <a:srgbClr val="FFFFFF"/>
        </a:lt1>
        <a:dk2>
          <a:srgbClr val="000000"/>
        </a:dk2>
        <a:lt2>
          <a:srgbClr val="5F5F5F"/>
        </a:lt2>
        <a:accent1>
          <a:srgbClr val="C0C0C0"/>
        </a:accent1>
        <a:accent2>
          <a:srgbClr val="808080"/>
        </a:accent2>
        <a:accent3>
          <a:srgbClr val="FFFFFF"/>
        </a:accent3>
        <a:accent4>
          <a:srgbClr val="001C4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1_blank 9">
        <a:dk1>
          <a:srgbClr val="00234C"/>
        </a:dk1>
        <a:lt1>
          <a:srgbClr val="FFFFFF"/>
        </a:lt1>
        <a:dk2>
          <a:srgbClr val="00234C"/>
        </a:dk2>
        <a:lt2>
          <a:srgbClr val="5F5F5F"/>
        </a:lt2>
        <a:accent1>
          <a:srgbClr val="004B85"/>
        </a:accent1>
        <a:accent2>
          <a:srgbClr val="EEB30E"/>
        </a:accent2>
        <a:accent3>
          <a:srgbClr val="FFFFFF"/>
        </a:accent3>
        <a:accent4>
          <a:srgbClr val="001C40"/>
        </a:accent4>
        <a:accent5>
          <a:srgbClr val="AAB1C2"/>
        </a:accent5>
        <a:accent6>
          <a:srgbClr val="D8A20C"/>
        </a:accent6>
        <a:hlink>
          <a:srgbClr val="4F0044"/>
        </a:hlink>
        <a:folHlink>
          <a:srgbClr val="00554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3" id="{0BC3A5D7-479C-4A14-A374-95FA950DC914}" vid="{561ADACE-4298-4A10-8D87-BD03B5BBD0A1}"/>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45519</TotalTime>
  <Words>249</Words>
  <Application>Microsoft Office PowerPoint</Application>
  <PresentationFormat>On-screen Show (16:9)</PresentationFormat>
  <Paragraphs>63</Paragraphs>
  <Slides>8</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8</vt:i4>
      </vt:variant>
    </vt:vector>
  </HeadingPairs>
  <TitlesOfParts>
    <vt:vector size="21" baseType="lpstr">
      <vt:lpstr>Arial</vt:lpstr>
      <vt:lpstr>Wingdings</vt:lpstr>
      <vt:lpstr>Webdings</vt:lpstr>
      <vt:lpstr>Times New Roman</vt:lpstr>
      <vt:lpstr>Calibri</vt:lpstr>
      <vt:lpstr>Segoe UI</vt:lpstr>
      <vt:lpstr>Segoe UI Semilight</vt:lpstr>
      <vt:lpstr>Symbol</vt:lpstr>
      <vt:lpstr>blank</vt:lpstr>
      <vt:lpstr>1_blank</vt:lpstr>
      <vt:lpstr>2_blank</vt:lpstr>
      <vt:lpstr>12_blank</vt:lpstr>
      <vt:lpstr>4_blank</vt:lpstr>
      <vt:lpstr>PowerPoint Presentation</vt:lpstr>
      <vt:lpstr>PROCUREMENT SERVICES  5900 W. Plano Parkway Plano, TX 75093 (214) 461-2000   Monday – Friday  8 a.m. – 5 p.m. www.NTTA.org</vt:lpstr>
      <vt:lpstr>PowerPoint Presentation</vt:lpstr>
      <vt:lpstr>Responding to an Opportunity</vt:lpstr>
      <vt:lpstr>NTTA Marketplace</vt:lpstr>
      <vt:lpstr>Vendor Registration</vt:lpstr>
      <vt:lpstr>D/M/WBE Program Recognized Certifications </vt:lpstr>
      <vt:lpstr>     QUESTIONS?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Rich Robinson</dc:creator>
  <cp:lastModifiedBy>Debra Wells</cp:lastModifiedBy>
  <cp:revision>359</cp:revision>
  <cp:lastPrinted>2017-05-22T21:19:01Z</cp:lastPrinted>
  <dcterms:created xsi:type="dcterms:W3CDTF">2016-09-27T18:45:16Z</dcterms:created>
  <dcterms:modified xsi:type="dcterms:W3CDTF">2019-05-14T19:40:09Z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Only">
    <vt:lpwstr>No</vt:lpwstr>
  </property>
  <property fmtid="{D5CDD505-2E9C-101B-9397-08002B2CF9AE}" pid="3" name="Expires">
    <vt:filetime>2007-10-28T12:00:00Z</vt:filetime>
  </property>
</Properties>
</file>