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4"/>
    <p:sldMasterId id="2147483971" r:id="rId5"/>
  </p:sldMasterIdLst>
  <p:notesMasterIdLst>
    <p:notesMasterId r:id="rId26"/>
  </p:notesMasterIdLst>
  <p:handoutMasterIdLst>
    <p:handoutMasterId r:id="rId27"/>
  </p:handoutMasterIdLst>
  <p:sldIdLst>
    <p:sldId id="451" r:id="rId6"/>
    <p:sldId id="2438" r:id="rId7"/>
    <p:sldId id="2455" r:id="rId8"/>
    <p:sldId id="2486" r:id="rId9"/>
    <p:sldId id="2488" r:id="rId10"/>
    <p:sldId id="2474" r:id="rId11"/>
    <p:sldId id="2473" r:id="rId12"/>
    <p:sldId id="2475" r:id="rId13"/>
    <p:sldId id="2476" r:id="rId14"/>
    <p:sldId id="2477" r:id="rId15"/>
    <p:sldId id="2478" r:id="rId16"/>
    <p:sldId id="2472" r:id="rId17"/>
    <p:sldId id="2481" r:id="rId18"/>
    <p:sldId id="2482" r:id="rId19"/>
    <p:sldId id="2479" r:id="rId20"/>
    <p:sldId id="2483" r:id="rId21"/>
    <p:sldId id="2484" r:id="rId22"/>
    <p:sldId id="2485" r:id="rId23"/>
    <p:sldId id="2487" r:id="rId24"/>
    <p:sldId id="2489" r:id="rId25"/>
  </p:sldIdLst>
  <p:sldSz cx="12192000" cy="6858000"/>
  <p:notesSz cx="7086600" cy="9372600"/>
  <p:custDataLst>
    <p:tags r:id="rId28"/>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er-Szewczyk, Magdalena"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D306"/>
    <a:srgbClr val="9A5DCA"/>
    <a:srgbClr val="7030A0"/>
    <a:srgbClr val="2B143D"/>
    <a:srgbClr val="FFFFFF"/>
    <a:srgbClr val="78CFFF"/>
    <a:srgbClr val="95E616"/>
    <a:srgbClr val="293E40"/>
    <a:srgbClr val="81B5A1"/>
    <a:srgbClr val="00A9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040" autoAdjust="0"/>
  </p:normalViewPr>
  <p:slideViewPr>
    <p:cSldViewPr snapToGrid="0">
      <p:cViewPr>
        <p:scale>
          <a:sx n="87" d="100"/>
          <a:sy n="87" d="100"/>
        </p:scale>
        <p:origin x="-106" y="-58"/>
      </p:cViewPr>
      <p:guideLst>
        <p:guide orient="horz" pos="2341"/>
        <p:guide pos="365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D8B6225-3E94-4525-8747-A8CEEE07C472}"/>
              </a:ext>
            </a:extLst>
          </p:cNvPr>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pt-PT" sz="1000"/>
          </a:p>
        </p:txBody>
      </p:sp>
      <p:sp>
        <p:nvSpPr>
          <p:cNvPr id="3" name="Date Placeholder 2">
            <a:extLst>
              <a:ext uri="{FF2B5EF4-FFF2-40B4-BE49-F238E27FC236}">
                <a16:creationId xmlns:a16="http://schemas.microsoft.com/office/drawing/2014/main" xmlns="" id="{1EE33FD8-B984-44FE-83F0-5C989EE62491}"/>
              </a:ext>
            </a:extLst>
          </p:cNvPr>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86C988DC-9DE3-4390-97AB-D61B85DACE57}" type="datetimeFigureOut">
              <a:rPr lang="pt-PT" sz="1000"/>
              <a:pPr/>
              <a:t>24-09-2019</a:t>
            </a:fld>
            <a:endParaRPr lang="pt-PT" sz="1000"/>
          </a:p>
        </p:txBody>
      </p:sp>
      <p:sp>
        <p:nvSpPr>
          <p:cNvPr id="4" name="Footer Placeholder 3">
            <a:extLst>
              <a:ext uri="{FF2B5EF4-FFF2-40B4-BE49-F238E27FC236}">
                <a16:creationId xmlns:a16="http://schemas.microsoft.com/office/drawing/2014/main" xmlns="" id="{88AD1E4F-EFF7-4551-A0B7-35D2A74F4F4D}"/>
              </a:ext>
            </a:extLst>
          </p:cNvPr>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pt-PT" sz="1000"/>
          </a:p>
        </p:txBody>
      </p:sp>
      <p:sp>
        <p:nvSpPr>
          <p:cNvPr id="5" name="Slide Number Placeholder 4">
            <a:extLst>
              <a:ext uri="{FF2B5EF4-FFF2-40B4-BE49-F238E27FC236}">
                <a16:creationId xmlns:a16="http://schemas.microsoft.com/office/drawing/2014/main" xmlns="" id="{5C3F35C8-35E9-48DD-971F-B2366CC5B7DE}"/>
              </a:ext>
            </a:extLst>
          </p:cNvPr>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F190BF9-40D8-49B5-87EF-599BB2C7EE93}" type="slidenum">
              <a:rPr lang="pt-PT" sz="1000"/>
              <a:pPr/>
              <a:t>‹#›</a:t>
            </a:fld>
            <a:endParaRPr lang="pt-PT" sz="10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000"/>
            </a:lvl1pPr>
          </a:lstStyle>
          <a:p>
            <a:endParaRPr lang="pt-BR"/>
          </a:p>
        </p:txBody>
      </p:sp>
      <p:sp>
        <p:nvSpPr>
          <p:cNvPr id="3" name="Marcador de Posição da Data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000"/>
            </a:lvl1pPr>
          </a:lstStyle>
          <a:p>
            <a:fld id="{0835B8F7-DAC4-4931-8AED-4356A8B2FD64}" type="datetimeFigureOut">
              <a:rPr lang="pt-BR" smtClean="0"/>
              <a:pPr/>
              <a:t>24/09/2019</a:t>
            </a:fld>
            <a:endParaRPr lang="pt-BR"/>
          </a:p>
        </p:txBody>
      </p:sp>
      <p:sp>
        <p:nvSpPr>
          <p:cNvPr id="4" name="Marcador de Posição da Imagem do Diapositivo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pt-BR"/>
          </a:p>
        </p:txBody>
      </p:sp>
      <p:sp>
        <p:nvSpPr>
          <p:cNvPr id="5" name="Marcador de Posição de Notas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pt-PT"/>
              <a:t>Insert comments </a:t>
            </a:r>
          </a:p>
        </p:txBody>
      </p:sp>
      <p:sp>
        <p:nvSpPr>
          <p:cNvPr id="6" name="Marcador de Posição do Rodapé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000"/>
            </a:lvl1pPr>
          </a:lstStyle>
          <a:p>
            <a:endParaRPr lang="pt-BR"/>
          </a:p>
        </p:txBody>
      </p:sp>
      <p:sp>
        <p:nvSpPr>
          <p:cNvPr id="7" name="Marcador de Posição do Número do Diapositivo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0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000" kern="1200" baseline="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 Id="rId14" Type="http://schemas.openxmlformats.org/officeDocument/2006/relationships/hyperlink" Target="http://www.capgemini.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capgemini.com/optimize-your-business-and-it-operations" TargetMode="External"/><Relationship Id="rId5" Type="http://schemas.openxmlformats.org/officeDocument/2006/relationships/image" Target="../media/image6.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with Shapes - Layout2">
    <p:bg>
      <p:bgPr>
        <a:solidFill>
          <a:srgbClr val="E6E7E7"/>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xmlns="" id="{7D1DC75A-C7A4-44A4-B19C-D445335545B0}"/>
              </a:ext>
            </a:extLst>
          </p:cNvPr>
          <p:cNvSpPr>
            <a:spLocks noGrp="1"/>
          </p:cNvSpPr>
          <p:nvPr>
            <p:ph type="body" sz="quarter" idx="11" hasCustomPrompt="1"/>
          </p:nvPr>
        </p:nvSpPr>
        <p:spPr>
          <a:xfrm>
            <a:off x="407991" y="2204867"/>
            <a:ext cx="3618859" cy="2924629"/>
          </a:xfrm>
          <a:prstGeom prst="rect">
            <a:avLst/>
          </a:prstGeom>
        </p:spPr>
        <p:txBody>
          <a:bodyPr lIns="0" tIns="0" rIns="0" bIns="0" anchor="b">
            <a:normAutofit/>
          </a:bodyPr>
          <a:lstStyle>
            <a:lvl1pPr>
              <a:lnSpc>
                <a:spcPts val="7044"/>
              </a:lnSpc>
              <a:defRPr sz="6099">
                <a:solidFill>
                  <a:srgbClr val="2C004B"/>
                </a:solidFill>
              </a:defRPr>
            </a:lvl1pPr>
            <a:lvl2pPr marL="519412" indent="0">
              <a:lnSpc>
                <a:spcPts val="7044"/>
              </a:lnSpc>
              <a:buNone/>
              <a:defRPr sz="6099">
                <a:solidFill>
                  <a:srgbClr val="2C004B"/>
                </a:solidFill>
              </a:defRPr>
            </a:lvl2pPr>
          </a:lstStyle>
          <a:p>
            <a:pPr lvl="0"/>
            <a:r>
              <a:rPr lang="en-US"/>
              <a:t>Edit text styles</a:t>
            </a:r>
          </a:p>
        </p:txBody>
      </p:sp>
      <p:sp>
        <p:nvSpPr>
          <p:cNvPr id="11" name="Text Placeholder 13">
            <a:extLst>
              <a:ext uri="{FF2B5EF4-FFF2-40B4-BE49-F238E27FC236}">
                <a16:creationId xmlns:a16="http://schemas.microsoft.com/office/drawing/2014/main" xmlns="" id="{563879A0-0979-491A-8758-371BB7AD935B}"/>
              </a:ext>
            </a:extLst>
          </p:cNvPr>
          <p:cNvSpPr>
            <a:spLocks noGrp="1"/>
          </p:cNvSpPr>
          <p:nvPr>
            <p:ph type="body" sz="quarter" idx="12" hasCustomPrompt="1"/>
          </p:nvPr>
        </p:nvSpPr>
        <p:spPr>
          <a:xfrm>
            <a:off x="407991" y="5273460"/>
            <a:ext cx="3618859" cy="675820"/>
          </a:xfrm>
          <a:prstGeom prst="rect">
            <a:avLst/>
          </a:prstGeom>
        </p:spPr>
        <p:txBody>
          <a:bodyPr lIns="0" tIns="0" rIns="0" bIns="0">
            <a:normAutofit/>
          </a:bodyPr>
          <a:lstStyle>
            <a:lvl1pPr>
              <a:lnSpc>
                <a:spcPts val="2045"/>
              </a:lnSpc>
              <a:defRPr sz="1800">
                <a:solidFill>
                  <a:srgbClr val="2C004B"/>
                </a:solidFill>
              </a:defRPr>
            </a:lvl1pPr>
            <a:lvl2pPr marL="519412" indent="0">
              <a:buNone/>
              <a:defRPr sz="2000">
                <a:solidFill>
                  <a:srgbClr val="2C004B"/>
                </a:solidFill>
              </a:defRPr>
            </a:lvl2pPr>
          </a:lstStyle>
          <a:p>
            <a:pPr lvl="0"/>
            <a:r>
              <a:rPr lang="en-US"/>
              <a:t>Edit text styles</a:t>
            </a:r>
          </a:p>
        </p:txBody>
      </p:sp>
      <p:grpSp>
        <p:nvGrpSpPr>
          <p:cNvPr id="9" name="Group 8">
            <a:extLst>
              <a:ext uri="{FF2B5EF4-FFF2-40B4-BE49-F238E27FC236}">
                <a16:creationId xmlns:a16="http://schemas.microsoft.com/office/drawing/2014/main" xmlns="" id="{A76958A6-8FB1-445D-BB17-D619DC39E089}"/>
              </a:ext>
            </a:extLst>
          </p:cNvPr>
          <p:cNvGrpSpPr/>
          <p:nvPr userDrawn="1"/>
        </p:nvGrpSpPr>
        <p:grpSpPr>
          <a:xfrm>
            <a:off x="3461855" y="0"/>
            <a:ext cx="8730147" cy="6858000"/>
            <a:chOff x="3461852" y="0"/>
            <a:chExt cx="8730148" cy="6858000"/>
          </a:xfrm>
        </p:grpSpPr>
        <p:sp>
          <p:nvSpPr>
            <p:cNvPr id="12" name="Freeform: Shape 11">
              <a:extLst>
                <a:ext uri="{FF2B5EF4-FFF2-40B4-BE49-F238E27FC236}">
                  <a16:creationId xmlns:a16="http://schemas.microsoft.com/office/drawing/2014/main" xmlns="" id="{3C37792F-39D6-4A1F-BE84-103229E3E4C7}"/>
                </a:ext>
              </a:extLst>
            </p:cNvPr>
            <p:cNvSpPr/>
            <p:nvPr/>
          </p:nvSpPr>
          <p:spPr>
            <a:xfrm>
              <a:off x="3461852" y="0"/>
              <a:ext cx="8730148" cy="6858000"/>
            </a:xfrm>
            <a:custGeom>
              <a:avLst/>
              <a:gdLst>
                <a:gd name="connsiteX0" fmla="*/ 0 w 8730148"/>
                <a:gd name="connsiteY0" fmla="*/ 0 h 6858000"/>
                <a:gd name="connsiteX1" fmla="*/ 8730148 w 8730148"/>
                <a:gd name="connsiteY1" fmla="*/ 0 h 6858000"/>
                <a:gd name="connsiteX2" fmla="*/ 8730148 w 8730148"/>
                <a:gd name="connsiteY2" fmla="*/ 23679 h 6858000"/>
                <a:gd name="connsiteX3" fmla="*/ 8730148 w 8730148"/>
                <a:gd name="connsiteY3" fmla="*/ 495863 h 6858000"/>
                <a:gd name="connsiteX4" fmla="*/ 8730148 w 8730148"/>
                <a:gd name="connsiteY4" fmla="*/ 952308 h 6858000"/>
                <a:gd name="connsiteX5" fmla="*/ 8730148 w 8730148"/>
                <a:gd name="connsiteY5" fmla="*/ 1393283 h 6858000"/>
                <a:gd name="connsiteX6" fmla="*/ 8730148 w 8730148"/>
                <a:gd name="connsiteY6" fmla="*/ 1819052 h 6858000"/>
                <a:gd name="connsiteX7" fmla="*/ 8730148 w 8730148"/>
                <a:gd name="connsiteY7" fmla="*/ 2229885 h 6858000"/>
                <a:gd name="connsiteX8" fmla="*/ 8730148 w 8730148"/>
                <a:gd name="connsiteY8" fmla="*/ 2626046 h 6858000"/>
                <a:gd name="connsiteX9" fmla="*/ 8730148 w 8730148"/>
                <a:gd name="connsiteY9" fmla="*/ 3007803 h 6858000"/>
                <a:gd name="connsiteX10" fmla="*/ 8730148 w 8730148"/>
                <a:gd name="connsiteY10" fmla="*/ 3375422 h 6858000"/>
                <a:gd name="connsiteX11" fmla="*/ 8730148 w 8730148"/>
                <a:gd name="connsiteY11" fmla="*/ 3729171 h 6858000"/>
                <a:gd name="connsiteX12" fmla="*/ 8730148 w 8730148"/>
                <a:gd name="connsiteY12" fmla="*/ 4069315 h 6858000"/>
                <a:gd name="connsiteX13" fmla="*/ 8730148 w 8730148"/>
                <a:gd name="connsiteY13" fmla="*/ 4396123 h 6858000"/>
                <a:gd name="connsiteX14" fmla="*/ 8730148 w 8730148"/>
                <a:gd name="connsiteY14" fmla="*/ 4709860 h 6858000"/>
                <a:gd name="connsiteX15" fmla="*/ 8730148 w 8730148"/>
                <a:gd name="connsiteY15" fmla="*/ 5010793 h 6858000"/>
                <a:gd name="connsiteX16" fmla="*/ 8730148 w 8730148"/>
                <a:gd name="connsiteY16" fmla="*/ 5299189 h 6858000"/>
                <a:gd name="connsiteX17" fmla="*/ 8730148 w 8730148"/>
                <a:gd name="connsiteY17" fmla="*/ 5575315 h 6858000"/>
                <a:gd name="connsiteX18" fmla="*/ 8730148 w 8730148"/>
                <a:gd name="connsiteY18" fmla="*/ 5839437 h 6858000"/>
                <a:gd name="connsiteX19" fmla="*/ 8730148 w 8730148"/>
                <a:gd name="connsiteY19" fmla="*/ 6091822 h 6858000"/>
                <a:gd name="connsiteX20" fmla="*/ 8730148 w 8730148"/>
                <a:gd name="connsiteY20" fmla="*/ 6332738 h 6858000"/>
                <a:gd name="connsiteX21" fmla="*/ 8730148 w 8730148"/>
                <a:gd name="connsiteY21" fmla="*/ 6562450 h 6858000"/>
                <a:gd name="connsiteX22" fmla="*/ 8730148 w 8730148"/>
                <a:gd name="connsiteY22" fmla="*/ 6781226 h 6858000"/>
                <a:gd name="connsiteX23" fmla="*/ 8730148 w 8730148"/>
                <a:gd name="connsiteY23" fmla="*/ 6858000 h 6858000"/>
                <a:gd name="connsiteX24" fmla="*/ 1680266 w 8730148"/>
                <a:gd name="connsiteY24" fmla="*/ 6858000 h 6858000"/>
                <a:gd name="connsiteX25" fmla="*/ 1725275 w 8730148"/>
                <a:gd name="connsiteY25" fmla="*/ 6819058 h 6858000"/>
                <a:gd name="connsiteX26" fmla="*/ 3705962 w 8730148"/>
                <a:gd name="connsiteY26" fmla="*/ 2012619 h 6858000"/>
                <a:gd name="connsiteX27" fmla="*/ 116582 w 8730148"/>
                <a:gd name="connsiteY27" fmla="*/ 2532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30148" h="6858000">
                  <a:moveTo>
                    <a:pt x="0" y="0"/>
                  </a:moveTo>
                  <a:lnTo>
                    <a:pt x="8730148" y="0"/>
                  </a:lnTo>
                  <a:lnTo>
                    <a:pt x="8730148" y="23679"/>
                  </a:lnTo>
                  <a:lnTo>
                    <a:pt x="8730148" y="495863"/>
                  </a:lnTo>
                  <a:lnTo>
                    <a:pt x="8730148" y="952308"/>
                  </a:lnTo>
                  <a:lnTo>
                    <a:pt x="8730148" y="1393283"/>
                  </a:lnTo>
                  <a:lnTo>
                    <a:pt x="8730148" y="1819052"/>
                  </a:lnTo>
                  <a:lnTo>
                    <a:pt x="8730148" y="2229885"/>
                  </a:lnTo>
                  <a:lnTo>
                    <a:pt x="8730148" y="2626046"/>
                  </a:lnTo>
                  <a:lnTo>
                    <a:pt x="8730148" y="3007803"/>
                  </a:lnTo>
                  <a:lnTo>
                    <a:pt x="8730148" y="3375422"/>
                  </a:lnTo>
                  <a:lnTo>
                    <a:pt x="8730148" y="3729171"/>
                  </a:lnTo>
                  <a:lnTo>
                    <a:pt x="8730148" y="4069315"/>
                  </a:lnTo>
                  <a:lnTo>
                    <a:pt x="8730148" y="4396123"/>
                  </a:lnTo>
                  <a:lnTo>
                    <a:pt x="8730148" y="4709860"/>
                  </a:lnTo>
                  <a:lnTo>
                    <a:pt x="8730148" y="5010793"/>
                  </a:lnTo>
                  <a:lnTo>
                    <a:pt x="8730148" y="5299189"/>
                  </a:lnTo>
                  <a:lnTo>
                    <a:pt x="8730148" y="5575315"/>
                  </a:lnTo>
                  <a:lnTo>
                    <a:pt x="8730148" y="5839437"/>
                  </a:lnTo>
                  <a:lnTo>
                    <a:pt x="8730148" y="6091822"/>
                  </a:lnTo>
                  <a:lnTo>
                    <a:pt x="8730148" y="6332738"/>
                  </a:lnTo>
                  <a:lnTo>
                    <a:pt x="8730148" y="6562450"/>
                  </a:lnTo>
                  <a:lnTo>
                    <a:pt x="8730148" y="6781226"/>
                  </a:lnTo>
                  <a:lnTo>
                    <a:pt x="8730148" y="6858000"/>
                  </a:lnTo>
                  <a:lnTo>
                    <a:pt x="1680266" y="6858000"/>
                  </a:lnTo>
                  <a:lnTo>
                    <a:pt x="1725275" y="6819058"/>
                  </a:lnTo>
                  <a:cubicBezTo>
                    <a:pt x="4662995" y="4201443"/>
                    <a:pt x="4141233" y="1217168"/>
                    <a:pt x="3705962" y="2012619"/>
                  </a:cubicBezTo>
                  <a:cubicBezTo>
                    <a:pt x="3516434" y="3033940"/>
                    <a:pt x="1425698" y="2929072"/>
                    <a:pt x="116582" y="253235"/>
                  </a:cubicBezTo>
                  <a:close/>
                </a:path>
              </a:pathLst>
            </a:custGeom>
            <a:solidFill>
              <a:srgbClr val="2C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8825"/>
              <a:endParaRPr lang="pt-PT" sz="2000">
                <a:solidFill>
                  <a:prstClr val="white"/>
                </a:solidFill>
              </a:endParaRPr>
            </a:p>
          </p:txBody>
        </p:sp>
        <p:sp>
          <p:nvSpPr>
            <p:cNvPr id="13" name="Freeform 10">
              <a:extLst>
                <a:ext uri="{FF2B5EF4-FFF2-40B4-BE49-F238E27FC236}">
                  <a16:creationId xmlns:a16="http://schemas.microsoft.com/office/drawing/2014/main" xmlns="" id="{D9D750E2-E6DE-4123-9001-1391D1C49BBA}"/>
                </a:ext>
              </a:extLst>
            </p:cNvPr>
            <p:cNvSpPr>
              <a:spLocks/>
            </p:cNvSpPr>
            <p:nvPr/>
          </p:nvSpPr>
          <p:spPr bwMode="auto">
            <a:xfrm>
              <a:off x="6813803" y="2034666"/>
              <a:ext cx="669225" cy="544797"/>
            </a:xfrm>
            <a:custGeom>
              <a:avLst/>
              <a:gdLst>
                <a:gd name="T0" fmla="*/ 98 w 149"/>
                <a:gd name="T1" fmla="*/ 84 h 121"/>
                <a:gd name="T2" fmla="*/ 149 w 149"/>
                <a:gd name="T3" fmla="*/ 34 h 121"/>
                <a:gd name="T4" fmla="*/ 112 w 149"/>
                <a:gd name="T5" fmla="*/ 0 h 121"/>
                <a:gd name="T6" fmla="*/ 39 w 149"/>
                <a:gd name="T7" fmla="*/ 78 h 121"/>
                <a:gd name="T8" fmla="*/ 0 w 149"/>
                <a:gd name="T9" fmla="*/ 113 h 121"/>
                <a:gd name="T10" fmla="*/ 29 w 149"/>
                <a:gd name="T11" fmla="*/ 121 h 121"/>
                <a:gd name="T12" fmla="*/ 99 w 149"/>
                <a:gd name="T13" fmla="*/ 99 h 121"/>
                <a:gd name="T14" fmla="*/ 64 w 149"/>
                <a:gd name="T15" fmla="*/ 67 h 121"/>
                <a:gd name="T16" fmla="*/ 98 w 149"/>
                <a:gd name="T17"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1">
                  <a:moveTo>
                    <a:pt x="98" y="84"/>
                  </a:moveTo>
                  <a:cubicBezTo>
                    <a:pt x="127" y="84"/>
                    <a:pt x="149" y="61"/>
                    <a:pt x="149" y="34"/>
                  </a:cubicBezTo>
                  <a:cubicBezTo>
                    <a:pt x="147" y="22"/>
                    <a:pt x="143" y="0"/>
                    <a:pt x="112" y="0"/>
                  </a:cubicBezTo>
                  <a:cubicBezTo>
                    <a:pt x="78" y="0"/>
                    <a:pt x="67" y="47"/>
                    <a:pt x="39" y="78"/>
                  </a:cubicBezTo>
                  <a:cubicBezTo>
                    <a:pt x="37" y="95"/>
                    <a:pt x="20" y="111"/>
                    <a:pt x="0" y="113"/>
                  </a:cubicBezTo>
                  <a:cubicBezTo>
                    <a:pt x="5" y="118"/>
                    <a:pt x="16" y="121"/>
                    <a:pt x="29" y="121"/>
                  </a:cubicBezTo>
                  <a:cubicBezTo>
                    <a:pt x="54" y="121"/>
                    <a:pt x="83" y="114"/>
                    <a:pt x="99" y="99"/>
                  </a:cubicBezTo>
                  <a:cubicBezTo>
                    <a:pt x="78" y="99"/>
                    <a:pt x="65" y="86"/>
                    <a:pt x="64" y="67"/>
                  </a:cubicBezTo>
                  <a:cubicBezTo>
                    <a:pt x="74" y="79"/>
                    <a:pt x="85" y="84"/>
                    <a:pt x="98" y="84"/>
                  </a:cubicBezTo>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825"/>
              <a:endParaRPr lang="pt-PT" sz="2000">
                <a:solidFill>
                  <a:srgbClr val="000000"/>
                </a:solidFill>
              </a:endParaRPr>
            </a:p>
          </p:txBody>
        </p:sp>
        <p:sp>
          <p:nvSpPr>
            <p:cNvPr id="14" name="Freeform 11">
              <a:extLst>
                <a:ext uri="{FF2B5EF4-FFF2-40B4-BE49-F238E27FC236}">
                  <a16:creationId xmlns:a16="http://schemas.microsoft.com/office/drawing/2014/main" xmlns="" id="{53936070-5445-4D5B-B6F0-A72D3CC87FBE}"/>
                </a:ext>
              </a:extLst>
            </p:cNvPr>
            <p:cNvSpPr>
              <a:spLocks/>
            </p:cNvSpPr>
            <p:nvPr/>
          </p:nvSpPr>
          <p:spPr bwMode="auto">
            <a:xfrm>
              <a:off x="6464057" y="1641201"/>
              <a:ext cx="1018971" cy="860913"/>
            </a:xfrm>
            <a:custGeom>
              <a:avLst/>
              <a:gdLst>
                <a:gd name="T0" fmla="*/ 227 w 227"/>
                <a:gd name="T1" fmla="*/ 120 h 192"/>
                <a:gd name="T2" fmla="*/ 188 w 227"/>
                <a:gd name="T3" fmla="*/ 40 h 192"/>
                <a:gd name="T4" fmla="*/ 127 w 227"/>
                <a:gd name="T5" fmla="*/ 2 h 192"/>
                <a:gd name="T6" fmla="*/ 122 w 227"/>
                <a:gd name="T7" fmla="*/ 0 h 192"/>
                <a:gd name="T8" fmla="*/ 121 w 227"/>
                <a:gd name="T9" fmla="*/ 0 h 192"/>
                <a:gd name="T10" fmla="*/ 0 w 227"/>
                <a:gd name="T11" fmla="*/ 125 h 192"/>
                <a:gd name="T12" fmla="*/ 42 w 227"/>
                <a:gd name="T13" fmla="*/ 187 h 192"/>
                <a:gd name="T14" fmla="*/ 85 w 227"/>
                <a:gd name="T15" fmla="*/ 187 h 192"/>
                <a:gd name="T16" fmla="*/ 117 w 227"/>
                <a:gd name="T17" fmla="*/ 166 h 192"/>
                <a:gd name="T18" fmla="*/ 190 w 227"/>
                <a:gd name="T19" fmla="*/ 88 h 192"/>
                <a:gd name="T20" fmla="*/ 227 w 227"/>
                <a:gd name="T21" fmla="*/ 122 h 192"/>
                <a:gd name="T22" fmla="*/ 227 w 227"/>
                <a:gd name="T23"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2">
                  <a:moveTo>
                    <a:pt x="227" y="120"/>
                  </a:moveTo>
                  <a:cubicBezTo>
                    <a:pt x="226" y="88"/>
                    <a:pt x="211" y="61"/>
                    <a:pt x="188" y="40"/>
                  </a:cubicBezTo>
                  <a:cubicBezTo>
                    <a:pt x="170" y="23"/>
                    <a:pt x="149" y="11"/>
                    <a:pt x="127" y="2"/>
                  </a:cubicBezTo>
                  <a:cubicBezTo>
                    <a:pt x="125" y="1"/>
                    <a:pt x="123" y="0"/>
                    <a:pt x="122" y="0"/>
                  </a:cubicBezTo>
                  <a:cubicBezTo>
                    <a:pt x="122" y="0"/>
                    <a:pt x="122" y="0"/>
                    <a:pt x="121" y="0"/>
                  </a:cubicBezTo>
                  <a:cubicBezTo>
                    <a:pt x="94" y="32"/>
                    <a:pt x="0" y="57"/>
                    <a:pt x="0" y="125"/>
                  </a:cubicBezTo>
                  <a:cubicBezTo>
                    <a:pt x="0" y="152"/>
                    <a:pt x="17" y="176"/>
                    <a:pt x="42" y="187"/>
                  </a:cubicBezTo>
                  <a:cubicBezTo>
                    <a:pt x="56" y="192"/>
                    <a:pt x="70" y="192"/>
                    <a:pt x="85" y="187"/>
                  </a:cubicBezTo>
                  <a:cubicBezTo>
                    <a:pt x="98" y="183"/>
                    <a:pt x="108" y="175"/>
                    <a:pt x="117" y="166"/>
                  </a:cubicBezTo>
                  <a:cubicBezTo>
                    <a:pt x="145" y="135"/>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825"/>
              <a:endParaRPr lang="pt-PT" sz="2000">
                <a:solidFill>
                  <a:srgbClr val="000000"/>
                </a:solidFill>
              </a:endParaRPr>
            </a:p>
          </p:txBody>
        </p:sp>
      </p:grpSp>
      <p:sp>
        <p:nvSpPr>
          <p:cNvPr id="8" name="Retângulo 43">
            <a:extLst>
              <a:ext uri="{FF2B5EF4-FFF2-40B4-BE49-F238E27FC236}">
                <a16:creationId xmlns:a16="http://schemas.microsoft.com/office/drawing/2014/main" xmlns="" id="{834ADCB4-BFB1-450D-8F6D-64217F4CD92C}"/>
              </a:ext>
            </a:extLst>
          </p:cNvPr>
          <p:cNvSpPr/>
          <p:nvPr userDrawn="1"/>
        </p:nvSpPr>
        <p:spPr>
          <a:xfrm>
            <a:off x="9496660" y="6555759"/>
            <a:ext cx="2223686" cy="219456"/>
          </a:xfrm>
          <a:prstGeom prst="rect">
            <a:avLst/>
          </a:prstGeom>
        </p:spPr>
        <p:txBody>
          <a:bodyPr wrap="none" lIns="0" tIns="0" rIns="0" bIns="0" anchor="ctr">
            <a:noAutofit/>
          </a:bodyPr>
          <a:lstStyle/>
          <a:p>
            <a:pPr defTabSz="1038825"/>
            <a:r>
              <a:rPr lang="en-US" sz="900">
                <a:solidFill>
                  <a:prstClr val="white"/>
                </a:solidFill>
                <a:cs typeface="Arial" panose="020B0604020202020204" pitchFamily="34" charset="0"/>
              </a:rPr>
              <a:t>© 2017 Capgemini. All rights reserved.</a:t>
            </a:r>
          </a:p>
        </p:txBody>
      </p:sp>
      <p:sp>
        <p:nvSpPr>
          <p:cNvPr id="15"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white"/>
                </a:solidFill>
                <a:cs typeface="Arial" panose="020B0604020202020204" pitchFamily="34" charset="0"/>
              </a:rPr>
              <a:pPr algn="r" defTabSz="1038825"/>
              <a:t>‹#›</a:t>
            </a:fld>
            <a:endParaRPr lang="en-US" sz="900">
              <a:solidFill>
                <a:prstClr val="white"/>
              </a:solidFill>
              <a:cs typeface="Arial" panose="020B0604020202020204" pitchFamily="34" charset="0"/>
            </a:endParaRPr>
          </a:p>
        </p:txBody>
      </p:sp>
      <p:sp>
        <p:nvSpPr>
          <p:cNvPr id="20"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Tree>
    <p:extLst>
      <p:ext uri="{BB962C8B-B14F-4D97-AF65-F5344CB8AC3E}">
        <p14:creationId xmlns:p14="http://schemas.microsoft.com/office/powerpoint/2010/main" val="329996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EC1A94F9-DC7A-4538-8277-70A44CA10105}"/>
              </a:ext>
            </a:extLst>
          </p:cNvPr>
          <p:cNvSpPr>
            <a:spLocks noGrp="1"/>
          </p:cNvSpPr>
          <p:nvPr>
            <p:ph type="pic" sz="quarter" idx="10"/>
          </p:nvPr>
        </p:nvSpPr>
        <p:spPr>
          <a:xfrm>
            <a:off x="624118" y="1903415"/>
            <a:ext cx="1452562" cy="1671637"/>
          </a:xfrm>
          <a:prstGeom prst="rect">
            <a:avLst/>
          </a:prstGeom>
          <a:solidFill>
            <a:srgbClr val="D9D9D9"/>
          </a:solidFill>
        </p:spPr>
        <p:txBody>
          <a:bodyPr anchor="ctr"/>
          <a:lstStyle>
            <a:lvl1pPr algn="ctr">
              <a:defRPr/>
            </a:lvl1pPr>
          </a:lstStyle>
          <a:p>
            <a:endParaRPr lang="pt-PT"/>
          </a:p>
        </p:txBody>
      </p:sp>
      <p:sp>
        <p:nvSpPr>
          <p:cNvPr id="19" name="Picture Placeholder 17">
            <a:extLst>
              <a:ext uri="{FF2B5EF4-FFF2-40B4-BE49-F238E27FC236}">
                <a16:creationId xmlns:a16="http://schemas.microsoft.com/office/drawing/2014/main" xmlns="" id="{74E803A8-AB56-45EC-B2C1-515FBB73BB37}"/>
              </a:ext>
            </a:extLst>
          </p:cNvPr>
          <p:cNvSpPr>
            <a:spLocks noGrp="1"/>
          </p:cNvSpPr>
          <p:nvPr>
            <p:ph type="pic" sz="quarter" idx="11"/>
          </p:nvPr>
        </p:nvSpPr>
        <p:spPr>
          <a:xfrm>
            <a:off x="6455198" y="1903415"/>
            <a:ext cx="1452562" cy="1671637"/>
          </a:xfrm>
          <a:prstGeom prst="rect">
            <a:avLst/>
          </a:prstGeom>
          <a:solidFill>
            <a:srgbClr val="D9D9D9"/>
          </a:solidFill>
        </p:spPr>
        <p:txBody>
          <a:bodyPr anchor="ctr"/>
          <a:lstStyle>
            <a:lvl1pPr algn="ctr">
              <a:defRPr/>
            </a:lvl1pPr>
          </a:lstStyle>
          <a:p>
            <a:endParaRPr lang="pt-PT"/>
          </a:p>
        </p:txBody>
      </p:sp>
      <p:sp>
        <p:nvSpPr>
          <p:cNvPr id="20" name="Picture Placeholder 17">
            <a:extLst>
              <a:ext uri="{FF2B5EF4-FFF2-40B4-BE49-F238E27FC236}">
                <a16:creationId xmlns:a16="http://schemas.microsoft.com/office/drawing/2014/main" xmlns="" id="{9D1BE315-6BE9-4C05-9EDD-2BF1E943154E}"/>
              </a:ext>
            </a:extLst>
          </p:cNvPr>
          <p:cNvSpPr>
            <a:spLocks noGrp="1"/>
          </p:cNvSpPr>
          <p:nvPr>
            <p:ph type="pic" sz="quarter" idx="12"/>
          </p:nvPr>
        </p:nvSpPr>
        <p:spPr>
          <a:xfrm>
            <a:off x="624118" y="4379457"/>
            <a:ext cx="1452562" cy="1671637"/>
          </a:xfrm>
          <a:prstGeom prst="rect">
            <a:avLst/>
          </a:prstGeom>
          <a:solidFill>
            <a:srgbClr val="D9D9D9"/>
          </a:solidFill>
        </p:spPr>
        <p:txBody>
          <a:bodyPr anchor="ctr"/>
          <a:lstStyle>
            <a:lvl1pPr algn="ctr">
              <a:defRPr/>
            </a:lvl1pPr>
          </a:lstStyle>
          <a:p>
            <a:endParaRPr lang="pt-PT"/>
          </a:p>
        </p:txBody>
      </p:sp>
      <p:sp>
        <p:nvSpPr>
          <p:cNvPr id="21" name="Picture Placeholder 17">
            <a:extLst>
              <a:ext uri="{FF2B5EF4-FFF2-40B4-BE49-F238E27FC236}">
                <a16:creationId xmlns:a16="http://schemas.microsoft.com/office/drawing/2014/main" xmlns="" id="{1281E9B6-7C84-4FF5-B198-C8FC0C8924EE}"/>
              </a:ext>
            </a:extLst>
          </p:cNvPr>
          <p:cNvSpPr>
            <a:spLocks noGrp="1"/>
          </p:cNvSpPr>
          <p:nvPr>
            <p:ph type="pic" sz="quarter" idx="13"/>
          </p:nvPr>
        </p:nvSpPr>
        <p:spPr>
          <a:xfrm>
            <a:off x="6455198" y="4379457"/>
            <a:ext cx="1452562" cy="1671637"/>
          </a:xfrm>
          <a:prstGeom prst="rect">
            <a:avLst/>
          </a:prstGeom>
          <a:solidFill>
            <a:srgbClr val="D9D9D9"/>
          </a:solidFill>
        </p:spPr>
        <p:txBody>
          <a:bodyPr anchor="ctr"/>
          <a:lstStyle>
            <a:lvl1pPr algn="ctr">
              <a:defRPr/>
            </a:lvl1pPr>
          </a:lstStyle>
          <a:p>
            <a:endParaRPr lang="pt-PT"/>
          </a:p>
        </p:txBody>
      </p:sp>
      <p:sp>
        <p:nvSpPr>
          <p:cNvPr id="11"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sp>
        <p:nvSpPr>
          <p:cNvPr id="13"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14"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5"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16"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
        <p:nvSpPr>
          <p:cNvPr id="17" name="Text Placeholder 7">
            <a:extLst>
              <a:ext uri="{FF2B5EF4-FFF2-40B4-BE49-F238E27FC236}">
                <a16:creationId xmlns:a16="http://schemas.microsoft.com/office/drawing/2014/main" xmlns="" id="{9228FC83-C11D-47F2-8BDE-B10D125E5E87}"/>
              </a:ext>
            </a:extLst>
          </p:cNvPr>
          <p:cNvSpPr>
            <a:spLocks noGrp="1"/>
          </p:cNvSpPr>
          <p:nvPr>
            <p:ph type="body" sz="quarter" idx="32" hasCustomPrompt="1"/>
          </p:nvPr>
        </p:nvSpPr>
        <p:spPr>
          <a:xfrm>
            <a:off x="2207569" y="1903415"/>
            <a:ext cx="3743970" cy="1671637"/>
          </a:xfrm>
          <a:prstGeom prst="rect">
            <a:avLst/>
          </a:prstGeom>
        </p:spPr>
        <p:txBody>
          <a:bodyPr>
            <a:noAutofit/>
          </a:bodyPr>
          <a:lstStyle>
            <a:lvl1pPr>
              <a:lnSpc>
                <a:spcPts val="1818"/>
              </a:lnSpc>
              <a:defRPr sz="1600">
                <a:solidFill>
                  <a:schemeClr val="tx1"/>
                </a:solidFill>
              </a:defRPr>
            </a:lvl1pPr>
            <a:lvl2pPr marL="196584" indent="-191173">
              <a:lnSpc>
                <a:spcPts val="1591"/>
              </a:lnSpc>
              <a:buClr>
                <a:schemeClr val="accent1"/>
              </a:buClr>
              <a:defRPr sz="1400">
                <a:solidFill>
                  <a:schemeClr val="tx1"/>
                </a:solidFill>
              </a:defRPr>
            </a:lvl2pPr>
            <a:lvl3pPr marL="394970" indent="-198386">
              <a:lnSpc>
                <a:spcPts val="1591"/>
              </a:lnSpc>
              <a:buClr>
                <a:schemeClr val="accent1"/>
              </a:buClr>
              <a:defRPr sz="1400">
                <a:solidFill>
                  <a:schemeClr val="tx1"/>
                </a:solidFill>
              </a:defRPr>
            </a:lvl3pPr>
            <a:lvl4pPr marL="578929" indent="-183958">
              <a:lnSpc>
                <a:spcPts val="1364"/>
              </a:lnSpc>
              <a:buClr>
                <a:schemeClr val="accent1"/>
              </a:buClr>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24" name="Text Placeholder 7">
            <a:extLst>
              <a:ext uri="{FF2B5EF4-FFF2-40B4-BE49-F238E27FC236}">
                <a16:creationId xmlns:a16="http://schemas.microsoft.com/office/drawing/2014/main" xmlns="" id="{9228FC83-C11D-47F2-8BDE-B10D125E5E87}"/>
              </a:ext>
            </a:extLst>
          </p:cNvPr>
          <p:cNvSpPr>
            <a:spLocks noGrp="1"/>
          </p:cNvSpPr>
          <p:nvPr>
            <p:ph type="body" sz="quarter" idx="33" hasCustomPrompt="1"/>
          </p:nvPr>
        </p:nvSpPr>
        <p:spPr>
          <a:xfrm>
            <a:off x="8040044" y="1903415"/>
            <a:ext cx="3743970" cy="1671637"/>
          </a:xfrm>
          <a:prstGeom prst="rect">
            <a:avLst/>
          </a:prstGeom>
        </p:spPr>
        <p:txBody>
          <a:bodyPr>
            <a:noAutofit/>
          </a:bodyPr>
          <a:lstStyle>
            <a:lvl1pPr>
              <a:lnSpc>
                <a:spcPts val="1818"/>
              </a:lnSpc>
              <a:defRPr sz="1600">
                <a:solidFill>
                  <a:schemeClr val="tx1"/>
                </a:solidFill>
              </a:defRPr>
            </a:lvl1pPr>
            <a:lvl2pPr marL="196584" indent="-191173">
              <a:lnSpc>
                <a:spcPts val="1591"/>
              </a:lnSpc>
              <a:buClr>
                <a:schemeClr val="accent1"/>
              </a:buClr>
              <a:defRPr sz="1400">
                <a:solidFill>
                  <a:schemeClr val="tx1"/>
                </a:solidFill>
              </a:defRPr>
            </a:lvl2pPr>
            <a:lvl3pPr marL="394970" indent="-198386">
              <a:lnSpc>
                <a:spcPts val="1591"/>
              </a:lnSpc>
              <a:buClr>
                <a:schemeClr val="accent1"/>
              </a:buClr>
              <a:defRPr sz="1400">
                <a:solidFill>
                  <a:schemeClr val="tx1"/>
                </a:solidFill>
              </a:defRPr>
            </a:lvl3pPr>
            <a:lvl4pPr marL="578929" indent="-183958">
              <a:lnSpc>
                <a:spcPts val="1364"/>
              </a:lnSpc>
              <a:buClr>
                <a:schemeClr val="accent1"/>
              </a:buClr>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27" name="Text Placeholder 7">
            <a:extLst>
              <a:ext uri="{FF2B5EF4-FFF2-40B4-BE49-F238E27FC236}">
                <a16:creationId xmlns:a16="http://schemas.microsoft.com/office/drawing/2014/main" xmlns="" id="{9228FC83-C11D-47F2-8BDE-B10D125E5E87}"/>
              </a:ext>
            </a:extLst>
          </p:cNvPr>
          <p:cNvSpPr>
            <a:spLocks noGrp="1"/>
          </p:cNvSpPr>
          <p:nvPr>
            <p:ph type="body" sz="quarter" idx="34" hasCustomPrompt="1"/>
          </p:nvPr>
        </p:nvSpPr>
        <p:spPr>
          <a:xfrm>
            <a:off x="2207569" y="4379457"/>
            <a:ext cx="3743970" cy="1671637"/>
          </a:xfrm>
          <a:prstGeom prst="rect">
            <a:avLst/>
          </a:prstGeom>
        </p:spPr>
        <p:txBody>
          <a:bodyPr>
            <a:noAutofit/>
          </a:bodyPr>
          <a:lstStyle>
            <a:lvl1pPr>
              <a:lnSpc>
                <a:spcPts val="1818"/>
              </a:lnSpc>
              <a:defRPr sz="1600">
                <a:solidFill>
                  <a:schemeClr val="tx1"/>
                </a:solidFill>
              </a:defRPr>
            </a:lvl1pPr>
            <a:lvl2pPr marL="196584" indent="-191173">
              <a:lnSpc>
                <a:spcPts val="1591"/>
              </a:lnSpc>
              <a:buClr>
                <a:schemeClr val="accent1"/>
              </a:buClr>
              <a:defRPr sz="1400">
                <a:solidFill>
                  <a:schemeClr val="tx1"/>
                </a:solidFill>
              </a:defRPr>
            </a:lvl2pPr>
            <a:lvl3pPr marL="394970" indent="-198386">
              <a:lnSpc>
                <a:spcPts val="1591"/>
              </a:lnSpc>
              <a:buClr>
                <a:schemeClr val="accent1"/>
              </a:buClr>
              <a:defRPr sz="1400">
                <a:solidFill>
                  <a:schemeClr val="tx1"/>
                </a:solidFill>
              </a:defRPr>
            </a:lvl3pPr>
            <a:lvl4pPr marL="578929" indent="-183958">
              <a:lnSpc>
                <a:spcPts val="1364"/>
              </a:lnSpc>
              <a:buClr>
                <a:schemeClr val="accent1"/>
              </a:buClr>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28" name="Text Placeholder 7">
            <a:extLst>
              <a:ext uri="{FF2B5EF4-FFF2-40B4-BE49-F238E27FC236}">
                <a16:creationId xmlns:a16="http://schemas.microsoft.com/office/drawing/2014/main" xmlns="" id="{9228FC83-C11D-47F2-8BDE-B10D125E5E87}"/>
              </a:ext>
            </a:extLst>
          </p:cNvPr>
          <p:cNvSpPr>
            <a:spLocks noGrp="1"/>
          </p:cNvSpPr>
          <p:nvPr>
            <p:ph type="body" sz="quarter" idx="35" hasCustomPrompt="1"/>
          </p:nvPr>
        </p:nvSpPr>
        <p:spPr>
          <a:xfrm>
            <a:off x="8040044" y="4379457"/>
            <a:ext cx="3743970" cy="1671637"/>
          </a:xfrm>
          <a:prstGeom prst="rect">
            <a:avLst/>
          </a:prstGeom>
        </p:spPr>
        <p:txBody>
          <a:bodyPr>
            <a:noAutofit/>
          </a:bodyPr>
          <a:lstStyle>
            <a:lvl1pPr>
              <a:lnSpc>
                <a:spcPts val="1818"/>
              </a:lnSpc>
              <a:defRPr sz="1600">
                <a:solidFill>
                  <a:schemeClr val="tx1"/>
                </a:solidFill>
              </a:defRPr>
            </a:lvl1pPr>
            <a:lvl2pPr marL="196584" indent="-191173">
              <a:lnSpc>
                <a:spcPts val="1591"/>
              </a:lnSpc>
              <a:buClr>
                <a:schemeClr val="accent1"/>
              </a:buClr>
              <a:defRPr sz="1400">
                <a:solidFill>
                  <a:schemeClr val="tx1"/>
                </a:solidFill>
              </a:defRPr>
            </a:lvl2pPr>
            <a:lvl3pPr marL="394970" indent="-198386">
              <a:lnSpc>
                <a:spcPts val="1591"/>
              </a:lnSpc>
              <a:buClr>
                <a:schemeClr val="accent1"/>
              </a:buClr>
              <a:defRPr sz="1400">
                <a:solidFill>
                  <a:schemeClr val="tx1"/>
                </a:solidFill>
              </a:defRPr>
            </a:lvl3pPr>
            <a:lvl4pPr marL="578929" indent="-183958">
              <a:lnSpc>
                <a:spcPts val="1364"/>
              </a:lnSpc>
              <a:buClr>
                <a:schemeClr val="accent1"/>
              </a:buClr>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148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xmlns="" id="{38EB8B05-1295-4FBE-8D2F-3BFEB534AE51}"/>
              </a:ext>
            </a:extLst>
          </p:cNvPr>
          <p:cNvSpPr>
            <a:spLocks noGrp="1"/>
          </p:cNvSpPr>
          <p:nvPr>
            <p:ph type="body" sz="quarter" idx="29"/>
          </p:nvPr>
        </p:nvSpPr>
        <p:spPr>
          <a:xfrm>
            <a:off x="6638116" y="662162"/>
            <a:ext cx="4883669" cy="412363"/>
          </a:xfrm>
          <a:prstGeom prst="rect">
            <a:avLst/>
          </a:prstGeom>
          <a:noFill/>
        </p:spPr>
        <p:txBody>
          <a:bodyPr anchor="ctr">
            <a:noAutofit/>
          </a:bodyPr>
          <a:lstStyle>
            <a:lvl1pPr algn="l">
              <a:lnSpc>
                <a:spcPts val="3408"/>
              </a:lnSpc>
              <a:defRPr sz="2999" b="0">
                <a:solidFill>
                  <a:srgbClr val="12ABDB"/>
                </a:solidFill>
              </a:defRPr>
            </a:lvl1pPr>
            <a:lvl2pPr>
              <a:defRPr sz="1600"/>
            </a:lvl2pPr>
            <a:lvl3pPr>
              <a:defRPr sz="1400"/>
            </a:lvl3pPr>
            <a:lvl4pPr>
              <a:defRPr sz="1200"/>
            </a:lvl4pPr>
            <a:lvl5pPr>
              <a:defRPr sz="1200"/>
            </a:lvl5pPr>
          </a:lstStyle>
          <a:p>
            <a:pPr lvl="0"/>
            <a:r>
              <a:rPr lang="en-US"/>
              <a:t>Edit Master text styles</a:t>
            </a:r>
          </a:p>
        </p:txBody>
      </p:sp>
      <p:sp>
        <p:nvSpPr>
          <p:cNvPr id="16" name="Text Placeholder 4">
            <a:extLst>
              <a:ext uri="{FF2B5EF4-FFF2-40B4-BE49-F238E27FC236}">
                <a16:creationId xmlns:a16="http://schemas.microsoft.com/office/drawing/2014/main" xmlns="" id="{89F369BB-997D-4351-8E94-506F593BC826}"/>
              </a:ext>
            </a:extLst>
          </p:cNvPr>
          <p:cNvSpPr>
            <a:spLocks noGrp="1"/>
          </p:cNvSpPr>
          <p:nvPr>
            <p:ph type="body" sz="quarter" idx="30"/>
          </p:nvPr>
        </p:nvSpPr>
        <p:spPr>
          <a:xfrm>
            <a:off x="6638116" y="4374301"/>
            <a:ext cx="4883669" cy="412363"/>
          </a:xfrm>
          <a:prstGeom prst="rect">
            <a:avLst/>
          </a:prstGeom>
          <a:noFill/>
        </p:spPr>
        <p:txBody>
          <a:bodyPr anchor="ctr">
            <a:noAutofit/>
          </a:bodyPr>
          <a:lstStyle>
            <a:lvl1pPr algn="l">
              <a:lnSpc>
                <a:spcPts val="3408"/>
              </a:lnSpc>
              <a:defRPr sz="2999" b="0">
                <a:solidFill>
                  <a:srgbClr val="12ABDB"/>
                </a:solidFill>
              </a:defRPr>
            </a:lvl1pPr>
            <a:lvl2pPr>
              <a:defRPr sz="1600"/>
            </a:lvl2pPr>
            <a:lvl3pPr>
              <a:defRPr sz="1400"/>
            </a:lvl3pPr>
            <a:lvl4pPr>
              <a:defRPr sz="1200"/>
            </a:lvl4pPr>
            <a:lvl5pPr>
              <a:defRPr sz="1200"/>
            </a:lvl5pPr>
          </a:lstStyle>
          <a:p>
            <a:pPr lvl="0"/>
            <a:r>
              <a:rPr lang="en-US"/>
              <a:t>Edit Master text styles</a:t>
            </a:r>
          </a:p>
        </p:txBody>
      </p:sp>
      <p:sp>
        <p:nvSpPr>
          <p:cNvPr id="17" name="Text Placeholder 7">
            <a:extLst>
              <a:ext uri="{FF2B5EF4-FFF2-40B4-BE49-F238E27FC236}">
                <a16:creationId xmlns:a16="http://schemas.microsoft.com/office/drawing/2014/main" xmlns="" id="{1DC896E0-16D3-438F-B293-ED80E1183A74}"/>
              </a:ext>
            </a:extLst>
          </p:cNvPr>
          <p:cNvSpPr>
            <a:spLocks noGrp="1"/>
          </p:cNvSpPr>
          <p:nvPr>
            <p:ph type="body" sz="quarter" idx="31"/>
          </p:nvPr>
        </p:nvSpPr>
        <p:spPr>
          <a:xfrm>
            <a:off x="6638113" y="4810703"/>
            <a:ext cx="4883670" cy="1717101"/>
          </a:xfrm>
          <a:prstGeom prst="rect">
            <a:avLst/>
          </a:prstGeom>
        </p:spPr>
        <p:txBody>
          <a:bodyPr>
            <a:noAutofit/>
          </a:bodyPr>
          <a:lstStyle>
            <a:lvl1pPr>
              <a:lnSpc>
                <a:spcPts val="1818"/>
              </a:lnSpc>
              <a:defRPr sz="1600"/>
            </a:lvl1pPr>
            <a:lvl2pPr marL="196584" indent="-191173">
              <a:lnSpc>
                <a:spcPts val="1591"/>
              </a:lnSpc>
              <a:defRPr sz="1400"/>
            </a:lvl2pPr>
            <a:lvl3pPr marL="394970" indent="-198386">
              <a:lnSpc>
                <a:spcPts val="1364"/>
              </a:lnSpc>
              <a:defRPr sz="1200"/>
            </a:lvl3pPr>
            <a:lvl4pPr marL="459897" indent="-131658">
              <a:lnSpc>
                <a:spcPts val="1250"/>
              </a:lnSpc>
              <a:defRPr sz="11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xmlns="" id="{766AF42E-C565-4CFD-A0C6-69ADC5ED724D}"/>
              </a:ext>
            </a:extLst>
          </p:cNvPr>
          <p:cNvSpPr>
            <a:spLocks noGrp="1"/>
          </p:cNvSpPr>
          <p:nvPr>
            <p:ph type="body" sz="quarter" idx="32"/>
          </p:nvPr>
        </p:nvSpPr>
        <p:spPr>
          <a:xfrm>
            <a:off x="6638115" y="1265730"/>
            <a:ext cx="1981648" cy="1058371"/>
          </a:xfrm>
          <a:prstGeom prst="rect">
            <a:avLst/>
          </a:prstGeom>
        </p:spPr>
        <p:txBody>
          <a:bodyPr>
            <a:noAutofit/>
          </a:bodyPr>
          <a:lstStyle>
            <a:lvl1pPr>
              <a:lnSpc>
                <a:spcPts val="1591"/>
              </a:lnSpc>
              <a:defRPr sz="1400"/>
            </a:lvl1pPr>
            <a:lvl2pPr>
              <a:lnSpc>
                <a:spcPct val="100000"/>
              </a:lnSpc>
              <a:defRPr sz="16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p:txBody>
      </p:sp>
      <p:sp>
        <p:nvSpPr>
          <p:cNvPr id="19" name="Text Placeholder 7">
            <a:extLst>
              <a:ext uri="{FF2B5EF4-FFF2-40B4-BE49-F238E27FC236}">
                <a16:creationId xmlns:a16="http://schemas.microsoft.com/office/drawing/2014/main" xmlns="" id="{FEEE7B4B-7781-4178-8912-CB53DC7910B1}"/>
              </a:ext>
            </a:extLst>
          </p:cNvPr>
          <p:cNvSpPr>
            <a:spLocks noGrp="1"/>
          </p:cNvSpPr>
          <p:nvPr>
            <p:ph type="body" sz="quarter" idx="33"/>
          </p:nvPr>
        </p:nvSpPr>
        <p:spPr>
          <a:xfrm>
            <a:off x="9473097" y="1265730"/>
            <a:ext cx="1981648" cy="1058371"/>
          </a:xfrm>
          <a:prstGeom prst="rect">
            <a:avLst/>
          </a:prstGeom>
        </p:spPr>
        <p:txBody>
          <a:bodyPr>
            <a:noAutofit/>
          </a:bodyPr>
          <a:lstStyle>
            <a:lvl1pPr>
              <a:lnSpc>
                <a:spcPts val="1591"/>
              </a:lnSpc>
              <a:defRPr sz="1400"/>
            </a:lvl1pPr>
            <a:lvl2pPr>
              <a:lnSpc>
                <a:spcPct val="100000"/>
              </a:lnSpc>
              <a:defRPr sz="16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p:txBody>
      </p:sp>
      <p:sp>
        <p:nvSpPr>
          <p:cNvPr id="20" name="Text Placeholder 7">
            <a:extLst>
              <a:ext uri="{FF2B5EF4-FFF2-40B4-BE49-F238E27FC236}">
                <a16:creationId xmlns:a16="http://schemas.microsoft.com/office/drawing/2014/main" xmlns="" id="{65D71B9F-4F61-41D4-A7CC-FD63E71DC5A6}"/>
              </a:ext>
            </a:extLst>
          </p:cNvPr>
          <p:cNvSpPr>
            <a:spLocks noGrp="1"/>
          </p:cNvSpPr>
          <p:nvPr>
            <p:ph type="body" sz="quarter" idx="34"/>
          </p:nvPr>
        </p:nvSpPr>
        <p:spPr>
          <a:xfrm>
            <a:off x="6638115" y="2455547"/>
            <a:ext cx="1981648" cy="1058371"/>
          </a:xfrm>
          <a:prstGeom prst="rect">
            <a:avLst/>
          </a:prstGeom>
        </p:spPr>
        <p:txBody>
          <a:bodyPr>
            <a:noAutofit/>
          </a:bodyPr>
          <a:lstStyle>
            <a:lvl1pPr>
              <a:lnSpc>
                <a:spcPts val="1591"/>
              </a:lnSpc>
              <a:defRPr sz="1400"/>
            </a:lvl1pPr>
            <a:lvl2pPr>
              <a:lnSpc>
                <a:spcPct val="100000"/>
              </a:lnSpc>
              <a:defRPr sz="16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p:txBody>
      </p:sp>
      <p:sp>
        <p:nvSpPr>
          <p:cNvPr id="21" name="Text Placeholder 7">
            <a:extLst>
              <a:ext uri="{FF2B5EF4-FFF2-40B4-BE49-F238E27FC236}">
                <a16:creationId xmlns:a16="http://schemas.microsoft.com/office/drawing/2014/main" xmlns="" id="{1BD170B4-C089-4F45-8016-02293706DE36}"/>
              </a:ext>
            </a:extLst>
          </p:cNvPr>
          <p:cNvSpPr>
            <a:spLocks noGrp="1"/>
          </p:cNvSpPr>
          <p:nvPr>
            <p:ph type="body" sz="quarter" idx="35"/>
          </p:nvPr>
        </p:nvSpPr>
        <p:spPr>
          <a:xfrm>
            <a:off x="9473097" y="2455547"/>
            <a:ext cx="1981648" cy="1058371"/>
          </a:xfrm>
          <a:prstGeom prst="rect">
            <a:avLst/>
          </a:prstGeom>
        </p:spPr>
        <p:txBody>
          <a:bodyPr>
            <a:noAutofit/>
          </a:bodyPr>
          <a:lstStyle>
            <a:lvl1pPr>
              <a:lnSpc>
                <a:spcPts val="1591"/>
              </a:lnSpc>
              <a:defRPr sz="1400"/>
            </a:lvl1pPr>
            <a:lvl2pPr>
              <a:lnSpc>
                <a:spcPct val="100000"/>
              </a:lnSpc>
              <a:defRPr sz="16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p:txBody>
      </p:sp>
      <p:sp>
        <p:nvSpPr>
          <p:cNvPr id="22" name="Freeform: Shape 21">
            <a:extLst>
              <a:ext uri="{FF2B5EF4-FFF2-40B4-BE49-F238E27FC236}">
                <a16:creationId xmlns:a16="http://schemas.microsoft.com/office/drawing/2014/main" xmlns="" id="{E1D38B64-120F-4B33-BFE3-9536C55688C0}"/>
              </a:ext>
            </a:extLst>
          </p:cNvPr>
          <p:cNvSpPr>
            <a:spLocks/>
          </p:cNvSpPr>
          <p:nvPr userDrawn="1"/>
        </p:nvSpPr>
        <p:spPr bwMode="auto">
          <a:xfrm>
            <a:off x="1" y="0"/>
            <a:ext cx="6314265" cy="6858000"/>
          </a:xfrm>
          <a:custGeom>
            <a:avLst/>
            <a:gdLst>
              <a:gd name="connsiteX0" fmla="*/ 0 w 6314264"/>
              <a:gd name="connsiteY0" fmla="*/ 0 h 6850062"/>
              <a:gd name="connsiteX1" fmla="*/ 2371778 w 6314264"/>
              <a:gd name="connsiteY1" fmla="*/ 0 h 6850062"/>
              <a:gd name="connsiteX2" fmla="*/ 5821131 w 6314264"/>
              <a:gd name="connsiteY2" fmla="*/ 4462172 h 6850062"/>
              <a:gd name="connsiteX3" fmla="*/ 5967979 w 6314264"/>
              <a:gd name="connsiteY3" fmla="*/ 6737018 h 6850062"/>
              <a:gd name="connsiteX4" fmla="*/ 5901053 w 6314264"/>
              <a:gd name="connsiteY4" fmla="*/ 6850062 h 6850062"/>
              <a:gd name="connsiteX5" fmla="*/ 0 w 6314264"/>
              <a:gd name="connsiteY5" fmla="*/ 6850062 h 6850062"/>
              <a:gd name="connsiteX6" fmla="*/ 0 w 6314264"/>
              <a:gd name="connsiteY6" fmla="*/ 6791481 h 6850062"/>
              <a:gd name="connsiteX7" fmla="*/ 0 w 6314264"/>
              <a:gd name="connsiteY7"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264" h="6850062">
                <a:moveTo>
                  <a:pt x="0" y="0"/>
                </a:moveTo>
                <a:cubicBezTo>
                  <a:pt x="0" y="0"/>
                  <a:pt x="0" y="0"/>
                  <a:pt x="2371778" y="0"/>
                </a:cubicBezTo>
                <a:cubicBezTo>
                  <a:pt x="2402328" y="4520519"/>
                  <a:pt x="6334924" y="5918074"/>
                  <a:pt x="5821131" y="4462172"/>
                </a:cubicBezTo>
                <a:cubicBezTo>
                  <a:pt x="6272436" y="4633046"/>
                  <a:pt x="6588349" y="5598554"/>
                  <a:pt x="5967979" y="6737018"/>
                </a:cubicBezTo>
                <a:lnTo>
                  <a:pt x="5901053" y="6850062"/>
                </a:lnTo>
                <a:lnTo>
                  <a:pt x="0" y="6850062"/>
                </a:lnTo>
                <a:lnTo>
                  <a:pt x="0" y="6791481"/>
                </a:lnTo>
                <a:cubicBezTo>
                  <a:pt x="0" y="5305461"/>
                  <a:pt x="0" y="3143977"/>
                  <a:pt x="0" y="0"/>
                </a:cubicBezTo>
                <a:close/>
              </a:path>
            </a:pathLst>
          </a:custGeom>
          <a:solidFill>
            <a:srgbClr val="2C0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879" tIns="51940" rIns="103879" bIns="51940" numCol="1" anchor="t" anchorCtr="0" compatLnSpc="1">
            <a:prstTxWarp prst="textNoShape">
              <a:avLst/>
            </a:prstTxWarp>
            <a:noAutofit/>
          </a:bodyPr>
          <a:lstStyle/>
          <a:p>
            <a:pPr defTabSz="1038825"/>
            <a:endParaRPr lang="pt-PT" sz="2000">
              <a:solidFill>
                <a:srgbClr val="000000"/>
              </a:solidFill>
            </a:endParaRPr>
          </a:p>
        </p:txBody>
      </p:sp>
      <p:sp>
        <p:nvSpPr>
          <p:cNvPr id="23" name="Freeform 26">
            <a:extLst>
              <a:ext uri="{FF2B5EF4-FFF2-40B4-BE49-F238E27FC236}">
                <a16:creationId xmlns:a16="http://schemas.microsoft.com/office/drawing/2014/main" xmlns="" id="{B017E329-98D6-4441-B449-FBAD88FAA377}"/>
              </a:ext>
            </a:extLst>
          </p:cNvPr>
          <p:cNvSpPr>
            <a:spLocks/>
          </p:cNvSpPr>
          <p:nvPr userDrawn="1"/>
        </p:nvSpPr>
        <p:spPr bwMode="auto">
          <a:xfrm>
            <a:off x="5688408" y="4703085"/>
            <a:ext cx="414339" cy="339383"/>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879" tIns="51940" rIns="103879" bIns="51940" numCol="1" anchor="t" anchorCtr="0" compatLnSpc="1">
            <a:prstTxWarp prst="textNoShape">
              <a:avLst/>
            </a:prstTxWarp>
          </a:bodyPr>
          <a:lstStyle/>
          <a:p>
            <a:pPr defTabSz="1038825"/>
            <a:endParaRPr lang="pt-PT" sz="2000" b="1">
              <a:solidFill>
                <a:srgbClr val="000000"/>
              </a:solidFill>
            </a:endParaRPr>
          </a:p>
        </p:txBody>
      </p:sp>
      <p:sp>
        <p:nvSpPr>
          <p:cNvPr id="24" name="Freeform 27">
            <a:extLst>
              <a:ext uri="{FF2B5EF4-FFF2-40B4-BE49-F238E27FC236}">
                <a16:creationId xmlns:a16="http://schemas.microsoft.com/office/drawing/2014/main" xmlns="" id="{8015E310-A729-4C80-936F-71D663EE6DA7}"/>
              </a:ext>
            </a:extLst>
          </p:cNvPr>
          <p:cNvSpPr>
            <a:spLocks/>
          </p:cNvSpPr>
          <p:nvPr userDrawn="1"/>
        </p:nvSpPr>
        <p:spPr bwMode="auto">
          <a:xfrm>
            <a:off x="5471870" y="4458435"/>
            <a:ext cx="630877" cy="536142"/>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879" tIns="51940" rIns="103879" bIns="51940" numCol="1" anchor="t" anchorCtr="0" compatLnSpc="1">
            <a:prstTxWarp prst="textNoShape">
              <a:avLst/>
            </a:prstTxWarp>
          </a:bodyPr>
          <a:lstStyle/>
          <a:p>
            <a:pPr defTabSz="1038825"/>
            <a:endParaRPr lang="pt-PT" sz="2000" b="1">
              <a:solidFill>
                <a:srgbClr val="000000"/>
              </a:solidFill>
            </a:endParaRPr>
          </a:p>
        </p:txBody>
      </p:sp>
      <p:sp>
        <p:nvSpPr>
          <p:cNvPr id="25" name="Text Placeholder 7">
            <a:extLst>
              <a:ext uri="{FF2B5EF4-FFF2-40B4-BE49-F238E27FC236}">
                <a16:creationId xmlns:a16="http://schemas.microsoft.com/office/drawing/2014/main" xmlns="" id="{BBB56F29-6918-4BD4-9377-61503A926466}"/>
              </a:ext>
            </a:extLst>
          </p:cNvPr>
          <p:cNvSpPr>
            <a:spLocks noGrp="1"/>
          </p:cNvSpPr>
          <p:nvPr>
            <p:ph type="body" sz="quarter" idx="36"/>
          </p:nvPr>
        </p:nvSpPr>
        <p:spPr>
          <a:xfrm>
            <a:off x="412695" y="4869077"/>
            <a:ext cx="3344087" cy="1088820"/>
          </a:xfrm>
          <a:prstGeom prst="rect">
            <a:avLst/>
          </a:prstGeom>
        </p:spPr>
        <p:txBody>
          <a:bodyPr anchor="b">
            <a:noAutofit/>
          </a:bodyPr>
          <a:lstStyle>
            <a:lvl1pPr>
              <a:lnSpc>
                <a:spcPts val="1818"/>
              </a:lnSpc>
              <a:spcAft>
                <a:spcPts val="0"/>
              </a:spcAft>
              <a:defRPr sz="1600">
                <a:solidFill>
                  <a:schemeClr val="bg1"/>
                </a:solidFill>
              </a:defRPr>
            </a:lvl1pPr>
            <a:lvl2pPr>
              <a:lnSpc>
                <a:spcPct val="100000"/>
              </a:lnSpc>
              <a:defRPr sz="16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p:txBody>
      </p:sp>
      <p:sp>
        <p:nvSpPr>
          <p:cNvPr id="13"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14"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6"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27"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prstClr val="white"/>
                </a:solidFill>
                <a:cs typeface="Arial" panose="020B0604020202020204" pitchFamily="34" charset="0"/>
              </a:rPr>
              <a:t>© 2017 Capgemini. All rights reserved.</a:t>
            </a:r>
          </a:p>
        </p:txBody>
      </p:sp>
    </p:spTree>
    <p:extLst>
      <p:ext uri="{BB962C8B-B14F-4D97-AF65-F5344CB8AC3E}">
        <p14:creationId xmlns:p14="http://schemas.microsoft.com/office/powerpoint/2010/main" val="587196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1">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US" sz="2000">
              <a:solidFill>
                <a:prstClr val="white"/>
              </a:solidFill>
            </a:endParaRPr>
          </a:p>
        </p:txBody>
      </p:sp>
      <p:sp>
        <p:nvSpPr>
          <p:cNvPr id="8" name="Freeform 5"/>
          <p:cNvSpPr>
            <a:spLocks/>
          </p:cNvSpPr>
          <p:nvPr userDrawn="1"/>
        </p:nvSpPr>
        <p:spPr bwMode="auto">
          <a:xfrm>
            <a:off x="-1243011" y="-2656920"/>
            <a:ext cx="10768013" cy="11443496"/>
          </a:xfrm>
          <a:custGeom>
            <a:avLst/>
            <a:gdLst>
              <a:gd name="T0" fmla="*/ 854 w 3407"/>
              <a:gd name="T1" fmla="*/ 0 h 3621"/>
              <a:gd name="T2" fmla="*/ 0 w 3407"/>
              <a:gd name="T3" fmla="*/ 0 h 3621"/>
              <a:gd name="T4" fmla="*/ 0 w 3407"/>
              <a:gd name="T5" fmla="*/ 3621 h 3621"/>
              <a:gd name="T6" fmla="*/ 3407 w 3407"/>
              <a:gd name="T7" fmla="*/ 3621 h 3621"/>
              <a:gd name="T8" fmla="*/ 3407 w 3407"/>
              <a:gd name="T9" fmla="*/ 3617 h 3621"/>
              <a:gd name="T10" fmla="*/ 179 w 3407"/>
              <a:gd name="T11" fmla="*/ 3617 h 3621"/>
              <a:gd name="T12" fmla="*/ 2096 w 3407"/>
              <a:gd name="T13" fmla="*/ 1606 h 3621"/>
              <a:gd name="T14" fmla="*/ 854 w 3407"/>
              <a:gd name="T15" fmla="*/ 0 h 3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7" h="3621">
                <a:moveTo>
                  <a:pt x="854" y="0"/>
                </a:moveTo>
                <a:cubicBezTo>
                  <a:pt x="0" y="0"/>
                  <a:pt x="0" y="0"/>
                  <a:pt x="0" y="0"/>
                </a:cubicBezTo>
                <a:cubicBezTo>
                  <a:pt x="0" y="3621"/>
                  <a:pt x="0" y="3621"/>
                  <a:pt x="0" y="3621"/>
                </a:cubicBezTo>
                <a:cubicBezTo>
                  <a:pt x="3407" y="3621"/>
                  <a:pt x="3407" y="3621"/>
                  <a:pt x="3407" y="3621"/>
                </a:cubicBezTo>
                <a:cubicBezTo>
                  <a:pt x="3407" y="3617"/>
                  <a:pt x="3407" y="3617"/>
                  <a:pt x="3407" y="3617"/>
                </a:cubicBezTo>
                <a:cubicBezTo>
                  <a:pt x="179" y="3617"/>
                  <a:pt x="179" y="3617"/>
                  <a:pt x="179" y="3617"/>
                </a:cubicBezTo>
                <a:cubicBezTo>
                  <a:pt x="2551" y="2996"/>
                  <a:pt x="2421" y="1729"/>
                  <a:pt x="2096" y="1606"/>
                </a:cubicBezTo>
                <a:cubicBezTo>
                  <a:pt x="2281" y="2130"/>
                  <a:pt x="865" y="1627"/>
                  <a:pt x="854" y="0"/>
                </a:cubicBezTo>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879" tIns="51940" rIns="103879" bIns="51940" numCol="1" anchor="t" anchorCtr="0" compatLnSpc="1">
            <a:prstTxWarp prst="textNoShape">
              <a:avLst/>
            </a:prstTxWarp>
          </a:bodyPr>
          <a:lstStyle/>
          <a:p>
            <a:pPr defTabSz="1038825"/>
            <a:endParaRPr lang="en-US" sz="2000">
              <a:solidFill>
                <a:srgbClr val="000000"/>
              </a:solidFill>
            </a:endParaRPr>
          </a:p>
        </p:txBody>
      </p:sp>
      <p:grpSp>
        <p:nvGrpSpPr>
          <p:cNvPr id="9" name="Group 8"/>
          <p:cNvGrpSpPr/>
          <p:nvPr userDrawn="1"/>
        </p:nvGrpSpPr>
        <p:grpSpPr>
          <a:xfrm>
            <a:off x="4979035" y="2404114"/>
            <a:ext cx="735013" cy="682321"/>
            <a:chOff x="5662614" y="3032124"/>
            <a:chExt cx="863600" cy="801689"/>
          </a:xfrm>
        </p:grpSpPr>
        <p:sp>
          <p:nvSpPr>
            <p:cNvPr id="10" name="Freeform 9"/>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825"/>
              <a:endParaRPr lang="en-US" sz="2000">
                <a:solidFill>
                  <a:srgbClr val="000000"/>
                </a:solidFill>
              </a:endParaRPr>
            </a:p>
          </p:txBody>
        </p:sp>
        <p:sp>
          <p:nvSpPr>
            <p:cNvPr id="13" name="Freeform 12"/>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825"/>
              <a:endParaRPr lang="en-US" sz="2000">
                <a:solidFill>
                  <a:srgbClr val="000000"/>
                </a:solidFill>
              </a:endParaRPr>
            </a:p>
          </p:txBody>
        </p:sp>
      </p:grpSp>
      <p:sp>
        <p:nvSpPr>
          <p:cNvPr id="14" name="Rectangle 13"/>
          <p:cNvSpPr/>
          <p:nvPr userDrawn="1"/>
        </p:nvSpPr>
        <p:spPr>
          <a:xfrm>
            <a:off x="6536184" y="2886346"/>
            <a:ext cx="5125720"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defTabSz="1038825">
              <a:lnSpc>
                <a:spcPts val="1364"/>
              </a:lnSpc>
            </a:pPr>
            <a:r>
              <a:rPr lang="en-US" sz="1000">
                <a:solidFill>
                  <a:srgbClr val="000000"/>
                </a:solidFill>
              </a:rPr>
              <a:t>With more than 190,000 people, Capgemini is present in over 40 countries and celebrates its 50th Anniversary year in 2017. A global leader in consulting, technology and outsourcing services, the Group reported 2016 global revenues of EUR 12.5 billion. Together with its clients, Capgemini creates and delivers business, technology and digital solutions that fit their needs, enabling them to achieve innovation and competitiveness. A deeply multicultural organization, Capgemini has developed its own way of working, </a:t>
            </a:r>
            <a:r>
              <a:rPr lang="en-US" sz="1000">
                <a:solidFill>
                  <a:srgbClr val="0070AD"/>
                </a:solidFill>
              </a:rPr>
              <a:t>the Collaborative Business Experience™</a:t>
            </a:r>
            <a:r>
              <a:rPr lang="en-US" sz="1000">
                <a:solidFill>
                  <a:srgbClr val="000000"/>
                </a:solidFill>
              </a:rPr>
              <a:t>, and draws on </a:t>
            </a:r>
            <a:r>
              <a:rPr lang="en-US" sz="1000">
                <a:solidFill>
                  <a:srgbClr val="0070AD"/>
                </a:solidFill>
              </a:rPr>
              <a:t>Rightshore</a:t>
            </a:r>
            <a:r>
              <a:rPr lang="en-US" sz="1000" baseline="30000">
                <a:solidFill>
                  <a:srgbClr val="0070AD"/>
                </a:solidFill>
              </a:rPr>
              <a:t>®</a:t>
            </a:r>
            <a:r>
              <a:rPr lang="en-US" sz="1000">
                <a:solidFill>
                  <a:srgbClr val="000000"/>
                </a:solidFill>
              </a:rPr>
              <a:t>, its worldwide delivery model.</a:t>
            </a:r>
          </a:p>
        </p:txBody>
      </p:sp>
      <p:sp>
        <p:nvSpPr>
          <p:cNvPr id="15" name="Rectangle 14"/>
          <p:cNvSpPr/>
          <p:nvPr userDrawn="1"/>
        </p:nvSpPr>
        <p:spPr>
          <a:xfrm>
            <a:off x="6536183" y="2507083"/>
            <a:ext cx="2219961" cy="26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1038825">
              <a:lnSpc>
                <a:spcPts val="2273"/>
              </a:lnSpc>
            </a:pPr>
            <a:r>
              <a:rPr lang="en-US" sz="1600">
                <a:solidFill>
                  <a:srgbClr val="0070AD"/>
                </a:solidFill>
              </a:rPr>
              <a:t>About Capgemini</a:t>
            </a:r>
          </a:p>
        </p:txBody>
      </p:sp>
      <p:sp>
        <p:nvSpPr>
          <p:cNvPr id="16" name="Rectangle 15"/>
          <p:cNvSpPr/>
          <p:nvPr userDrawn="1"/>
        </p:nvSpPr>
        <p:spPr>
          <a:xfrm>
            <a:off x="6536183" y="4235826"/>
            <a:ext cx="2336089" cy="485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defTabSz="1038825">
              <a:lnSpc>
                <a:spcPts val="1364"/>
              </a:lnSpc>
              <a:spcAft>
                <a:spcPts val="682"/>
              </a:spcAft>
            </a:pPr>
            <a:r>
              <a:rPr lang="en-US" sz="1000">
                <a:solidFill>
                  <a:srgbClr val="000000"/>
                </a:solidFill>
              </a:rPr>
              <a:t>Learn more about us at</a:t>
            </a:r>
          </a:p>
          <a:p>
            <a:pPr algn="just" defTabSz="1038825">
              <a:lnSpc>
                <a:spcPts val="1364"/>
              </a:lnSpc>
            </a:pPr>
            <a:r>
              <a:rPr lang="en-US" sz="1600">
                <a:solidFill>
                  <a:srgbClr val="12ABDB"/>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print"/>
          <a:srcRect/>
          <a:stretch>
            <a:fillRect/>
          </a:stretch>
        </p:blipFill>
        <p:spPr bwMode="auto">
          <a:xfrm>
            <a:off x="798418" y="3979259"/>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print"/>
          <a:srcRect/>
          <a:stretch>
            <a:fillRect/>
          </a:stretch>
        </p:blipFill>
        <p:spPr bwMode="auto">
          <a:xfrm>
            <a:off x="1181794" y="3979259"/>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print"/>
          <a:srcRect/>
          <a:stretch>
            <a:fillRect/>
          </a:stretch>
        </p:blipFill>
        <p:spPr bwMode="auto">
          <a:xfrm>
            <a:off x="1565171" y="3979259"/>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print"/>
          <a:srcRect/>
          <a:stretch>
            <a:fillRect/>
          </a:stretch>
        </p:blipFill>
        <p:spPr bwMode="auto">
          <a:xfrm>
            <a:off x="1948547" y="3979259"/>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print"/>
          <a:srcRect/>
          <a:stretch>
            <a:fillRect/>
          </a:stretch>
        </p:blipFill>
        <p:spPr bwMode="auto">
          <a:xfrm>
            <a:off x="415040" y="3979259"/>
            <a:ext cx="333195" cy="333195"/>
          </a:xfrm>
          <a:prstGeom prst="rect">
            <a:avLst/>
          </a:prstGeom>
          <a:noFill/>
        </p:spPr>
      </p:pic>
      <p:sp>
        <p:nvSpPr>
          <p:cNvPr id="23" name="Rectangle 22"/>
          <p:cNvSpPr/>
          <p:nvPr userDrawn="1"/>
        </p:nvSpPr>
        <p:spPr>
          <a:xfrm>
            <a:off x="415038" y="5566687"/>
            <a:ext cx="4198621" cy="643617"/>
          </a:xfrm>
          <a:prstGeom prst="rect">
            <a:avLst/>
          </a:prstGeom>
        </p:spPr>
        <p:txBody>
          <a:bodyPr wrap="square" lIns="0" tIns="0" rIns="0" bIns="0" anchor="b" anchorCtr="0">
            <a:spAutoFit/>
          </a:bodyPr>
          <a:lstStyle/>
          <a:p>
            <a:pPr defTabSz="1038825">
              <a:spcAft>
                <a:spcPts val="682"/>
              </a:spcAft>
            </a:pPr>
            <a:r>
              <a:rPr lang="en-US" sz="900">
                <a:solidFill>
                  <a:prstClr val="white"/>
                </a:solidFill>
                <a:cs typeface="Arial"/>
              </a:rPr>
              <a:t>This message contains information that may be privileged or confidential and is the property of the Capgemini Group.</a:t>
            </a:r>
            <a:br>
              <a:rPr lang="en-US" sz="900">
                <a:solidFill>
                  <a:prstClr val="white"/>
                </a:solidFill>
                <a:cs typeface="Arial"/>
              </a:rPr>
            </a:br>
            <a:r>
              <a:rPr lang="en-US" sz="900">
                <a:solidFill>
                  <a:prstClr val="white"/>
                </a:solidFill>
                <a:latin typeface="Arial"/>
                <a:cs typeface="Arial"/>
              </a:rPr>
              <a:t>Copyright © 2017 Capgemini. All rights reserved.</a:t>
            </a:r>
          </a:p>
          <a:p>
            <a:pPr>
              <a:spcAft>
                <a:spcPts val="682"/>
              </a:spcAft>
              <a:defRPr/>
            </a:pPr>
            <a:r>
              <a:rPr lang="en-US" sz="900">
                <a:solidFill>
                  <a:prstClr val="white"/>
                </a:solidFill>
                <a:latin typeface="Arial"/>
                <a:cs typeface="Arial"/>
              </a:rPr>
              <a:t>Rightshore</a:t>
            </a:r>
            <a:r>
              <a:rPr lang="en-US" sz="900" baseline="30000">
                <a:solidFill>
                  <a:prstClr val="white"/>
                </a:solidFill>
                <a:latin typeface="Arial"/>
                <a:cs typeface="Arial"/>
              </a:rPr>
              <a:t>®</a:t>
            </a:r>
            <a:r>
              <a:rPr lang="en-US" sz="900">
                <a:solidFill>
                  <a:prstClr val="white"/>
                </a:solidFill>
                <a:latin typeface="Arial"/>
                <a:cs typeface="Arial"/>
              </a:rPr>
              <a:t> is a trademark belonging to Capgemini.</a:t>
            </a:r>
          </a:p>
        </p:txBody>
      </p:sp>
      <p:sp>
        <p:nvSpPr>
          <p:cNvPr id="24" name="Rectangle 23"/>
          <p:cNvSpPr/>
          <p:nvPr userDrawn="1"/>
        </p:nvSpPr>
        <p:spPr>
          <a:xfrm>
            <a:off x="6536186" y="5887213"/>
            <a:ext cx="5219698" cy="323090"/>
          </a:xfrm>
          <a:prstGeom prst="rect">
            <a:avLst/>
          </a:prstGeom>
        </p:spPr>
        <p:txBody>
          <a:bodyPr wrap="square" lIns="0" tIns="0" rIns="0" bIns="0" anchor="b" anchorCtr="0">
            <a:spAutoFit/>
          </a:bodyPr>
          <a:lstStyle/>
          <a:p>
            <a:pPr defTabSz="1038825">
              <a:spcAft>
                <a:spcPts val="682"/>
              </a:spcAft>
            </a:pPr>
            <a:r>
              <a:rPr lang="en-US" sz="700">
                <a:solidFill>
                  <a:srgbClr val="000000"/>
                </a:solidFill>
                <a:cs typeface="Arial"/>
              </a:rPr>
              <a:t>This message is intended only for the person to whom it is addressed. If you are not the intended recipient, you are not authorized to read, print, retain, copy, disseminate, distribute, or use this message or any part thereof. If you receive this message in error, please notify the sender immediately and delete all copies of this message. </a:t>
            </a:r>
          </a:p>
        </p:txBody>
      </p:sp>
      <p:sp>
        <p:nvSpPr>
          <p:cNvPr id="25" name="Rectangle 24">
            <a:hlinkClick r:id="rId12"/>
          </p:cNvPr>
          <p:cNvSpPr/>
          <p:nvPr userDrawn="1"/>
        </p:nvSpPr>
        <p:spPr>
          <a:xfrm>
            <a:off x="7489901" y="3812095"/>
            <a:ext cx="2336089"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GB" sz="2000">
              <a:solidFill>
                <a:prstClr val="white"/>
              </a:solidFill>
            </a:endParaRPr>
          </a:p>
        </p:txBody>
      </p:sp>
      <p:sp>
        <p:nvSpPr>
          <p:cNvPr id="26" name="Rectangle 25">
            <a:hlinkClick r:id="rId13"/>
          </p:cNvPr>
          <p:cNvSpPr/>
          <p:nvPr userDrawn="1"/>
        </p:nvSpPr>
        <p:spPr>
          <a:xfrm>
            <a:off x="10730866" y="3812095"/>
            <a:ext cx="704851"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GB" sz="2000">
              <a:solidFill>
                <a:prstClr val="white"/>
              </a:solidFill>
            </a:endParaRPr>
          </a:p>
        </p:txBody>
      </p:sp>
      <p:sp>
        <p:nvSpPr>
          <p:cNvPr id="27" name="Rectangle 26">
            <a:hlinkClick r:id="rId14"/>
          </p:cNvPr>
          <p:cNvSpPr/>
          <p:nvPr userDrawn="1"/>
        </p:nvSpPr>
        <p:spPr>
          <a:xfrm>
            <a:off x="6532246" y="4445643"/>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GB" sz="2000">
              <a:solidFill>
                <a:prstClr val="white"/>
              </a:solidFill>
            </a:endParaRPr>
          </a:p>
        </p:txBody>
      </p:sp>
      <p:pic>
        <p:nvPicPr>
          <p:cNvPr id="29" name="Picture 2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7573" y="4434173"/>
            <a:ext cx="2560320" cy="201012"/>
          </a:xfrm>
          <a:prstGeom prst="rect">
            <a:avLst/>
          </a:prstGeom>
        </p:spPr>
      </p:pic>
    </p:spTree>
    <p:extLst>
      <p:ext uri="{BB962C8B-B14F-4D97-AF65-F5344CB8AC3E}">
        <p14:creationId xmlns:p14="http://schemas.microsoft.com/office/powerpoint/2010/main" val="105144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g Table">
    <p:bg>
      <p:bgRef idx="1001">
        <a:schemeClr val="bg1"/>
      </p:bgRef>
    </p:bg>
    <p:spTree>
      <p:nvGrpSpPr>
        <p:cNvPr id="1" name=""/>
        <p:cNvGrpSpPr/>
        <p:nvPr/>
      </p:nvGrpSpPr>
      <p:grpSpPr>
        <a:xfrm>
          <a:off x="0" y="0"/>
          <a:ext cx="0" cy="0"/>
          <a:chOff x="0" y="0"/>
          <a:chExt cx="0" cy="0"/>
        </a:xfrm>
      </p:grpSpPr>
      <p:sp>
        <p:nvSpPr>
          <p:cNvPr id="13" name="Table Placeholder 12">
            <a:extLst>
              <a:ext uri="{FF2B5EF4-FFF2-40B4-BE49-F238E27FC236}">
                <a16:creationId xmlns:a16="http://schemas.microsoft.com/office/drawing/2014/main" xmlns="" id="{1E08DC1B-108C-412B-A626-540BE73C4340}"/>
              </a:ext>
            </a:extLst>
          </p:cNvPr>
          <p:cNvSpPr>
            <a:spLocks noGrp="1"/>
          </p:cNvSpPr>
          <p:nvPr>
            <p:ph type="tbl" sz="quarter" idx="10"/>
          </p:nvPr>
        </p:nvSpPr>
        <p:spPr>
          <a:xfrm>
            <a:off x="407989" y="1412876"/>
            <a:ext cx="11376025" cy="5025502"/>
          </a:xfrm>
          <a:prstGeom prst="rect">
            <a:avLst/>
          </a:prstGeom>
        </p:spPr>
        <p:txBody>
          <a:bodyPr anchor="ctr"/>
          <a:lstStyle>
            <a:lvl1pPr algn="ctr">
              <a:defRPr/>
            </a:lvl1pPr>
          </a:lstStyle>
          <a:p>
            <a:endParaRPr lang="pt-PT"/>
          </a:p>
        </p:txBody>
      </p:sp>
      <p:sp>
        <p:nvSpPr>
          <p:cNvPr id="14" name="Text Placeholder 7">
            <a:extLst>
              <a:ext uri="{FF2B5EF4-FFF2-40B4-BE49-F238E27FC236}">
                <a16:creationId xmlns:a16="http://schemas.microsoft.com/office/drawing/2014/main" xmlns="" id="{99A30C51-1672-4ACB-991E-1DEFEB062939}"/>
              </a:ext>
            </a:extLst>
          </p:cNvPr>
          <p:cNvSpPr>
            <a:spLocks noGrp="1"/>
          </p:cNvSpPr>
          <p:nvPr>
            <p:ph type="body" sz="quarter" idx="12" hasCustomPrompt="1"/>
          </p:nvPr>
        </p:nvSpPr>
        <p:spPr>
          <a:xfrm>
            <a:off x="10165024" y="935008"/>
            <a:ext cx="539488" cy="216024"/>
          </a:xfrm>
          <a:prstGeom prst="rect">
            <a:avLst/>
          </a:prstGeom>
        </p:spPr>
        <p:txBody>
          <a:bodyPr anchor="ctr">
            <a:noAutofit/>
          </a:bodyPr>
          <a:lstStyle>
            <a:lvl1pPr algn="ctr">
              <a:lnSpc>
                <a:spcPct val="100000"/>
              </a:lnSpc>
              <a:defRPr sz="9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text</a:t>
            </a:r>
          </a:p>
        </p:txBody>
      </p:sp>
      <p:sp>
        <p:nvSpPr>
          <p:cNvPr id="15" name="Text Placeholder 7">
            <a:extLst>
              <a:ext uri="{FF2B5EF4-FFF2-40B4-BE49-F238E27FC236}">
                <a16:creationId xmlns:a16="http://schemas.microsoft.com/office/drawing/2014/main" xmlns="" id="{3525EEC2-FFBF-4483-A73D-90EE69AE939C}"/>
              </a:ext>
            </a:extLst>
          </p:cNvPr>
          <p:cNvSpPr>
            <a:spLocks noGrp="1"/>
          </p:cNvSpPr>
          <p:nvPr>
            <p:ph type="body" sz="quarter" idx="13" hasCustomPrompt="1"/>
          </p:nvPr>
        </p:nvSpPr>
        <p:spPr>
          <a:xfrm>
            <a:off x="10813097" y="935008"/>
            <a:ext cx="539488" cy="216024"/>
          </a:xfrm>
          <a:prstGeom prst="rect">
            <a:avLst/>
          </a:prstGeom>
        </p:spPr>
        <p:txBody>
          <a:bodyPr anchor="ctr">
            <a:noAutofit/>
          </a:bodyPr>
          <a:lstStyle>
            <a:lvl1pPr algn="ctr">
              <a:lnSpc>
                <a:spcPct val="100000"/>
              </a:lnSpc>
              <a:defRPr sz="9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text</a:t>
            </a:r>
          </a:p>
        </p:txBody>
      </p:sp>
      <p:sp>
        <p:nvSpPr>
          <p:cNvPr id="6"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7"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8"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en-US" sz="900" kern="0">
                <a:solidFill>
                  <a:srgbClr val="00458D"/>
                </a:solidFill>
                <a:cs typeface="Arial" panose="020B0604020202020204" pitchFamily="34" charset="0"/>
              </a:rPr>
              <a:t>Solution</a:t>
            </a:r>
            <a:r>
              <a:rPr lang="pl-PL" sz="900" kern="0">
                <a:solidFill>
                  <a:srgbClr val="00458D"/>
                </a:solidFill>
                <a:cs typeface="Arial" panose="020B0604020202020204" pitchFamily="34" charset="0"/>
              </a:rPr>
              <a:t> Review Deck</a:t>
            </a:r>
            <a:endParaRPr lang="en-US" sz="900" kern="0">
              <a:solidFill>
                <a:srgbClr val="00458D"/>
              </a:solidFill>
              <a:cs typeface="Arial" panose="020B0604020202020204" pitchFamily="34" charset="0"/>
            </a:endParaRPr>
          </a:p>
        </p:txBody>
      </p:sp>
      <p:sp>
        <p:nvSpPr>
          <p:cNvPr id="9"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
        <p:nvSpPr>
          <p:cNvPr id="10"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8" y="404813"/>
            <a:ext cx="10944596"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pic>
        <p:nvPicPr>
          <p:cNvPr id="12" name="Graphic 4">
            <a:extLst>
              <a:ext uri="{FF2B5EF4-FFF2-40B4-BE49-F238E27FC236}">
                <a16:creationId xmlns:a16="http://schemas.microsoft.com/office/drawing/2014/main" xmlns="" id="{25EEA1D4-3AF7-42D7-AE97-AE404AECFAEB}"/>
              </a:ext>
            </a:extLst>
          </p:cNvPr>
          <p:cNvPicPr>
            <a:picLocks noChangeAspect="1"/>
          </p:cNvPicPr>
          <p:nvPr userDrawn="1"/>
        </p:nvPicPr>
        <p:blipFill rotWithShape="1">
          <a:blip r:embed="rId3" cstate="print">
            <a:extLst>
              <a:ext uri="{96DAC541-7B7A-43D3-8B79-37D633B846F1}">
                <asvg:svgBlip xmlns:asvg="http://schemas.microsoft.com/office/drawing/2016/SVG/main" xmlns="" r:embed="rId4"/>
              </a:ext>
            </a:extLst>
          </a:blip>
          <a:srcRect l="81836" t="-4713" b="16530"/>
          <a:stretch/>
        </p:blipFill>
        <p:spPr>
          <a:xfrm>
            <a:off x="11547795" y="188640"/>
            <a:ext cx="424355" cy="459624"/>
          </a:xfrm>
          <a:prstGeom prst="rect">
            <a:avLst/>
          </a:prstGeom>
        </p:spPr>
      </p:pic>
    </p:spTree>
    <p:extLst>
      <p:ext uri="{BB962C8B-B14F-4D97-AF65-F5344CB8AC3E}">
        <p14:creationId xmlns:p14="http://schemas.microsoft.com/office/powerpoint/2010/main" val="17212828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2B53A-A87B-4506-B782-B27A603B9C0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AED2A014-5DCC-4760-9A32-2D04D3FC8E0C}"/>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27E868-494C-4ECE-96DD-FD2984E36A38}"/>
              </a:ext>
            </a:extLst>
          </p:cNvPr>
          <p:cNvSpPr>
            <a:spLocks noGrp="1"/>
          </p:cNvSpPr>
          <p:nvPr>
            <p:ph type="dt" sz="half" idx="10"/>
          </p:nvPr>
        </p:nvSpPr>
        <p:spPr/>
        <p:txBody>
          <a:bodyPr/>
          <a:lstStyle/>
          <a:p>
            <a:r>
              <a:rPr lang="en-US"/>
              <a:t>PPT Date: 2018-09-06 10:20:39</a:t>
            </a:r>
          </a:p>
        </p:txBody>
      </p:sp>
      <p:sp>
        <p:nvSpPr>
          <p:cNvPr id="5" name="Footer Placeholder 4">
            <a:extLst>
              <a:ext uri="{FF2B5EF4-FFF2-40B4-BE49-F238E27FC236}">
                <a16:creationId xmlns:a16="http://schemas.microsoft.com/office/drawing/2014/main" xmlns="" id="{A920E053-A738-47D9-9B62-49F321A195FA}"/>
              </a:ext>
            </a:extLst>
          </p:cNvPr>
          <p:cNvSpPr>
            <a:spLocks noGrp="1"/>
          </p:cNvSpPr>
          <p:nvPr>
            <p:ph type="ftr" sz="quarter" idx="11"/>
          </p:nvPr>
        </p:nvSpPr>
        <p:spPr/>
        <p:txBody>
          <a:bodyPr/>
          <a:lstStyle/>
          <a:p>
            <a:r>
              <a:rPr lang="en-US"/>
              <a:t>The information contained in this document is highly confidential. It is for Capgemini Internal purpose only. Do not circulate</a:t>
            </a:r>
          </a:p>
        </p:txBody>
      </p:sp>
      <p:sp>
        <p:nvSpPr>
          <p:cNvPr id="6" name="Slide Number Placeholder 5">
            <a:extLst>
              <a:ext uri="{FF2B5EF4-FFF2-40B4-BE49-F238E27FC236}">
                <a16:creationId xmlns:a16="http://schemas.microsoft.com/office/drawing/2014/main" xmlns="" id="{797E8371-20D2-4054-8210-09F7AF9DF4D9}"/>
              </a:ext>
            </a:extLst>
          </p:cNvPr>
          <p:cNvSpPr>
            <a:spLocks noGrp="1"/>
          </p:cNvSpPr>
          <p:nvPr>
            <p:ph type="sldNum" sz="quarter" idx="12"/>
          </p:nvPr>
        </p:nvSpPr>
        <p:spPr/>
        <p:txBody>
          <a:bodyPr/>
          <a:lstStyle/>
          <a:p>
            <a:fld id="{49C8A447-2B34-4A60-8B32-B0D195A4DF4A}" type="slidenum">
              <a:rPr lang="en-US" smtClean="0"/>
              <a:t>‹#›</a:t>
            </a:fld>
            <a:endParaRPr lang="en-US"/>
          </a:p>
        </p:txBody>
      </p:sp>
    </p:spTree>
    <p:extLst>
      <p:ext uri="{BB962C8B-B14F-4D97-AF65-F5344CB8AC3E}">
        <p14:creationId xmlns:p14="http://schemas.microsoft.com/office/powerpoint/2010/main" val="39589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5" y="2"/>
          <a:ext cx="180999" cy="143985"/>
        </p:xfrm>
        <a:graphic>
          <a:graphicData uri="http://schemas.openxmlformats.org/presentationml/2006/ole">
            <mc:AlternateContent xmlns:mc="http://schemas.openxmlformats.org/markup-compatibility/2006">
              <mc:Choice xmlns:v="urn:schemas-microsoft-com:vml" Requires="v">
                <p:oleObj spid="_x0000_s1075" name="think-cell Slide" r:id="rId6" imgW="360" imgH="360" progId="">
                  <p:embed/>
                </p:oleObj>
              </mc:Choice>
              <mc:Fallback>
                <p:oleObj name="think-cell Slide" r:id="rId6" imgW="360" imgH="360" progId="">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 y="2"/>
                        <a:ext cx="18099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a:t>Click to edit Master title style</a:t>
            </a:r>
            <a:endParaRPr lang="en-US"/>
          </a:p>
        </p:txBody>
      </p:sp>
      <p:sp>
        <p:nvSpPr>
          <p:cNvPr id="3" name="Content Placeholder 2"/>
          <p:cNvSpPr>
            <a:spLocks noGrp="1"/>
          </p:cNvSpPr>
          <p:nvPr>
            <p:ph idx="1" hasCustomPrompt="1"/>
            <p:custDataLst>
              <p:tags r:id="rId4"/>
            </p:custDataLst>
          </p:nvPr>
        </p:nvSpPr>
        <p:spPr>
          <a:xfrm>
            <a:off x="398022" y="1494771"/>
            <a:ext cx="11384676" cy="4643751"/>
          </a:xfrm>
        </p:spPr>
        <p:txBody>
          <a:bodyPr/>
          <a:lstStyle>
            <a:lvl1pPr>
              <a:defRPr b="0"/>
            </a:lvl1pPr>
            <a:lvl5pPr>
              <a:buNone/>
              <a:defRPr/>
            </a:lvl5pPr>
          </a:lstStyle>
          <a:p>
            <a:pPr lvl="0"/>
            <a:r>
              <a:rPr lang="en-US" noProof="0"/>
              <a:t>Click to edit Master text style</a:t>
            </a:r>
          </a:p>
          <a:p>
            <a:pPr lvl="1"/>
            <a:r>
              <a:rPr lang="en-US" noProof="0"/>
              <a:t>Text style level 2</a:t>
            </a:r>
          </a:p>
          <a:p>
            <a:pPr lvl="2"/>
            <a:r>
              <a:rPr lang="en-US" noProof="0"/>
              <a:t>Text style level 3</a:t>
            </a:r>
          </a:p>
          <a:p>
            <a:pPr lvl="3"/>
            <a:r>
              <a:rPr lang="en-US" noProof="0"/>
              <a:t>Text style level 4</a:t>
            </a:r>
          </a:p>
        </p:txBody>
      </p:sp>
    </p:spTree>
    <p:extLst>
      <p:ext uri="{BB962C8B-B14F-4D97-AF65-F5344CB8AC3E}">
        <p14:creationId xmlns:p14="http://schemas.microsoft.com/office/powerpoint/2010/main" val="235288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pic>
        <p:nvPicPr>
          <p:cNvPr id="5" name="Graphic 97">
            <a:extLst>
              <a:ext uri="{FF2B5EF4-FFF2-40B4-BE49-F238E27FC236}">
                <a16:creationId xmlns:a16="http://schemas.microsoft.com/office/drawing/2014/main" xmlns="" id="{46279687-00F0-4823-8159-585447C125F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6469334" y="0"/>
            <a:ext cx="5930011" cy="6858000"/>
          </a:xfrm>
          <a:prstGeom prst="rect">
            <a:avLst/>
          </a:prstGeom>
        </p:spPr>
      </p:pic>
      <p:sp>
        <p:nvSpPr>
          <p:cNvPr id="11" name="Title 1"/>
          <p:cNvSpPr>
            <a:spLocks noGrp="1"/>
          </p:cNvSpPr>
          <p:nvPr>
            <p:ph type="ctrTitle" hasCustomPrompt="1"/>
          </p:nvPr>
        </p:nvSpPr>
        <p:spPr>
          <a:xfrm>
            <a:off x="407988" y="3068962"/>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2438"/>
              </a:lnSpc>
              <a:defRPr lang="en-US" sz="2113" b="0" dirty="0">
                <a:solidFill>
                  <a:srgbClr val="0070AD"/>
                </a:solidFill>
              </a:defRPr>
            </a:lvl1pPr>
          </a:lstStyle>
          <a:p>
            <a:pPr marL="0" lvl="0"/>
            <a:r>
              <a:rPr lang="en-US"/>
              <a:t>Click to insert title</a:t>
            </a:r>
          </a:p>
        </p:txBody>
      </p:sp>
      <p:sp>
        <p:nvSpPr>
          <p:cNvPr id="12" name="Subtitle 2"/>
          <p:cNvSpPr>
            <a:spLocks noGrp="1"/>
          </p:cNvSpPr>
          <p:nvPr>
            <p:ph type="subTitle" idx="1" hasCustomPrompt="1"/>
          </p:nvPr>
        </p:nvSpPr>
        <p:spPr>
          <a:xfrm>
            <a:off x="407988" y="3932561"/>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742950" rtl="0" eaLnBrk="1" fontAlgn="auto" latinLnBrk="0" hangingPunct="1">
              <a:lnSpc>
                <a:spcPts val="1463"/>
              </a:lnSpc>
              <a:spcBef>
                <a:spcPts val="0"/>
              </a:spcBef>
              <a:spcAft>
                <a:spcPts val="0"/>
              </a:spcAft>
              <a:buClrTx/>
              <a:buSzTx/>
              <a:buFont typeface="Arial" panose="020B0604020202020204" pitchFamily="34" charset="0"/>
              <a:buNone/>
              <a:tabLst/>
              <a:defRPr lang="en-US" sz="1300" dirty="0">
                <a:solidFill>
                  <a:srgbClr val="0070AD"/>
                </a:solidFill>
              </a:defRPr>
            </a:lvl1pPr>
          </a:lstStyle>
          <a:p>
            <a:pPr marL="0" lvl="0"/>
            <a:r>
              <a:rPr lang="en-US"/>
              <a:t>Click to insert presenter, location, and date</a:t>
            </a:r>
          </a:p>
        </p:txBody>
      </p:sp>
    </p:spTree>
    <p:extLst>
      <p:ext uri="{BB962C8B-B14F-4D97-AF65-F5344CB8AC3E}">
        <p14:creationId xmlns:p14="http://schemas.microsoft.com/office/powerpoint/2010/main" val="3122209541"/>
      </p:ext>
    </p:extLst>
  </p:cSld>
  <p:clrMapOvr>
    <a:masterClrMapping/>
  </p:clrMapOvr>
  <p:extLst>
    <p:ext uri="{DCECCB84-F9BA-43D5-87BE-67443E8EF086}">
      <p15:sldGuideLst xmlns:p15="http://schemas.microsoft.com/office/powerpoint/2012/main" xmlns="">
        <p15:guide id="3" pos="721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5">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99" name="think-cell Slide" r:id="rId4" imgW="270" imgH="270" progId="TCLayout.ActiveDocument.1">
                  <p:embed/>
                </p:oleObj>
              </mc:Choice>
              <mc:Fallback>
                <p:oleObj name="think-cell Slide" r:id="rId4" imgW="270" imgH="270" progId="TCLayout.ActiveDocument.1">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xmlns="" id="{9455EBB8-DB3C-45D2-B02F-0B36A58E555B}"/>
              </a:ext>
            </a:extLst>
          </p:cNvPr>
          <p:cNvSpPr/>
          <p:nvPr userDrawn="1"/>
        </p:nvSpPr>
        <p:spPr>
          <a:xfrm>
            <a:off x="-1" y="0"/>
            <a:ext cx="4749299" cy="685800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4761" name="Freeform 9"/>
          <p:cNvSpPr>
            <a:spLocks/>
          </p:cNvSpPr>
          <p:nvPr userDrawn="1"/>
        </p:nvSpPr>
        <p:spPr bwMode="auto">
          <a:xfrm>
            <a:off x="0" y="0"/>
            <a:ext cx="4415526" cy="3176270"/>
          </a:xfrm>
          <a:custGeom>
            <a:avLst/>
            <a:gdLst/>
            <a:ahLst/>
            <a:cxnLst>
              <a:cxn ang="0">
                <a:pos x="0" y="877"/>
              </a:cxn>
              <a:cxn ang="0">
                <a:pos x="0" y="852"/>
              </a:cxn>
              <a:cxn ang="0">
                <a:pos x="0" y="10"/>
              </a:cxn>
              <a:cxn ang="0">
                <a:pos x="0" y="0"/>
              </a:cxn>
              <a:cxn ang="0">
                <a:pos x="37" y="0"/>
              </a:cxn>
              <a:cxn ang="0">
                <a:pos x="1233" y="0"/>
              </a:cxn>
              <a:cxn ang="0">
                <a:pos x="1250" y="9"/>
              </a:cxn>
              <a:cxn ang="0">
                <a:pos x="1350" y="178"/>
              </a:cxn>
              <a:cxn ang="0">
                <a:pos x="1373" y="380"/>
              </a:cxn>
              <a:cxn ang="0">
                <a:pos x="1277" y="541"/>
              </a:cxn>
              <a:cxn ang="0">
                <a:pos x="1269" y="544"/>
              </a:cxn>
              <a:cxn ang="0">
                <a:pos x="1160" y="550"/>
              </a:cxn>
              <a:cxn ang="0">
                <a:pos x="1007" y="624"/>
              </a:cxn>
              <a:cxn ang="0">
                <a:pos x="772" y="775"/>
              </a:cxn>
              <a:cxn ang="0">
                <a:pos x="516" y="921"/>
              </a:cxn>
              <a:cxn ang="0">
                <a:pos x="289" y="988"/>
              </a:cxn>
              <a:cxn ang="0">
                <a:pos x="1" y="879"/>
              </a:cxn>
              <a:cxn ang="0">
                <a:pos x="0" y="877"/>
              </a:cxn>
            </a:cxnLst>
            <a:rect l="0" t="0" r="r" b="b"/>
            <a:pathLst>
              <a:path w="1388" h="998">
                <a:moveTo>
                  <a:pt x="0" y="877"/>
                </a:moveTo>
                <a:cubicBezTo>
                  <a:pt x="0" y="869"/>
                  <a:pt x="0" y="860"/>
                  <a:pt x="0" y="852"/>
                </a:cubicBezTo>
                <a:cubicBezTo>
                  <a:pt x="0" y="571"/>
                  <a:pt x="0" y="290"/>
                  <a:pt x="0" y="10"/>
                </a:cubicBezTo>
                <a:cubicBezTo>
                  <a:pt x="0" y="7"/>
                  <a:pt x="0" y="3"/>
                  <a:pt x="0" y="0"/>
                </a:cubicBezTo>
                <a:cubicBezTo>
                  <a:pt x="12" y="0"/>
                  <a:pt x="25" y="0"/>
                  <a:pt x="37" y="0"/>
                </a:cubicBezTo>
                <a:cubicBezTo>
                  <a:pt x="435" y="0"/>
                  <a:pt x="834" y="0"/>
                  <a:pt x="1233" y="0"/>
                </a:cubicBezTo>
                <a:cubicBezTo>
                  <a:pt x="1241" y="0"/>
                  <a:pt x="1245" y="3"/>
                  <a:pt x="1250" y="9"/>
                </a:cubicBezTo>
                <a:cubicBezTo>
                  <a:pt x="1290" y="61"/>
                  <a:pt x="1325" y="116"/>
                  <a:pt x="1350" y="178"/>
                </a:cubicBezTo>
                <a:cubicBezTo>
                  <a:pt x="1376" y="243"/>
                  <a:pt x="1388" y="310"/>
                  <a:pt x="1373" y="380"/>
                </a:cubicBezTo>
                <a:cubicBezTo>
                  <a:pt x="1359" y="445"/>
                  <a:pt x="1324" y="496"/>
                  <a:pt x="1277" y="541"/>
                </a:cubicBezTo>
                <a:cubicBezTo>
                  <a:pt x="1275" y="543"/>
                  <a:pt x="1273" y="545"/>
                  <a:pt x="1269" y="544"/>
                </a:cubicBezTo>
                <a:cubicBezTo>
                  <a:pt x="1232" y="532"/>
                  <a:pt x="1196" y="539"/>
                  <a:pt x="1160" y="550"/>
                </a:cubicBezTo>
                <a:cubicBezTo>
                  <a:pt x="1106" y="568"/>
                  <a:pt x="1056" y="595"/>
                  <a:pt x="1007" y="624"/>
                </a:cubicBezTo>
                <a:cubicBezTo>
                  <a:pt x="927" y="672"/>
                  <a:pt x="850" y="725"/>
                  <a:pt x="772" y="775"/>
                </a:cubicBezTo>
                <a:cubicBezTo>
                  <a:pt x="689" y="828"/>
                  <a:pt x="605" y="879"/>
                  <a:pt x="516" y="921"/>
                </a:cubicBezTo>
                <a:cubicBezTo>
                  <a:pt x="443" y="954"/>
                  <a:pt x="369" y="980"/>
                  <a:pt x="289" y="988"/>
                </a:cubicBezTo>
                <a:cubicBezTo>
                  <a:pt x="175" y="998"/>
                  <a:pt x="79" y="962"/>
                  <a:pt x="1" y="879"/>
                </a:cubicBezTo>
                <a:cubicBezTo>
                  <a:pt x="0" y="879"/>
                  <a:pt x="0" y="878"/>
                  <a:pt x="0" y="87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227349" y="0"/>
            <a:ext cx="3633451" cy="2307771"/>
          </a:xfrm>
          <a:prstGeom prst="rect">
            <a:avLst/>
          </a:prstGeom>
        </p:spPr>
        <p:txBody>
          <a:bodyPr/>
          <a:lstStyle>
            <a:lvl1pPr>
              <a:defRPr>
                <a:solidFill>
                  <a:schemeClr val="bg1"/>
                </a:solidFill>
              </a:defRPr>
            </a:lvl1pPr>
          </a:lstStyle>
          <a:p>
            <a:r>
              <a:rPr lang="fr-FR"/>
              <a:t>Modifiez le style du titre</a:t>
            </a:r>
            <a:endParaRPr lang="en-GB"/>
          </a:p>
        </p:txBody>
      </p:sp>
    </p:spTree>
    <p:extLst>
      <p:ext uri="{BB962C8B-B14F-4D97-AF65-F5344CB8AC3E}">
        <p14:creationId xmlns:p14="http://schemas.microsoft.com/office/powerpoint/2010/main" val="770569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re 2"/>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43376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fr-FR"/>
              <a:t>Modifiez le style du titre</a:t>
            </a:r>
            <a:endParaRPr lang="en-GB"/>
          </a:p>
        </p:txBody>
      </p:sp>
      <p:sp>
        <p:nvSpPr>
          <p:cNvPr id="4" name="Text Placeholder 3"/>
          <p:cNvSpPr>
            <a:spLocks noGrp="1"/>
          </p:cNvSpPr>
          <p:nvPr>
            <p:ph type="body" sz="quarter" idx="10"/>
          </p:nvPr>
        </p:nvSpPr>
        <p:spPr>
          <a:xfrm>
            <a:off x="227348" y="1815351"/>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a:t>Click to edit Master subtitle styles</a:t>
            </a:r>
          </a:p>
        </p:txBody>
      </p:sp>
    </p:spTree>
    <p:extLst>
      <p:ext uri="{BB962C8B-B14F-4D97-AF65-F5344CB8AC3E}">
        <p14:creationId xmlns:p14="http://schemas.microsoft.com/office/powerpoint/2010/main" val="170111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3"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7"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8"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9"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Tree>
    <p:extLst>
      <p:ext uri="{BB962C8B-B14F-4D97-AF65-F5344CB8AC3E}">
        <p14:creationId xmlns:p14="http://schemas.microsoft.com/office/powerpoint/2010/main" val="298878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Text Placeholder 7">
            <a:extLst>
              <a:ext uri="{FF2B5EF4-FFF2-40B4-BE49-F238E27FC236}">
                <a16:creationId xmlns:a16="http://schemas.microsoft.com/office/drawing/2014/main" xmlns=""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xmlns=""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2" name="Titre 1"/>
          <p:cNvSpPr>
            <a:spLocks noGrp="1"/>
          </p:cNvSpPr>
          <p:nvPr>
            <p:ph type="title"/>
          </p:nvPr>
        </p:nvSpPr>
        <p:spPr>
          <a:xfrm>
            <a:off x="227349" y="0"/>
            <a:ext cx="11125236" cy="1104900"/>
          </a:xfrm>
        </p:spPr>
        <p:txBody>
          <a:bodyPr/>
          <a:lstStyle/>
          <a:p>
            <a:r>
              <a:rPr lang="fr-FR"/>
              <a:t>Modifiez le style du titre</a:t>
            </a:r>
            <a:endParaRPr lang="en-US"/>
          </a:p>
        </p:txBody>
      </p:sp>
      <p:sp>
        <p:nvSpPr>
          <p:cNvPr id="16" name="Text Placeholder 7">
            <a:extLst>
              <a:ext uri="{FF2B5EF4-FFF2-40B4-BE49-F238E27FC236}">
                <a16:creationId xmlns:a16="http://schemas.microsoft.com/office/drawing/2014/main" xmlns=""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48462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Text Placeholder 7">
            <a:extLst>
              <a:ext uri="{FF2B5EF4-FFF2-40B4-BE49-F238E27FC236}">
                <a16:creationId xmlns:a16="http://schemas.microsoft.com/office/drawing/2014/main" xmlns=""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7">
            <a:extLst>
              <a:ext uri="{FF2B5EF4-FFF2-40B4-BE49-F238E27FC236}">
                <a16:creationId xmlns:a16="http://schemas.microsoft.com/office/drawing/2014/main" xmlns=""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xmlns=""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Text Placeholder 7">
            <a:extLst>
              <a:ext uri="{FF2B5EF4-FFF2-40B4-BE49-F238E27FC236}">
                <a16:creationId xmlns:a16="http://schemas.microsoft.com/office/drawing/2014/main" xmlns=""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xmlns=""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Text Placeholder 7">
            <a:extLst>
              <a:ext uri="{FF2B5EF4-FFF2-40B4-BE49-F238E27FC236}">
                <a16:creationId xmlns:a16="http://schemas.microsoft.com/office/drawing/2014/main" xmlns=""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Tree>
    <p:extLst>
      <p:ext uri="{BB962C8B-B14F-4D97-AF65-F5344CB8AC3E}">
        <p14:creationId xmlns:p14="http://schemas.microsoft.com/office/powerpoint/2010/main" val="175091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47"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p:spPr>
        <p:txBody>
          <a:bodyPr/>
          <a:lstStyle/>
          <a:p>
            <a:r>
              <a:rPr lang="fr-FR"/>
              <a:t>Modifiez le style du titre</a:t>
            </a:r>
            <a:endParaRPr lang="en-GB"/>
          </a:p>
        </p:txBody>
      </p:sp>
      <p:sp>
        <p:nvSpPr>
          <p:cNvPr id="4" name="Text Placeholder 3"/>
          <p:cNvSpPr>
            <a:spLocks noGrp="1"/>
          </p:cNvSpPr>
          <p:nvPr>
            <p:ph type="body" sz="quarter" idx="10"/>
          </p:nvPr>
        </p:nvSpPr>
        <p:spPr>
          <a:xfrm>
            <a:off x="227347" y="1815351"/>
            <a:ext cx="11700000" cy="4467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a:t>
            </a:r>
            <a:endParaRPr lang="en-GB"/>
          </a:p>
        </p:txBody>
      </p:sp>
    </p:spTree>
    <p:extLst>
      <p:ext uri="{BB962C8B-B14F-4D97-AF65-F5344CB8AC3E}">
        <p14:creationId xmlns:p14="http://schemas.microsoft.com/office/powerpoint/2010/main" val="275037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71"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95255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13">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95"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Freeform 6"/>
          <p:cNvSpPr>
            <a:spLocks/>
          </p:cNvSpPr>
          <p:nvPr userDrawn="1"/>
        </p:nvSpPr>
        <p:spPr bwMode="auto">
          <a:xfrm>
            <a:off x="0" y="2312"/>
            <a:ext cx="9360442" cy="6855688"/>
          </a:xfrm>
          <a:custGeom>
            <a:avLst/>
            <a:gdLst/>
            <a:ahLst/>
            <a:cxnLst>
              <a:cxn ang="0">
                <a:pos x="1085" y="2886"/>
              </a:cxn>
              <a:cxn ang="0">
                <a:pos x="8" y="2886"/>
              </a:cxn>
              <a:cxn ang="0">
                <a:pos x="0" y="2878"/>
              </a:cxn>
              <a:cxn ang="0">
                <a:pos x="0" y="8"/>
              </a:cxn>
              <a:cxn ang="0">
                <a:pos x="8" y="0"/>
              </a:cxn>
              <a:cxn ang="0">
                <a:pos x="3941" y="0"/>
              </a:cxn>
              <a:cxn ang="0">
                <a:pos x="3940" y="7"/>
              </a:cxn>
              <a:cxn ang="0">
                <a:pos x="3836" y="226"/>
              </a:cxn>
              <a:cxn ang="0">
                <a:pos x="3513" y="535"/>
              </a:cxn>
              <a:cxn ang="0">
                <a:pos x="3236" y="679"/>
              </a:cxn>
              <a:cxn ang="0">
                <a:pos x="2622" y="944"/>
              </a:cxn>
              <a:cxn ang="0">
                <a:pos x="2193" y="1162"/>
              </a:cxn>
              <a:cxn ang="0">
                <a:pos x="1907" y="1375"/>
              </a:cxn>
              <a:cxn ang="0">
                <a:pos x="1766" y="1572"/>
              </a:cxn>
              <a:cxn ang="0">
                <a:pos x="1719" y="1763"/>
              </a:cxn>
              <a:cxn ang="0">
                <a:pos x="1722" y="1846"/>
              </a:cxn>
              <a:cxn ang="0">
                <a:pos x="1760" y="2017"/>
              </a:cxn>
              <a:cxn ang="0">
                <a:pos x="1870" y="2257"/>
              </a:cxn>
              <a:cxn ang="0">
                <a:pos x="1868" y="2270"/>
              </a:cxn>
              <a:cxn ang="0">
                <a:pos x="1453" y="2615"/>
              </a:cxn>
              <a:cxn ang="0">
                <a:pos x="1090" y="2881"/>
              </a:cxn>
              <a:cxn ang="0">
                <a:pos x="1085" y="2886"/>
              </a:cxn>
            </a:cxnLst>
            <a:rect l="0" t="0" r="r" b="b"/>
            <a:pathLst>
              <a:path w="3942" h="2886">
                <a:moveTo>
                  <a:pt x="1085" y="2886"/>
                </a:moveTo>
                <a:cubicBezTo>
                  <a:pt x="726" y="2886"/>
                  <a:pt x="367" y="2886"/>
                  <a:pt x="8" y="2886"/>
                </a:cubicBezTo>
                <a:cubicBezTo>
                  <a:pt x="2" y="2886"/>
                  <a:pt x="0" y="2884"/>
                  <a:pt x="0" y="2878"/>
                </a:cubicBezTo>
                <a:cubicBezTo>
                  <a:pt x="1" y="1921"/>
                  <a:pt x="1" y="965"/>
                  <a:pt x="0" y="8"/>
                </a:cubicBezTo>
                <a:cubicBezTo>
                  <a:pt x="0" y="2"/>
                  <a:pt x="2" y="0"/>
                  <a:pt x="8" y="0"/>
                </a:cubicBezTo>
                <a:cubicBezTo>
                  <a:pt x="1319" y="0"/>
                  <a:pt x="2630" y="0"/>
                  <a:pt x="3941" y="0"/>
                </a:cubicBezTo>
                <a:cubicBezTo>
                  <a:pt x="3942" y="3"/>
                  <a:pt x="3941" y="5"/>
                  <a:pt x="3940" y="7"/>
                </a:cubicBezTo>
                <a:cubicBezTo>
                  <a:pt x="3916" y="85"/>
                  <a:pt x="3881" y="158"/>
                  <a:pt x="3836" y="226"/>
                </a:cubicBezTo>
                <a:cubicBezTo>
                  <a:pt x="3751" y="353"/>
                  <a:pt x="3638" y="451"/>
                  <a:pt x="3513" y="535"/>
                </a:cubicBezTo>
                <a:cubicBezTo>
                  <a:pt x="3426" y="593"/>
                  <a:pt x="3332" y="639"/>
                  <a:pt x="3236" y="679"/>
                </a:cubicBezTo>
                <a:cubicBezTo>
                  <a:pt x="3031" y="766"/>
                  <a:pt x="2825" y="852"/>
                  <a:pt x="2622" y="944"/>
                </a:cubicBezTo>
                <a:cubicBezTo>
                  <a:pt x="2475" y="1010"/>
                  <a:pt x="2331" y="1080"/>
                  <a:pt x="2193" y="1162"/>
                </a:cubicBezTo>
                <a:cubicBezTo>
                  <a:pt x="2090" y="1223"/>
                  <a:pt x="1992" y="1291"/>
                  <a:pt x="1907" y="1375"/>
                </a:cubicBezTo>
                <a:cubicBezTo>
                  <a:pt x="1849" y="1433"/>
                  <a:pt x="1800" y="1497"/>
                  <a:pt x="1766" y="1572"/>
                </a:cubicBezTo>
                <a:cubicBezTo>
                  <a:pt x="1739" y="1633"/>
                  <a:pt x="1723" y="1697"/>
                  <a:pt x="1719" y="1763"/>
                </a:cubicBezTo>
                <a:cubicBezTo>
                  <a:pt x="1718" y="1791"/>
                  <a:pt x="1719" y="1818"/>
                  <a:pt x="1722" y="1846"/>
                </a:cubicBezTo>
                <a:cubicBezTo>
                  <a:pt x="1728" y="1904"/>
                  <a:pt x="1741" y="1961"/>
                  <a:pt x="1760" y="2017"/>
                </a:cubicBezTo>
                <a:cubicBezTo>
                  <a:pt x="1787" y="2101"/>
                  <a:pt x="1826" y="2180"/>
                  <a:pt x="1870" y="2257"/>
                </a:cubicBezTo>
                <a:cubicBezTo>
                  <a:pt x="1873" y="2262"/>
                  <a:pt x="1874" y="2265"/>
                  <a:pt x="1868" y="2270"/>
                </a:cubicBezTo>
                <a:cubicBezTo>
                  <a:pt x="1733" y="2389"/>
                  <a:pt x="1594" y="2503"/>
                  <a:pt x="1453" y="2615"/>
                </a:cubicBezTo>
                <a:cubicBezTo>
                  <a:pt x="1336" y="2708"/>
                  <a:pt x="1214" y="2796"/>
                  <a:pt x="1090" y="2881"/>
                </a:cubicBezTo>
                <a:cubicBezTo>
                  <a:pt x="1088" y="2882"/>
                  <a:pt x="1085" y="2883"/>
                  <a:pt x="1085" y="2886"/>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227350" y="824315"/>
            <a:ext cx="4500650" cy="1830078"/>
          </a:xfrm>
          <a:prstGeom prst="rect">
            <a:avLst/>
          </a:prstGeom>
        </p:spPr>
        <p:txBody>
          <a:bodyPr/>
          <a:lstStyle>
            <a:lvl1pPr>
              <a:defRPr>
                <a:solidFill>
                  <a:schemeClr val="bg1"/>
                </a:solidFill>
              </a:defRPr>
            </a:lvl1pPr>
          </a:lstStyle>
          <a:p>
            <a:r>
              <a:rPr lang="fr-FR"/>
              <a:t>Modifiez le style du titre</a:t>
            </a:r>
            <a:endParaRPr lang="en-GB"/>
          </a:p>
        </p:txBody>
      </p:sp>
      <p:sp>
        <p:nvSpPr>
          <p:cNvPr id="4" name="Espace réservé du texte 3"/>
          <p:cNvSpPr>
            <a:spLocks noGrp="1"/>
          </p:cNvSpPr>
          <p:nvPr>
            <p:ph type="body" sz="quarter" idx="33"/>
          </p:nvPr>
        </p:nvSpPr>
        <p:spPr>
          <a:xfrm>
            <a:off x="5160000" y="2997000"/>
            <a:ext cx="6755775" cy="34927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06148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Grey">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US" sz="2000">
              <a:solidFill>
                <a:prstClr val="white"/>
              </a:solidFill>
            </a:endParaRPr>
          </a:p>
        </p:txBody>
      </p:sp>
      <p:sp>
        <p:nvSpPr>
          <p:cNvPr id="3"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8"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9"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10"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Tree>
    <p:extLst>
      <p:ext uri="{BB962C8B-B14F-4D97-AF65-F5344CB8AC3E}">
        <p14:creationId xmlns:p14="http://schemas.microsoft.com/office/powerpoint/2010/main" val="33525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Grey">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en-US" sz="2000">
              <a:solidFill>
                <a:prstClr val="white"/>
              </a:solidFill>
            </a:endParaRPr>
          </a:p>
        </p:txBody>
      </p:sp>
      <p:sp>
        <p:nvSpPr>
          <p:cNvPr id="3"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8"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9"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10"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
        <p:nvSpPr>
          <p:cNvPr id="7" name="Rectangle 6">
            <a:extLst>
              <a:ext uri="{FF2B5EF4-FFF2-40B4-BE49-F238E27FC236}">
                <a16:creationId xmlns:a16="http://schemas.microsoft.com/office/drawing/2014/main" xmlns="" id="{8CDA053B-31F5-4BFC-8FD3-5D30EDAA5C85}"/>
              </a:ext>
            </a:extLst>
          </p:cNvPr>
          <p:cNvSpPr/>
          <p:nvPr userDrawn="1"/>
        </p:nvSpPr>
        <p:spPr>
          <a:xfrm>
            <a:off x="0" y="0"/>
            <a:ext cx="44398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xmlns="" id="{1161D4B7-620D-42DC-8DC4-2EC76782E98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9" r="32420"/>
          <a:stretch/>
        </p:blipFill>
        <p:spPr>
          <a:xfrm>
            <a:off x="4253790" y="-2148"/>
            <a:ext cx="7938210" cy="6898276"/>
          </a:xfrm>
          <a:prstGeom prst="rect">
            <a:avLst/>
          </a:prstGeom>
        </p:spPr>
      </p:pic>
    </p:spTree>
    <p:extLst>
      <p:ext uri="{BB962C8B-B14F-4D97-AF65-F5344CB8AC3E}">
        <p14:creationId xmlns:p14="http://schemas.microsoft.com/office/powerpoint/2010/main" val="147421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harts">
    <p:bg>
      <p:bgRef idx="1001">
        <a:schemeClr val="bg1"/>
      </p:bgRef>
    </p:bg>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xmlns="" id="{7B710EB7-4E56-449A-B5D4-12A5A50A258D}"/>
              </a:ext>
            </a:extLst>
          </p:cNvPr>
          <p:cNvSpPr>
            <a:spLocks noGrp="1"/>
          </p:cNvSpPr>
          <p:nvPr>
            <p:ph type="body" sz="quarter" idx="14" hasCustomPrompt="1"/>
          </p:nvPr>
        </p:nvSpPr>
        <p:spPr>
          <a:xfrm>
            <a:off x="407988" y="1428078"/>
            <a:ext cx="5543550" cy="412363"/>
          </a:xfrm>
          <a:prstGeom prst="rect">
            <a:avLst/>
          </a:prstGeom>
          <a:noFill/>
        </p:spPr>
        <p:txBody>
          <a:bodyPr anchor="b">
            <a:noAutofit/>
          </a:bodyPr>
          <a:lstStyle>
            <a:lvl1pPr algn="l">
              <a:lnSpc>
                <a:spcPts val="2045"/>
              </a:lnSpc>
              <a:defRPr sz="1800" b="0">
                <a:solidFill>
                  <a:schemeClr val="accent2"/>
                </a:solidFill>
              </a:defRPr>
            </a:lvl1pPr>
            <a:lvl2pPr>
              <a:defRPr sz="1600"/>
            </a:lvl2pPr>
            <a:lvl3pPr>
              <a:defRPr sz="1400"/>
            </a:lvl3pPr>
            <a:lvl4pPr>
              <a:defRPr sz="1200"/>
            </a:lvl4pPr>
            <a:lvl5pPr>
              <a:defRPr sz="1200"/>
            </a:lvl5pPr>
          </a:lstStyle>
          <a:p>
            <a:pPr lvl="0"/>
            <a:r>
              <a:rPr lang="en-US"/>
              <a:t>Click to insert chart title</a:t>
            </a:r>
          </a:p>
        </p:txBody>
      </p:sp>
      <p:sp>
        <p:nvSpPr>
          <p:cNvPr id="17" name="Chart Placeholder 16">
            <a:extLst>
              <a:ext uri="{FF2B5EF4-FFF2-40B4-BE49-F238E27FC236}">
                <a16:creationId xmlns:a16="http://schemas.microsoft.com/office/drawing/2014/main" xmlns="" id="{6093AB2F-A9E2-4259-8D2A-0E33C88FF1BC}"/>
              </a:ext>
            </a:extLst>
          </p:cNvPr>
          <p:cNvSpPr>
            <a:spLocks noGrp="1"/>
          </p:cNvSpPr>
          <p:nvPr>
            <p:ph type="chart" sz="quarter" idx="10"/>
          </p:nvPr>
        </p:nvSpPr>
        <p:spPr>
          <a:xfrm>
            <a:off x="407988" y="1824707"/>
            <a:ext cx="5543550" cy="1963738"/>
          </a:xfrm>
          <a:prstGeom prst="rect">
            <a:avLst/>
          </a:prstGeom>
        </p:spPr>
        <p:txBody>
          <a:bodyPr anchor="ctr"/>
          <a:lstStyle>
            <a:lvl1pPr algn="ctr">
              <a:defRPr/>
            </a:lvl1pPr>
          </a:lstStyle>
          <a:p>
            <a:endParaRPr lang="pt-PT"/>
          </a:p>
        </p:txBody>
      </p:sp>
      <p:sp>
        <p:nvSpPr>
          <p:cNvPr id="18" name="Chart Placeholder 16">
            <a:extLst>
              <a:ext uri="{FF2B5EF4-FFF2-40B4-BE49-F238E27FC236}">
                <a16:creationId xmlns:a16="http://schemas.microsoft.com/office/drawing/2014/main" xmlns="" id="{FFC514B9-95FB-485B-B1AD-4193B2310907}"/>
              </a:ext>
            </a:extLst>
          </p:cNvPr>
          <p:cNvSpPr>
            <a:spLocks noGrp="1"/>
          </p:cNvSpPr>
          <p:nvPr>
            <p:ph type="chart" sz="quarter" idx="11"/>
          </p:nvPr>
        </p:nvSpPr>
        <p:spPr>
          <a:xfrm>
            <a:off x="6240462" y="1824707"/>
            <a:ext cx="5543550" cy="1963738"/>
          </a:xfrm>
          <a:prstGeom prst="rect">
            <a:avLst/>
          </a:prstGeom>
        </p:spPr>
        <p:txBody>
          <a:bodyPr anchor="ctr"/>
          <a:lstStyle>
            <a:lvl1pPr algn="ctr">
              <a:defRPr/>
            </a:lvl1pPr>
          </a:lstStyle>
          <a:p>
            <a:endParaRPr lang="pt-PT"/>
          </a:p>
        </p:txBody>
      </p:sp>
      <p:sp>
        <p:nvSpPr>
          <p:cNvPr id="22" name="Text Placeholder 4">
            <a:extLst>
              <a:ext uri="{FF2B5EF4-FFF2-40B4-BE49-F238E27FC236}">
                <a16:creationId xmlns:a16="http://schemas.microsoft.com/office/drawing/2014/main" xmlns="" id="{212267A8-F086-40EB-BC5F-D9FE81725052}"/>
              </a:ext>
            </a:extLst>
          </p:cNvPr>
          <p:cNvSpPr>
            <a:spLocks noGrp="1"/>
          </p:cNvSpPr>
          <p:nvPr>
            <p:ph type="body" sz="quarter" idx="15" hasCustomPrompt="1"/>
          </p:nvPr>
        </p:nvSpPr>
        <p:spPr>
          <a:xfrm>
            <a:off x="6240462" y="1412879"/>
            <a:ext cx="5543550" cy="412363"/>
          </a:xfrm>
          <a:prstGeom prst="rect">
            <a:avLst/>
          </a:prstGeom>
          <a:noFill/>
        </p:spPr>
        <p:txBody>
          <a:bodyPr anchor="b">
            <a:noAutofit/>
          </a:bodyPr>
          <a:lstStyle>
            <a:lvl1pPr algn="l">
              <a:lnSpc>
                <a:spcPts val="2045"/>
              </a:lnSpc>
              <a:defRPr sz="1800" b="0">
                <a:solidFill>
                  <a:schemeClr val="accent2"/>
                </a:solidFill>
              </a:defRPr>
            </a:lvl1pPr>
            <a:lvl2pPr>
              <a:defRPr sz="1600"/>
            </a:lvl2pPr>
            <a:lvl3pPr>
              <a:defRPr sz="1400"/>
            </a:lvl3pPr>
            <a:lvl4pPr>
              <a:defRPr sz="1200"/>
            </a:lvl4pPr>
            <a:lvl5pPr>
              <a:defRPr sz="1200"/>
            </a:lvl5pPr>
          </a:lstStyle>
          <a:p>
            <a:pPr lvl="0"/>
            <a:r>
              <a:rPr lang="en-US"/>
              <a:t>Click to insert chart title</a:t>
            </a:r>
          </a:p>
        </p:txBody>
      </p:sp>
      <p:sp>
        <p:nvSpPr>
          <p:cNvPr id="12"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13"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16"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sp>
        <p:nvSpPr>
          <p:cNvPr id="25" name="Text Placeholder 4">
            <a:extLst>
              <a:ext uri="{FF2B5EF4-FFF2-40B4-BE49-F238E27FC236}">
                <a16:creationId xmlns:a16="http://schemas.microsoft.com/office/drawing/2014/main" xmlns="" id="{7B710EB7-4E56-449A-B5D4-12A5A50A258D}"/>
              </a:ext>
            </a:extLst>
          </p:cNvPr>
          <p:cNvSpPr>
            <a:spLocks noGrp="1"/>
          </p:cNvSpPr>
          <p:nvPr>
            <p:ph type="body" sz="quarter" idx="16" hasCustomPrompt="1"/>
          </p:nvPr>
        </p:nvSpPr>
        <p:spPr>
          <a:xfrm>
            <a:off x="407988" y="4081450"/>
            <a:ext cx="5543550" cy="412363"/>
          </a:xfrm>
          <a:prstGeom prst="rect">
            <a:avLst/>
          </a:prstGeom>
          <a:noFill/>
        </p:spPr>
        <p:txBody>
          <a:bodyPr anchor="b">
            <a:noAutofit/>
          </a:bodyPr>
          <a:lstStyle>
            <a:lvl1pPr algn="l">
              <a:lnSpc>
                <a:spcPts val="2045"/>
              </a:lnSpc>
              <a:defRPr sz="1800" b="0">
                <a:solidFill>
                  <a:schemeClr val="accent2"/>
                </a:solidFill>
              </a:defRPr>
            </a:lvl1pPr>
            <a:lvl2pPr>
              <a:defRPr sz="1600"/>
            </a:lvl2pPr>
            <a:lvl3pPr>
              <a:defRPr sz="1400"/>
            </a:lvl3pPr>
            <a:lvl4pPr>
              <a:defRPr sz="1200"/>
            </a:lvl4pPr>
            <a:lvl5pPr>
              <a:defRPr sz="1200"/>
            </a:lvl5pPr>
          </a:lstStyle>
          <a:p>
            <a:pPr lvl="0"/>
            <a:r>
              <a:rPr lang="en-US"/>
              <a:t>Click to insert chart title</a:t>
            </a:r>
          </a:p>
        </p:txBody>
      </p:sp>
      <p:sp>
        <p:nvSpPr>
          <p:cNvPr id="26" name="Chart Placeholder 16">
            <a:extLst>
              <a:ext uri="{FF2B5EF4-FFF2-40B4-BE49-F238E27FC236}">
                <a16:creationId xmlns:a16="http://schemas.microsoft.com/office/drawing/2014/main" xmlns="" id="{6093AB2F-A9E2-4259-8D2A-0E33C88FF1BC}"/>
              </a:ext>
            </a:extLst>
          </p:cNvPr>
          <p:cNvSpPr>
            <a:spLocks noGrp="1"/>
          </p:cNvSpPr>
          <p:nvPr>
            <p:ph type="chart" sz="quarter" idx="17"/>
          </p:nvPr>
        </p:nvSpPr>
        <p:spPr>
          <a:xfrm>
            <a:off x="407988" y="4478080"/>
            <a:ext cx="5543550" cy="1963738"/>
          </a:xfrm>
          <a:prstGeom prst="rect">
            <a:avLst/>
          </a:prstGeom>
        </p:spPr>
        <p:txBody>
          <a:bodyPr anchor="ctr"/>
          <a:lstStyle>
            <a:lvl1pPr algn="ctr">
              <a:defRPr/>
            </a:lvl1pPr>
          </a:lstStyle>
          <a:p>
            <a:endParaRPr lang="pt-PT"/>
          </a:p>
        </p:txBody>
      </p:sp>
      <p:sp>
        <p:nvSpPr>
          <p:cNvPr id="27" name="Chart Placeholder 16">
            <a:extLst>
              <a:ext uri="{FF2B5EF4-FFF2-40B4-BE49-F238E27FC236}">
                <a16:creationId xmlns:a16="http://schemas.microsoft.com/office/drawing/2014/main" xmlns="" id="{FFC514B9-95FB-485B-B1AD-4193B2310907}"/>
              </a:ext>
            </a:extLst>
          </p:cNvPr>
          <p:cNvSpPr>
            <a:spLocks noGrp="1"/>
          </p:cNvSpPr>
          <p:nvPr>
            <p:ph type="chart" sz="quarter" idx="18"/>
          </p:nvPr>
        </p:nvSpPr>
        <p:spPr>
          <a:xfrm>
            <a:off x="6240462" y="4478080"/>
            <a:ext cx="5543550" cy="1963738"/>
          </a:xfrm>
          <a:prstGeom prst="rect">
            <a:avLst/>
          </a:prstGeom>
        </p:spPr>
        <p:txBody>
          <a:bodyPr anchor="ctr"/>
          <a:lstStyle>
            <a:lvl1pPr algn="ctr">
              <a:defRPr/>
            </a:lvl1pPr>
          </a:lstStyle>
          <a:p>
            <a:endParaRPr lang="pt-PT"/>
          </a:p>
        </p:txBody>
      </p:sp>
      <p:sp>
        <p:nvSpPr>
          <p:cNvPr id="28" name="Text Placeholder 4">
            <a:extLst>
              <a:ext uri="{FF2B5EF4-FFF2-40B4-BE49-F238E27FC236}">
                <a16:creationId xmlns:a16="http://schemas.microsoft.com/office/drawing/2014/main" xmlns="" id="{212267A8-F086-40EB-BC5F-D9FE81725052}"/>
              </a:ext>
            </a:extLst>
          </p:cNvPr>
          <p:cNvSpPr>
            <a:spLocks noGrp="1"/>
          </p:cNvSpPr>
          <p:nvPr>
            <p:ph type="body" sz="quarter" idx="19" hasCustomPrompt="1"/>
          </p:nvPr>
        </p:nvSpPr>
        <p:spPr>
          <a:xfrm>
            <a:off x="6240462" y="4066247"/>
            <a:ext cx="5543550" cy="412363"/>
          </a:xfrm>
          <a:prstGeom prst="rect">
            <a:avLst/>
          </a:prstGeom>
          <a:noFill/>
        </p:spPr>
        <p:txBody>
          <a:bodyPr anchor="b">
            <a:noAutofit/>
          </a:bodyPr>
          <a:lstStyle>
            <a:lvl1pPr algn="l">
              <a:lnSpc>
                <a:spcPts val="2045"/>
              </a:lnSpc>
              <a:defRPr sz="1800" b="0">
                <a:solidFill>
                  <a:schemeClr val="accent2"/>
                </a:solidFill>
              </a:defRPr>
            </a:lvl1pPr>
            <a:lvl2pPr>
              <a:defRPr sz="1600"/>
            </a:lvl2pPr>
            <a:lvl3pPr>
              <a:defRPr sz="1400"/>
            </a:lvl3pPr>
            <a:lvl4pPr>
              <a:defRPr sz="1200"/>
            </a:lvl4pPr>
            <a:lvl5pPr>
              <a:defRPr sz="1200"/>
            </a:lvl5pPr>
          </a:lstStyle>
          <a:p>
            <a:pPr lvl="0"/>
            <a:r>
              <a:rPr lang="en-US"/>
              <a:t>Click to insert chart title</a:t>
            </a:r>
          </a:p>
        </p:txBody>
      </p:sp>
      <p:sp>
        <p:nvSpPr>
          <p:cNvPr id="29"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Tree>
    <p:extLst>
      <p:ext uri="{BB962C8B-B14F-4D97-AF65-F5344CB8AC3E}">
        <p14:creationId xmlns:p14="http://schemas.microsoft.com/office/powerpoint/2010/main" val="40820208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27CE2609-37DA-4C4C-BF45-E56CE85AA41D}"/>
              </a:ext>
            </a:extLst>
          </p:cNvPr>
          <p:cNvSpPr>
            <a:spLocks noGrp="1"/>
          </p:cNvSpPr>
          <p:nvPr>
            <p:ph type="body" sz="quarter" idx="10" hasCustomPrompt="1"/>
          </p:nvPr>
        </p:nvSpPr>
        <p:spPr>
          <a:xfrm>
            <a:off x="407990" y="2010609"/>
            <a:ext cx="5543551" cy="4442581"/>
          </a:xfrm>
          <a:prstGeom prst="rect">
            <a:avLst/>
          </a:prstGeom>
        </p:spPr>
        <p:txBody>
          <a:bodyPr>
            <a:noAutofit/>
          </a:bodyPr>
          <a:lstStyle>
            <a:lvl1pPr>
              <a:lnSpc>
                <a:spcPct val="100000"/>
              </a:lnSpc>
              <a:defRPr sz="16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long text</a:t>
            </a:r>
          </a:p>
        </p:txBody>
      </p:sp>
      <p:sp>
        <p:nvSpPr>
          <p:cNvPr id="11" name="Text Placeholder 7">
            <a:extLst>
              <a:ext uri="{FF2B5EF4-FFF2-40B4-BE49-F238E27FC236}">
                <a16:creationId xmlns:a16="http://schemas.microsoft.com/office/drawing/2014/main" xmlns="" id="{4F279807-494A-45DD-A5C6-24F625316B92}"/>
              </a:ext>
            </a:extLst>
          </p:cNvPr>
          <p:cNvSpPr>
            <a:spLocks noGrp="1"/>
          </p:cNvSpPr>
          <p:nvPr>
            <p:ph type="body" sz="quarter" idx="11" hasCustomPrompt="1"/>
          </p:nvPr>
        </p:nvSpPr>
        <p:spPr>
          <a:xfrm>
            <a:off x="6240467" y="2010606"/>
            <a:ext cx="5516444" cy="4441372"/>
          </a:xfrm>
          <a:prstGeom prst="rect">
            <a:avLst/>
          </a:prstGeom>
        </p:spPr>
        <p:txBody>
          <a:bodyPr>
            <a:noAutofit/>
          </a:bodyPr>
          <a:lstStyle>
            <a:lvl1pPr>
              <a:lnSpc>
                <a:spcPct val="100000"/>
              </a:lnSpc>
              <a:defRPr sz="16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long text</a:t>
            </a:r>
          </a:p>
        </p:txBody>
      </p:sp>
      <p:sp>
        <p:nvSpPr>
          <p:cNvPr id="13" name="Text Placeholder 7">
            <a:extLst>
              <a:ext uri="{FF2B5EF4-FFF2-40B4-BE49-F238E27FC236}">
                <a16:creationId xmlns:a16="http://schemas.microsoft.com/office/drawing/2014/main" xmlns="" id="{D8D7F005-BA7C-423E-87B0-6782D88233F6}"/>
              </a:ext>
            </a:extLst>
          </p:cNvPr>
          <p:cNvSpPr>
            <a:spLocks noGrp="1"/>
          </p:cNvSpPr>
          <p:nvPr>
            <p:ph type="body" sz="quarter" idx="12" hasCustomPrompt="1"/>
          </p:nvPr>
        </p:nvSpPr>
        <p:spPr>
          <a:xfrm>
            <a:off x="407990" y="1420990"/>
            <a:ext cx="5543551" cy="438494"/>
          </a:xfrm>
          <a:prstGeom prst="rect">
            <a:avLst/>
          </a:prstGeom>
        </p:spPr>
        <p:txBody>
          <a:bodyPr>
            <a:noAutofit/>
          </a:bodyPr>
          <a:lstStyle>
            <a:lvl1pPr>
              <a:lnSpc>
                <a:spcPts val="2500"/>
              </a:lnSpc>
              <a:defRPr sz="2000" b="0">
                <a:solidFill>
                  <a:srgbClr val="12ABDB"/>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title</a:t>
            </a:r>
          </a:p>
        </p:txBody>
      </p:sp>
      <p:sp>
        <p:nvSpPr>
          <p:cNvPr id="14" name="Text Placeholder 7">
            <a:extLst>
              <a:ext uri="{FF2B5EF4-FFF2-40B4-BE49-F238E27FC236}">
                <a16:creationId xmlns:a16="http://schemas.microsoft.com/office/drawing/2014/main" xmlns="" id="{47BDC0DA-1585-454D-9E74-41D2AFC0FEE5}"/>
              </a:ext>
            </a:extLst>
          </p:cNvPr>
          <p:cNvSpPr>
            <a:spLocks noGrp="1"/>
          </p:cNvSpPr>
          <p:nvPr>
            <p:ph type="body" sz="quarter" idx="13" hasCustomPrompt="1"/>
          </p:nvPr>
        </p:nvSpPr>
        <p:spPr>
          <a:xfrm>
            <a:off x="6240467" y="1420990"/>
            <a:ext cx="5516444" cy="438494"/>
          </a:xfrm>
          <a:prstGeom prst="rect">
            <a:avLst/>
          </a:prstGeom>
        </p:spPr>
        <p:txBody>
          <a:bodyPr>
            <a:noAutofit/>
          </a:bodyPr>
          <a:lstStyle>
            <a:lvl1pPr>
              <a:lnSpc>
                <a:spcPts val="2500"/>
              </a:lnSpc>
              <a:defRPr sz="2000" b="0">
                <a:solidFill>
                  <a:srgbClr val="12ABDB"/>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title</a:t>
            </a:r>
          </a:p>
        </p:txBody>
      </p:sp>
      <p:sp>
        <p:nvSpPr>
          <p:cNvPr id="9" name="Title Placeholder 1">
            <a:extLst>
              <a:ext uri="{FF2B5EF4-FFF2-40B4-BE49-F238E27FC236}">
                <a16:creationId xmlns:a16="http://schemas.microsoft.com/office/drawing/2014/main" xmlns="" id="{6733E381-C11A-4F10-88ED-DDEA4B9167E2}"/>
              </a:ext>
            </a:extLst>
          </p:cNvPr>
          <p:cNvSpPr>
            <a:spLocks noGrp="1"/>
          </p:cNvSpPr>
          <p:nvPr>
            <p:ph type="title" hasCustomPrompt="1"/>
          </p:nvPr>
        </p:nvSpPr>
        <p:spPr>
          <a:xfrm>
            <a:off x="407988" y="404813"/>
            <a:ext cx="10944596" cy="865054"/>
          </a:xfrm>
          <a:prstGeom prst="rect">
            <a:avLst/>
          </a:prstGeom>
        </p:spPr>
        <p:txBody>
          <a:bodyPr vert="horz" lIns="0" tIns="0" rIns="0" bIns="0" rtlCol="0" anchor="t">
            <a:normAutofit/>
          </a:bodyPr>
          <a:lstStyle>
            <a:lvl1pPr>
              <a:defRPr lang="pt-PT" dirty="0">
                <a:solidFill>
                  <a:schemeClr val="tx2"/>
                </a:solidFill>
              </a:defRPr>
            </a:lvl1pPr>
          </a:lstStyle>
          <a:p>
            <a:pPr lvl="0">
              <a:lnSpc>
                <a:spcPts val="3408"/>
              </a:lnSpc>
            </a:pPr>
            <a:r>
              <a:rPr lang="en-US"/>
              <a:t>Click to insert title</a:t>
            </a:r>
            <a:endParaRPr lang="pt-PT"/>
          </a:p>
        </p:txBody>
      </p:sp>
      <p:sp>
        <p:nvSpPr>
          <p:cNvPr id="16"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20"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1"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22"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Tree>
    <p:extLst>
      <p:ext uri="{BB962C8B-B14F-4D97-AF65-F5344CB8AC3E}">
        <p14:creationId xmlns:p14="http://schemas.microsoft.com/office/powerpoint/2010/main" val="317635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with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79F1DAD-5BB1-4142-B838-01DB99370135}"/>
              </a:ext>
            </a:extLst>
          </p:cNvPr>
          <p:cNvSpPr/>
          <p:nvPr userDrawn="1"/>
        </p:nvSpPr>
        <p:spPr>
          <a:xfrm>
            <a:off x="1" y="4077072"/>
            <a:ext cx="12192000" cy="2780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pt-PT" sz="2000">
              <a:solidFill>
                <a:prstClr val="white"/>
              </a:solidFill>
            </a:endParaRPr>
          </a:p>
        </p:txBody>
      </p:sp>
      <p:sp>
        <p:nvSpPr>
          <p:cNvPr id="9" name="Text Placeholder 4">
            <a:extLst>
              <a:ext uri="{FF2B5EF4-FFF2-40B4-BE49-F238E27FC236}">
                <a16:creationId xmlns:a16="http://schemas.microsoft.com/office/drawing/2014/main" xmlns="" id="{04C1CAD0-39C3-4CE2-A9E9-8CA99EFF5357}"/>
              </a:ext>
            </a:extLst>
          </p:cNvPr>
          <p:cNvSpPr>
            <a:spLocks noGrp="1"/>
          </p:cNvSpPr>
          <p:nvPr>
            <p:ph type="body" sz="quarter" idx="13" hasCustomPrompt="1"/>
          </p:nvPr>
        </p:nvSpPr>
        <p:spPr>
          <a:xfrm>
            <a:off x="426488" y="1423340"/>
            <a:ext cx="3566160" cy="412363"/>
          </a:xfrm>
          <a:prstGeom prst="rect">
            <a:avLst/>
          </a:prstGeom>
          <a:noFill/>
        </p:spPr>
        <p:txBody>
          <a:bodyPr anchor="ctr">
            <a:noAutofit/>
          </a:bodyPr>
          <a:lstStyle>
            <a:lvl1pPr algn="l">
              <a:defRPr sz="2000" b="0">
                <a:solidFill>
                  <a:srgbClr val="12ABDB"/>
                </a:solidFill>
              </a:defRPr>
            </a:lvl1pPr>
            <a:lvl2pPr>
              <a:defRPr sz="1600"/>
            </a:lvl2pPr>
            <a:lvl3pPr>
              <a:defRPr sz="1400"/>
            </a:lvl3pPr>
            <a:lvl4pPr>
              <a:defRPr sz="1200"/>
            </a:lvl4pPr>
            <a:lvl5pPr>
              <a:defRPr sz="1200"/>
            </a:lvl5pPr>
          </a:lstStyle>
          <a:p>
            <a:pPr lvl="0"/>
            <a:r>
              <a:rPr lang="en-US"/>
              <a:t>Click to insert title</a:t>
            </a:r>
          </a:p>
        </p:txBody>
      </p:sp>
      <p:sp>
        <p:nvSpPr>
          <p:cNvPr id="37" name="Text Placeholder 4">
            <a:extLst>
              <a:ext uri="{FF2B5EF4-FFF2-40B4-BE49-F238E27FC236}">
                <a16:creationId xmlns:a16="http://schemas.microsoft.com/office/drawing/2014/main" xmlns="" id="{8D6FD04F-776D-4BC2-9828-DC149A95B778}"/>
              </a:ext>
            </a:extLst>
          </p:cNvPr>
          <p:cNvSpPr>
            <a:spLocks noGrp="1"/>
          </p:cNvSpPr>
          <p:nvPr>
            <p:ph type="body" sz="quarter" idx="27" hasCustomPrompt="1"/>
          </p:nvPr>
        </p:nvSpPr>
        <p:spPr>
          <a:xfrm>
            <a:off x="8217854" y="1423340"/>
            <a:ext cx="3566160" cy="412363"/>
          </a:xfrm>
          <a:prstGeom prst="rect">
            <a:avLst/>
          </a:prstGeom>
          <a:noFill/>
        </p:spPr>
        <p:txBody>
          <a:bodyPr anchor="ctr">
            <a:noAutofit/>
          </a:bodyPr>
          <a:lstStyle>
            <a:lvl1pPr algn="l">
              <a:defRPr sz="2000" b="0">
                <a:solidFill>
                  <a:srgbClr val="12ABDB"/>
                </a:solidFill>
              </a:defRPr>
            </a:lvl1pPr>
            <a:lvl2pPr>
              <a:defRPr sz="1600"/>
            </a:lvl2pPr>
            <a:lvl3pPr>
              <a:defRPr sz="1400"/>
            </a:lvl3pPr>
            <a:lvl4pPr>
              <a:defRPr sz="1200"/>
            </a:lvl4pPr>
            <a:lvl5pPr>
              <a:defRPr sz="1200"/>
            </a:lvl5pPr>
          </a:lstStyle>
          <a:p>
            <a:pPr lvl="0"/>
            <a:r>
              <a:rPr lang="en-US"/>
              <a:t>Click to insert title</a:t>
            </a:r>
          </a:p>
        </p:txBody>
      </p:sp>
      <p:sp>
        <p:nvSpPr>
          <p:cNvPr id="39" name="Text Placeholder 4">
            <a:extLst>
              <a:ext uri="{FF2B5EF4-FFF2-40B4-BE49-F238E27FC236}">
                <a16:creationId xmlns:a16="http://schemas.microsoft.com/office/drawing/2014/main" xmlns="" id="{5A2CDF95-9D29-4775-8BEF-90BC5372B782}"/>
              </a:ext>
            </a:extLst>
          </p:cNvPr>
          <p:cNvSpPr>
            <a:spLocks noGrp="1"/>
          </p:cNvSpPr>
          <p:nvPr>
            <p:ph type="body" sz="quarter" idx="29" hasCustomPrompt="1"/>
          </p:nvPr>
        </p:nvSpPr>
        <p:spPr>
          <a:xfrm>
            <a:off x="4322173" y="1423340"/>
            <a:ext cx="3566160" cy="412363"/>
          </a:xfrm>
          <a:prstGeom prst="rect">
            <a:avLst/>
          </a:prstGeom>
          <a:noFill/>
        </p:spPr>
        <p:txBody>
          <a:bodyPr anchor="ctr">
            <a:noAutofit/>
          </a:bodyPr>
          <a:lstStyle>
            <a:lvl1pPr algn="l">
              <a:defRPr sz="2000" b="0">
                <a:solidFill>
                  <a:srgbClr val="12ABDB"/>
                </a:solidFill>
              </a:defRPr>
            </a:lvl1pPr>
            <a:lvl2pPr>
              <a:defRPr sz="1600"/>
            </a:lvl2pPr>
            <a:lvl3pPr>
              <a:defRPr sz="1400"/>
            </a:lvl3pPr>
            <a:lvl4pPr>
              <a:defRPr sz="1200"/>
            </a:lvl4pPr>
            <a:lvl5pPr>
              <a:defRPr sz="1200"/>
            </a:lvl5pPr>
          </a:lstStyle>
          <a:p>
            <a:pPr lvl="0"/>
            <a:r>
              <a:rPr lang="en-US"/>
              <a:t>Click to insert title</a:t>
            </a:r>
          </a:p>
        </p:txBody>
      </p:sp>
      <p:sp>
        <p:nvSpPr>
          <p:cNvPr id="41" name="Text Placeholder 4">
            <a:extLst>
              <a:ext uri="{FF2B5EF4-FFF2-40B4-BE49-F238E27FC236}">
                <a16:creationId xmlns:a16="http://schemas.microsoft.com/office/drawing/2014/main" xmlns="" id="{6012FFDA-311F-429E-998E-F6E6B0A7186E}"/>
              </a:ext>
            </a:extLst>
          </p:cNvPr>
          <p:cNvSpPr>
            <a:spLocks noGrp="1"/>
          </p:cNvSpPr>
          <p:nvPr>
            <p:ph type="body" sz="quarter" idx="31" hasCustomPrompt="1"/>
          </p:nvPr>
        </p:nvSpPr>
        <p:spPr>
          <a:xfrm>
            <a:off x="407989" y="4232000"/>
            <a:ext cx="11376025"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a:t>Click to insert section title</a:t>
            </a:r>
          </a:p>
        </p:txBody>
      </p:sp>
      <p:sp>
        <p:nvSpPr>
          <p:cNvPr id="42" name="Text Placeholder 7">
            <a:extLst>
              <a:ext uri="{FF2B5EF4-FFF2-40B4-BE49-F238E27FC236}">
                <a16:creationId xmlns:a16="http://schemas.microsoft.com/office/drawing/2014/main" xmlns="" id="{9228FC83-C11D-47F2-8BDE-B10D125E5E87}"/>
              </a:ext>
            </a:extLst>
          </p:cNvPr>
          <p:cNvSpPr>
            <a:spLocks noGrp="1"/>
          </p:cNvSpPr>
          <p:nvPr>
            <p:ph type="body" sz="quarter" idx="32" hasCustomPrompt="1"/>
          </p:nvPr>
        </p:nvSpPr>
        <p:spPr>
          <a:xfrm>
            <a:off x="426488" y="1866559"/>
            <a:ext cx="3566160" cy="1994493"/>
          </a:xfrm>
          <a:prstGeom prst="rect">
            <a:avLst/>
          </a:prstGeom>
        </p:spPr>
        <p:txBody>
          <a:bodyPr>
            <a:noAutofit/>
          </a:bodyPr>
          <a:lstStyle>
            <a:lvl1pPr>
              <a:lnSpc>
                <a:spcPts val="1818"/>
              </a:lnSpc>
              <a:defRPr sz="1600">
                <a:solidFill>
                  <a:schemeClr val="tx1"/>
                </a:solidFill>
              </a:defRPr>
            </a:lvl1pPr>
            <a:lvl2pPr marL="196584" indent="-191173">
              <a:lnSpc>
                <a:spcPts val="1591"/>
              </a:lnSpc>
              <a:defRPr sz="1400">
                <a:solidFill>
                  <a:schemeClr val="tx1"/>
                </a:solidFill>
              </a:defRPr>
            </a:lvl2pPr>
            <a:lvl3pPr marL="394970" indent="-198386">
              <a:lnSpc>
                <a:spcPts val="1591"/>
              </a:lnSpc>
              <a:defRPr sz="1400">
                <a:solidFill>
                  <a:schemeClr val="tx1"/>
                </a:solidFill>
              </a:defRPr>
            </a:lvl3pPr>
            <a:lvl4pPr marL="578929" indent="-183958">
              <a:lnSpc>
                <a:spcPts val="1364"/>
              </a:lnSpc>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18"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19"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21"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
        <p:nvSpPr>
          <p:cNvPr id="23"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sp>
        <p:nvSpPr>
          <p:cNvPr id="24" name="Text Placeholder 7">
            <a:extLst>
              <a:ext uri="{FF2B5EF4-FFF2-40B4-BE49-F238E27FC236}">
                <a16:creationId xmlns:a16="http://schemas.microsoft.com/office/drawing/2014/main" xmlns="" id="{9228FC83-C11D-47F2-8BDE-B10D125E5E87}"/>
              </a:ext>
            </a:extLst>
          </p:cNvPr>
          <p:cNvSpPr>
            <a:spLocks noGrp="1"/>
          </p:cNvSpPr>
          <p:nvPr>
            <p:ph type="body" sz="quarter" idx="33" hasCustomPrompt="1"/>
          </p:nvPr>
        </p:nvSpPr>
        <p:spPr>
          <a:xfrm>
            <a:off x="4322173" y="1866559"/>
            <a:ext cx="3566160" cy="1994493"/>
          </a:xfrm>
          <a:prstGeom prst="rect">
            <a:avLst/>
          </a:prstGeom>
        </p:spPr>
        <p:txBody>
          <a:bodyPr>
            <a:noAutofit/>
          </a:bodyPr>
          <a:lstStyle>
            <a:lvl1pPr>
              <a:lnSpc>
                <a:spcPts val="1818"/>
              </a:lnSpc>
              <a:defRPr sz="1600">
                <a:solidFill>
                  <a:schemeClr val="tx1"/>
                </a:solidFill>
              </a:defRPr>
            </a:lvl1pPr>
            <a:lvl2pPr marL="196584" indent="-191173">
              <a:lnSpc>
                <a:spcPts val="1591"/>
              </a:lnSpc>
              <a:defRPr sz="1400">
                <a:solidFill>
                  <a:schemeClr val="tx1"/>
                </a:solidFill>
              </a:defRPr>
            </a:lvl2pPr>
            <a:lvl3pPr marL="394970" indent="-198386">
              <a:lnSpc>
                <a:spcPts val="1591"/>
              </a:lnSpc>
              <a:defRPr sz="1400">
                <a:solidFill>
                  <a:schemeClr val="tx1"/>
                </a:solidFill>
              </a:defRPr>
            </a:lvl3pPr>
            <a:lvl4pPr marL="578929" indent="-183958">
              <a:lnSpc>
                <a:spcPts val="1364"/>
              </a:lnSpc>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25" name="Text Placeholder 7">
            <a:extLst>
              <a:ext uri="{FF2B5EF4-FFF2-40B4-BE49-F238E27FC236}">
                <a16:creationId xmlns:a16="http://schemas.microsoft.com/office/drawing/2014/main" xmlns="" id="{9228FC83-C11D-47F2-8BDE-B10D125E5E87}"/>
              </a:ext>
            </a:extLst>
          </p:cNvPr>
          <p:cNvSpPr>
            <a:spLocks noGrp="1"/>
          </p:cNvSpPr>
          <p:nvPr>
            <p:ph type="body" sz="quarter" idx="34" hasCustomPrompt="1"/>
          </p:nvPr>
        </p:nvSpPr>
        <p:spPr>
          <a:xfrm>
            <a:off x="8217854" y="1866559"/>
            <a:ext cx="3566160" cy="1994493"/>
          </a:xfrm>
          <a:prstGeom prst="rect">
            <a:avLst/>
          </a:prstGeom>
        </p:spPr>
        <p:txBody>
          <a:bodyPr>
            <a:noAutofit/>
          </a:bodyPr>
          <a:lstStyle>
            <a:lvl1pPr>
              <a:lnSpc>
                <a:spcPts val="1818"/>
              </a:lnSpc>
              <a:defRPr sz="1600">
                <a:solidFill>
                  <a:schemeClr val="tx1"/>
                </a:solidFill>
              </a:defRPr>
            </a:lvl1pPr>
            <a:lvl2pPr marL="196584" indent="-191173">
              <a:lnSpc>
                <a:spcPts val="1591"/>
              </a:lnSpc>
              <a:defRPr sz="1400">
                <a:solidFill>
                  <a:schemeClr val="tx1"/>
                </a:solidFill>
              </a:defRPr>
            </a:lvl2pPr>
            <a:lvl3pPr marL="394970" indent="-198386">
              <a:lnSpc>
                <a:spcPts val="1591"/>
              </a:lnSpc>
              <a:defRPr sz="1400">
                <a:solidFill>
                  <a:schemeClr val="tx1"/>
                </a:solidFill>
              </a:defRPr>
            </a:lvl3pPr>
            <a:lvl4pPr marL="578929" indent="-183958">
              <a:lnSpc>
                <a:spcPts val="1364"/>
              </a:lnSpc>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
        <p:nvSpPr>
          <p:cNvPr id="26" name="Text Placeholder 7">
            <a:extLst>
              <a:ext uri="{FF2B5EF4-FFF2-40B4-BE49-F238E27FC236}">
                <a16:creationId xmlns:a16="http://schemas.microsoft.com/office/drawing/2014/main" xmlns="" id="{9228FC83-C11D-47F2-8BDE-B10D125E5E87}"/>
              </a:ext>
            </a:extLst>
          </p:cNvPr>
          <p:cNvSpPr>
            <a:spLocks noGrp="1"/>
          </p:cNvSpPr>
          <p:nvPr>
            <p:ph type="body" sz="quarter" idx="35" hasCustomPrompt="1"/>
          </p:nvPr>
        </p:nvSpPr>
        <p:spPr>
          <a:xfrm>
            <a:off x="426489" y="4674191"/>
            <a:ext cx="11357525" cy="1799211"/>
          </a:xfrm>
          <a:prstGeom prst="rect">
            <a:avLst/>
          </a:prstGeom>
        </p:spPr>
        <p:txBody>
          <a:bodyPr>
            <a:noAutofit/>
          </a:bodyPr>
          <a:lstStyle>
            <a:lvl1pPr>
              <a:lnSpc>
                <a:spcPts val="1818"/>
              </a:lnSpc>
              <a:defRPr sz="1600">
                <a:solidFill>
                  <a:schemeClr val="tx1"/>
                </a:solidFill>
              </a:defRPr>
            </a:lvl1pPr>
            <a:lvl2pPr marL="196584" indent="-191173">
              <a:lnSpc>
                <a:spcPts val="1591"/>
              </a:lnSpc>
              <a:defRPr sz="1400">
                <a:solidFill>
                  <a:schemeClr val="tx1"/>
                </a:solidFill>
              </a:defRPr>
            </a:lvl2pPr>
            <a:lvl3pPr marL="394970" indent="-198386">
              <a:lnSpc>
                <a:spcPts val="1591"/>
              </a:lnSpc>
              <a:defRPr sz="1400">
                <a:solidFill>
                  <a:schemeClr val="tx1"/>
                </a:solidFill>
              </a:defRPr>
            </a:lvl3pPr>
            <a:lvl4pPr marL="578929" indent="-183958">
              <a:lnSpc>
                <a:spcPts val="1364"/>
              </a:lnSpc>
              <a:defRPr sz="1200">
                <a:solidFill>
                  <a:schemeClr val="tx1"/>
                </a:solidFill>
              </a:defRPr>
            </a:lvl4pPr>
            <a:lvl5pPr>
              <a:lnSpc>
                <a:spcPct val="100000"/>
              </a:lnSpc>
              <a:defRPr sz="1400">
                <a:solidFill>
                  <a:schemeClr val="tx1"/>
                </a:solidFill>
              </a:defRPr>
            </a:lvl5pPr>
          </a:lstStyle>
          <a:p>
            <a:pPr lvl="0"/>
            <a:r>
              <a:rPr lang="en-US"/>
              <a:t>Click to insert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717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e Charts ">
    <p:bg>
      <p:bgRef idx="1001">
        <a:schemeClr val="bg1"/>
      </p:bgRef>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55C88D47-86DF-4336-A768-786DBD0060C8}"/>
              </a:ext>
            </a:extLst>
          </p:cNvPr>
          <p:cNvSpPr/>
          <p:nvPr userDrawn="1"/>
        </p:nvSpPr>
        <p:spPr>
          <a:xfrm>
            <a:off x="1" y="1773238"/>
            <a:ext cx="12192000" cy="3023914"/>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pt-PT" sz="2000">
              <a:solidFill>
                <a:prstClr val="white"/>
              </a:solidFill>
            </a:endParaRPr>
          </a:p>
        </p:txBody>
      </p:sp>
      <p:sp>
        <p:nvSpPr>
          <p:cNvPr id="38" name="Chart Placeholder 29">
            <a:extLst>
              <a:ext uri="{FF2B5EF4-FFF2-40B4-BE49-F238E27FC236}">
                <a16:creationId xmlns:a16="http://schemas.microsoft.com/office/drawing/2014/main" xmlns="" id="{6F232C89-BD5F-4CA7-A3AA-F6F1576CFE6E}"/>
              </a:ext>
            </a:extLst>
          </p:cNvPr>
          <p:cNvSpPr>
            <a:spLocks noGrp="1"/>
          </p:cNvSpPr>
          <p:nvPr>
            <p:ph type="chart" sz="quarter" idx="39"/>
          </p:nvPr>
        </p:nvSpPr>
        <p:spPr>
          <a:xfrm>
            <a:off x="6601524" y="2032336"/>
            <a:ext cx="1728192" cy="1617453"/>
          </a:xfrm>
          <a:prstGeom prst="rect">
            <a:avLst/>
          </a:prstGeom>
        </p:spPr>
        <p:txBody>
          <a:bodyPr anchor="ctr"/>
          <a:lstStyle>
            <a:lvl1pPr algn="ctr">
              <a:defRPr/>
            </a:lvl1pPr>
          </a:lstStyle>
          <a:p>
            <a:endParaRPr lang="pt-PT"/>
          </a:p>
        </p:txBody>
      </p:sp>
      <p:sp>
        <p:nvSpPr>
          <p:cNvPr id="33" name="Text Placeholder 7">
            <a:extLst>
              <a:ext uri="{FF2B5EF4-FFF2-40B4-BE49-F238E27FC236}">
                <a16:creationId xmlns:a16="http://schemas.microsoft.com/office/drawing/2014/main" xmlns="" id="{D9223961-F190-4765-ADD3-748B8A88C5A4}"/>
              </a:ext>
            </a:extLst>
          </p:cNvPr>
          <p:cNvSpPr>
            <a:spLocks noGrp="1"/>
          </p:cNvSpPr>
          <p:nvPr>
            <p:ph type="body" sz="quarter" idx="34" hasCustomPrompt="1"/>
          </p:nvPr>
        </p:nvSpPr>
        <p:spPr>
          <a:xfrm>
            <a:off x="911426" y="3717033"/>
            <a:ext cx="2376264" cy="720080"/>
          </a:xfrm>
          <a:prstGeom prst="rect">
            <a:avLst/>
          </a:prstGeom>
        </p:spPr>
        <p:txBody>
          <a:bodyPr>
            <a:noAutofit/>
          </a:bodyPr>
          <a:lstStyle>
            <a:lvl1pPr algn="ctr">
              <a:lnSpc>
                <a:spcPts val="1591"/>
              </a:lnSpc>
              <a:spcBef>
                <a:spcPts val="682"/>
              </a:spcBef>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text</a:t>
            </a:r>
          </a:p>
        </p:txBody>
      </p:sp>
      <p:sp>
        <p:nvSpPr>
          <p:cNvPr id="30" name="Chart Placeholder 29">
            <a:extLst>
              <a:ext uri="{FF2B5EF4-FFF2-40B4-BE49-F238E27FC236}">
                <a16:creationId xmlns:a16="http://schemas.microsoft.com/office/drawing/2014/main" xmlns="" id="{667CB86F-C1D1-4D9A-BBD9-57EF8C95B524}"/>
              </a:ext>
            </a:extLst>
          </p:cNvPr>
          <p:cNvSpPr>
            <a:spLocks noGrp="1"/>
          </p:cNvSpPr>
          <p:nvPr userDrawn="1">
            <p:ph type="chart" sz="quarter" idx="10"/>
          </p:nvPr>
        </p:nvSpPr>
        <p:spPr>
          <a:xfrm>
            <a:off x="1235460" y="2027574"/>
            <a:ext cx="1728192" cy="1617453"/>
          </a:xfrm>
          <a:prstGeom prst="rect">
            <a:avLst/>
          </a:prstGeom>
        </p:spPr>
        <p:txBody>
          <a:bodyPr anchor="ctr"/>
          <a:lstStyle>
            <a:lvl1pPr algn="ctr">
              <a:defRPr/>
            </a:lvl1pPr>
          </a:lstStyle>
          <a:p>
            <a:endParaRPr lang="pt-PT"/>
          </a:p>
        </p:txBody>
      </p:sp>
      <p:sp>
        <p:nvSpPr>
          <p:cNvPr id="32" name="Text Placeholder 31">
            <a:extLst>
              <a:ext uri="{FF2B5EF4-FFF2-40B4-BE49-F238E27FC236}">
                <a16:creationId xmlns:a16="http://schemas.microsoft.com/office/drawing/2014/main" xmlns="" id="{B1204F05-191D-4ACA-AADF-FB43F1F07D83}"/>
              </a:ext>
            </a:extLst>
          </p:cNvPr>
          <p:cNvSpPr>
            <a:spLocks noGrp="1"/>
          </p:cNvSpPr>
          <p:nvPr userDrawn="1">
            <p:ph type="body" sz="quarter" idx="11" hasCustomPrompt="1"/>
          </p:nvPr>
        </p:nvSpPr>
        <p:spPr>
          <a:xfrm>
            <a:off x="1702767" y="2708279"/>
            <a:ext cx="864842" cy="314325"/>
          </a:xfrm>
          <a:prstGeom prst="rect">
            <a:avLst/>
          </a:prstGeom>
        </p:spPr>
        <p:txBody>
          <a:bodyPr anchor="ctr">
            <a:noAutofit/>
          </a:bodyPr>
          <a:lstStyle>
            <a:lvl1pPr algn="ctr">
              <a:defRPr sz="1800" b="1"/>
            </a:lvl1pPr>
          </a:lstStyle>
          <a:p>
            <a:pPr lvl="0"/>
            <a:r>
              <a:rPr lang="pt-PT"/>
              <a:t>XX%</a:t>
            </a:r>
          </a:p>
        </p:txBody>
      </p:sp>
      <p:sp>
        <p:nvSpPr>
          <p:cNvPr id="34" name="Text Placeholder 7">
            <a:extLst>
              <a:ext uri="{FF2B5EF4-FFF2-40B4-BE49-F238E27FC236}">
                <a16:creationId xmlns:a16="http://schemas.microsoft.com/office/drawing/2014/main" xmlns="" id="{3F48228B-C831-497E-A26D-61A81F63E42B}"/>
              </a:ext>
            </a:extLst>
          </p:cNvPr>
          <p:cNvSpPr>
            <a:spLocks noGrp="1"/>
          </p:cNvSpPr>
          <p:nvPr userDrawn="1">
            <p:ph type="body" sz="quarter" idx="35" hasCustomPrompt="1"/>
          </p:nvPr>
        </p:nvSpPr>
        <p:spPr>
          <a:xfrm>
            <a:off x="3594459" y="3717033"/>
            <a:ext cx="2376264" cy="720080"/>
          </a:xfrm>
          <a:prstGeom prst="rect">
            <a:avLst/>
          </a:prstGeom>
        </p:spPr>
        <p:txBody>
          <a:bodyPr>
            <a:noAutofit/>
          </a:bodyPr>
          <a:lstStyle>
            <a:lvl1pPr algn="ctr">
              <a:lnSpc>
                <a:spcPts val="1591"/>
              </a:lnSpc>
              <a:spcBef>
                <a:spcPts val="682"/>
              </a:spcBef>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text</a:t>
            </a:r>
          </a:p>
        </p:txBody>
      </p:sp>
      <p:sp>
        <p:nvSpPr>
          <p:cNvPr id="35" name="Chart Placeholder 29">
            <a:extLst>
              <a:ext uri="{FF2B5EF4-FFF2-40B4-BE49-F238E27FC236}">
                <a16:creationId xmlns:a16="http://schemas.microsoft.com/office/drawing/2014/main" xmlns="" id="{D061EF55-20AF-4182-B722-C227F72A880B}"/>
              </a:ext>
            </a:extLst>
          </p:cNvPr>
          <p:cNvSpPr>
            <a:spLocks noGrp="1"/>
          </p:cNvSpPr>
          <p:nvPr userDrawn="1">
            <p:ph type="chart" sz="quarter" idx="36"/>
          </p:nvPr>
        </p:nvSpPr>
        <p:spPr>
          <a:xfrm>
            <a:off x="3918493" y="2027574"/>
            <a:ext cx="1728192" cy="1617453"/>
          </a:xfrm>
          <a:prstGeom prst="rect">
            <a:avLst/>
          </a:prstGeom>
        </p:spPr>
        <p:txBody>
          <a:bodyPr anchor="ctr"/>
          <a:lstStyle>
            <a:lvl1pPr algn="ctr">
              <a:defRPr/>
            </a:lvl1pPr>
          </a:lstStyle>
          <a:p>
            <a:endParaRPr lang="pt-PT"/>
          </a:p>
        </p:txBody>
      </p:sp>
      <p:sp>
        <p:nvSpPr>
          <p:cNvPr id="36" name="Text Placeholder 31">
            <a:extLst>
              <a:ext uri="{FF2B5EF4-FFF2-40B4-BE49-F238E27FC236}">
                <a16:creationId xmlns:a16="http://schemas.microsoft.com/office/drawing/2014/main" xmlns="" id="{E682B04D-D1A2-4B73-BDB4-D4FBD2A9BEF1}"/>
              </a:ext>
            </a:extLst>
          </p:cNvPr>
          <p:cNvSpPr>
            <a:spLocks noGrp="1"/>
          </p:cNvSpPr>
          <p:nvPr userDrawn="1">
            <p:ph type="body" sz="quarter" idx="37" hasCustomPrompt="1"/>
          </p:nvPr>
        </p:nvSpPr>
        <p:spPr>
          <a:xfrm>
            <a:off x="4379764" y="2708279"/>
            <a:ext cx="864842" cy="314325"/>
          </a:xfrm>
          <a:prstGeom prst="rect">
            <a:avLst/>
          </a:prstGeom>
        </p:spPr>
        <p:txBody>
          <a:bodyPr anchor="ctr">
            <a:noAutofit/>
          </a:bodyPr>
          <a:lstStyle>
            <a:lvl1pPr algn="ctr">
              <a:defRPr sz="1800" b="1"/>
            </a:lvl1pPr>
          </a:lstStyle>
          <a:p>
            <a:pPr lvl="0"/>
            <a:r>
              <a:rPr lang="pt-PT"/>
              <a:t>XX%</a:t>
            </a:r>
          </a:p>
        </p:txBody>
      </p:sp>
      <p:sp>
        <p:nvSpPr>
          <p:cNvPr id="37" name="Text Placeholder 7">
            <a:extLst>
              <a:ext uri="{FF2B5EF4-FFF2-40B4-BE49-F238E27FC236}">
                <a16:creationId xmlns:a16="http://schemas.microsoft.com/office/drawing/2014/main" xmlns="" id="{3C81FA68-C8C6-4011-8666-EF35E85DCC96}"/>
              </a:ext>
            </a:extLst>
          </p:cNvPr>
          <p:cNvSpPr>
            <a:spLocks noGrp="1"/>
          </p:cNvSpPr>
          <p:nvPr userDrawn="1">
            <p:ph type="body" sz="quarter" idx="38" hasCustomPrompt="1"/>
          </p:nvPr>
        </p:nvSpPr>
        <p:spPr>
          <a:xfrm>
            <a:off x="6277491" y="3717033"/>
            <a:ext cx="2376264" cy="720080"/>
          </a:xfrm>
          <a:prstGeom prst="rect">
            <a:avLst/>
          </a:prstGeom>
        </p:spPr>
        <p:txBody>
          <a:bodyPr>
            <a:noAutofit/>
          </a:bodyPr>
          <a:lstStyle>
            <a:lvl1pPr algn="ctr">
              <a:lnSpc>
                <a:spcPts val="1591"/>
              </a:lnSpc>
              <a:spcBef>
                <a:spcPts val="682"/>
              </a:spcBef>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text</a:t>
            </a:r>
          </a:p>
        </p:txBody>
      </p:sp>
      <p:sp>
        <p:nvSpPr>
          <p:cNvPr id="39" name="Text Placeholder 31">
            <a:extLst>
              <a:ext uri="{FF2B5EF4-FFF2-40B4-BE49-F238E27FC236}">
                <a16:creationId xmlns:a16="http://schemas.microsoft.com/office/drawing/2014/main" xmlns="" id="{9EF5179D-59B1-44D7-BC86-E8A77DCFF84C}"/>
              </a:ext>
            </a:extLst>
          </p:cNvPr>
          <p:cNvSpPr>
            <a:spLocks noGrp="1"/>
          </p:cNvSpPr>
          <p:nvPr userDrawn="1">
            <p:ph type="body" sz="quarter" idx="40" hasCustomPrompt="1"/>
          </p:nvPr>
        </p:nvSpPr>
        <p:spPr>
          <a:xfrm>
            <a:off x="7046764" y="2708279"/>
            <a:ext cx="864842" cy="314325"/>
          </a:xfrm>
          <a:prstGeom prst="rect">
            <a:avLst/>
          </a:prstGeom>
        </p:spPr>
        <p:txBody>
          <a:bodyPr anchor="ctr">
            <a:noAutofit/>
          </a:bodyPr>
          <a:lstStyle>
            <a:lvl1pPr algn="ctr">
              <a:defRPr sz="1800" b="1"/>
            </a:lvl1pPr>
          </a:lstStyle>
          <a:p>
            <a:pPr lvl="0"/>
            <a:r>
              <a:rPr lang="pt-PT"/>
              <a:t>XX%</a:t>
            </a:r>
          </a:p>
        </p:txBody>
      </p:sp>
      <p:sp>
        <p:nvSpPr>
          <p:cNvPr id="40" name="Chart Placeholder 29">
            <a:extLst>
              <a:ext uri="{FF2B5EF4-FFF2-40B4-BE49-F238E27FC236}">
                <a16:creationId xmlns:a16="http://schemas.microsoft.com/office/drawing/2014/main" xmlns="" id="{D076F0C2-9B62-4C55-88BD-5D8F3A4066E8}"/>
              </a:ext>
            </a:extLst>
          </p:cNvPr>
          <p:cNvSpPr>
            <a:spLocks noGrp="1"/>
          </p:cNvSpPr>
          <p:nvPr userDrawn="1">
            <p:ph type="chart" sz="quarter" idx="41"/>
          </p:nvPr>
        </p:nvSpPr>
        <p:spPr>
          <a:xfrm>
            <a:off x="9284557" y="2032336"/>
            <a:ext cx="1728192" cy="1617453"/>
          </a:xfrm>
          <a:prstGeom prst="rect">
            <a:avLst/>
          </a:prstGeom>
        </p:spPr>
        <p:txBody>
          <a:bodyPr anchor="ctr"/>
          <a:lstStyle>
            <a:lvl1pPr algn="ctr">
              <a:defRPr/>
            </a:lvl1pPr>
          </a:lstStyle>
          <a:p>
            <a:endParaRPr lang="pt-PT"/>
          </a:p>
        </p:txBody>
      </p:sp>
      <p:sp>
        <p:nvSpPr>
          <p:cNvPr id="41" name="Text Placeholder 7">
            <a:extLst>
              <a:ext uri="{FF2B5EF4-FFF2-40B4-BE49-F238E27FC236}">
                <a16:creationId xmlns:a16="http://schemas.microsoft.com/office/drawing/2014/main" xmlns="" id="{E7590D3D-14BD-4608-AB95-0952261EAA1C}"/>
              </a:ext>
            </a:extLst>
          </p:cNvPr>
          <p:cNvSpPr>
            <a:spLocks noGrp="1"/>
          </p:cNvSpPr>
          <p:nvPr userDrawn="1">
            <p:ph type="body" sz="quarter" idx="42" hasCustomPrompt="1"/>
          </p:nvPr>
        </p:nvSpPr>
        <p:spPr>
          <a:xfrm>
            <a:off x="8960522" y="3717033"/>
            <a:ext cx="2376264" cy="720080"/>
          </a:xfrm>
          <a:prstGeom prst="rect">
            <a:avLst/>
          </a:prstGeom>
        </p:spPr>
        <p:txBody>
          <a:bodyPr>
            <a:noAutofit/>
          </a:bodyPr>
          <a:lstStyle>
            <a:lvl1pPr algn="ctr">
              <a:lnSpc>
                <a:spcPts val="1591"/>
              </a:lnSpc>
              <a:spcBef>
                <a:spcPts val="682"/>
              </a:spcBef>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text</a:t>
            </a:r>
          </a:p>
        </p:txBody>
      </p:sp>
      <p:sp>
        <p:nvSpPr>
          <p:cNvPr id="42" name="Text Placeholder 31">
            <a:extLst>
              <a:ext uri="{FF2B5EF4-FFF2-40B4-BE49-F238E27FC236}">
                <a16:creationId xmlns:a16="http://schemas.microsoft.com/office/drawing/2014/main" xmlns="" id="{93DCB675-62E7-4926-98A4-F120ABA92EBF}"/>
              </a:ext>
            </a:extLst>
          </p:cNvPr>
          <p:cNvSpPr>
            <a:spLocks noGrp="1"/>
          </p:cNvSpPr>
          <p:nvPr userDrawn="1">
            <p:ph type="body" sz="quarter" idx="43" hasCustomPrompt="1"/>
          </p:nvPr>
        </p:nvSpPr>
        <p:spPr>
          <a:xfrm>
            <a:off x="9751864" y="2708279"/>
            <a:ext cx="864842" cy="314325"/>
          </a:xfrm>
          <a:prstGeom prst="rect">
            <a:avLst/>
          </a:prstGeom>
        </p:spPr>
        <p:txBody>
          <a:bodyPr anchor="ctr">
            <a:noAutofit/>
          </a:bodyPr>
          <a:lstStyle>
            <a:lvl1pPr algn="ctr">
              <a:defRPr sz="1800" b="1"/>
            </a:lvl1pPr>
          </a:lstStyle>
          <a:p>
            <a:pPr lvl="0"/>
            <a:r>
              <a:rPr lang="pt-PT"/>
              <a:t>XX%</a:t>
            </a:r>
          </a:p>
        </p:txBody>
      </p:sp>
      <p:sp>
        <p:nvSpPr>
          <p:cNvPr id="43" name="Text Placeholder 7">
            <a:extLst>
              <a:ext uri="{FF2B5EF4-FFF2-40B4-BE49-F238E27FC236}">
                <a16:creationId xmlns:a16="http://schemas.microsoft.com/office/drawing/2014/main" xmlns="" id="{C70FC002-22B1-4B43-A640-05B3543D2B31}"/>
              </a:ext>
            </a:extLst>
          </p:cNvPr>
          <p:cNvSpPr>
            <a:spLocks noGrp="1"/>
          </p:cNvSpPr>
          <p:nvPr userDrawn="1">
            <p:ph type="body" sz="quarter" idx="44" hasCustomPrompt="1"/>
          </p:nvPr>
        </p:nvSpPr>
        <p:spPr>
          <a:xfrm>
            <a:off x="1127448" y="5308653"/>
            <a:ext cx="1656185" cy="576064"/>
          </a:xfrm>
          <a:prstGeom prst="rect">
            <a:avLst/>
          </a:prstGeom>
        </p:spPr>
        <p:txBody>
          <a:bodyPr anchor="ctr">
            <a:noAutofit/>
          </a:bodyPr>
          <a:lstStyle>
            <a:lvl1pPr algn="ctr">
              <a:lnSpc>
                <a:spcPts val="3635"/>
              </a:lnSpc>
              <a:defRPr sz="3199" b="1">
                <a:solidFill>
                  <a:srgbClr val="2B0A3D"/>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xx%</a:t>
            </a:r>
          </a:p>
        </p:txBody>
      </p:sp>
      <p:sp>
        <p:nvSpPr>
          <p:cNvPr id="44" name="Text Placeholder 7">
            <a:extLst>
              <a:ext uri="{FF2B5EF4-FFF2-40B4-BE49-F238E27FC236}">
                <a16:creationId xmlns:a16="http://schemas.microsoft.com/office/drawing/2014/main" xmlns="" id="{8E1CE648-2FAE-4439-A1A4-5BE3863514F4}"/>
              </a:ext>
            </a:extLst>
          </p:cNvPr>
          <p:cNvSpPr>
            <a:spLocks noGrp="1"/>
          </p:cNvSpPr>
          <p:nvPr>
            <p:ph type="body" sz="quarter" idx="45" hasCustomPrompt="1"/>
          </p:nvPr>
        </p:nvSpPr>
        <p:spPr>
          <a:xfrm>
            <a:off x="2883396" y="5163116"/>
            <a:ext cx="8399411" cy="867147"/>
          </a:xfrm>
          <a:prstGeom prst="rect">
            <a:avLst/>
          </a:prstGeom>
        </p:spPr>
        <p:txBody>
          <a:bodyPr anchor="ctr">
            <a:noAutofit/>
          </a:bodyPr>
          <a:lstStyle>
            <a:lvl1pPr algn="l">
              <a:lnSpc>
                <a:spcPts val="2045"/>
              </a:lnSpc>
              <a:spcBef>
                <a:spcPts val="682"/>
              </a:spcBef>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insert text</a:t>
            </a:r>
          </a:p>
        </p:txBody>
      </p:sp>
      <p:sp>
        <p:nvSpPr>
          <p:cNvPr id="18"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sp>
        <p:nvSpPr>
          <p:cNvPr id="20"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21"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Rectangle 27">
            <a:hlinkClick r:id="rId2"/>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23"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Tree>
    <p:extLst>
      <p:ext uri="{BB962C8B-B14F-4D97-AF65-F5344CB8AC3E}">
        <p14:creationId xmlns:p14="http://schemas.microsoft.com/office/powerpoint/2010/main" val="30304558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bg>
      <p:bgRef idx="1001">
        <a:schemeClr val="bg1"/>
      </p:bgRef>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xmlns="" id="{F28BC1D5-366F-454F-B964-C24C14979142}"/>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rot="16200000">
            <a:off x="8823523" y="-1667562"/>
            <a:ext cx="1706401" cy="5030555"/>
          </a:xfrm>
          <a:prstGeom prst="rect">
            <a:avLst/>
          </a:prstGeom>
        </p:spPr>
      </p:pic>
      <p:sp>
        <p:nvSpPr>
          <p:cNvPr id="4" name="Rectangle 3">
            <a:extLst>
              <a:ext uri="{FF2B5EF4-FFF2-40B4-BE49-F238E27FC236}">
                <a16:creationId xmlns:a16="http://schemas.microsoft.com/office/drawing/2014/main" xmlns="" id="{9653C8D1-E525-4A1D-BA42-B310FCE0AA96}"/>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pt-PT" sz="2000">
              <a:solidFill>
                <a:prstClr val="white"/>
              </a:solidFill>
            </a:endParaRPr>
          </a:p>
        </p:txBody>
      </p:sp>
      <p:sp>
        <p:nvSpPr>
          <p:cNvPr id="5" name="Rectangle 4">
            <a:extLst>
              <a:ext uri="{FF2B5EF4-FFF2-40B4-BE49-F238E27FC236}">
                <a16:creationId xmlns:a16="http://schemas.microsoft.com/office/drawing/2014/main" xmlns="" id="{5D624820-6891-4116-9EE3-E6D3B41D5557}"/>
              </a:ext>
            </a:extLst>
          </p:cNvPr>
          <p:cNvSpPr/>
          <p:nvPr userDrawn="1"/>
        </p:nvSpPr>
        <p:spPr>
          <a:xfrm>
            <a:off x="4333877"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pt-PT" sz="2000">
              <a:solidFill>
                <a:prstClr val="white"/>
              </a:solidFill>
            </a:endParaRPr>
          </a:p>
        </p:txBody>
      </p:sp>
      <p:sp>
        <p:nvSpPr>
          <p:cNvPr id="6" name="Rectangle 5">
            <a:extLst>
              <a:ext uri="{FF2B5EF4-FFF2-40B4-BE49-F238E27FC236}">
                <a16:creationId xmlns:a16="http://schemas.microsoft.com/office/drawing/2014/main" xmlns="" id="{4ED1E18D-CB5A-40D2-9E0C-21B1DC24C582}"/>
              </a:ext>
            </a:extLst>
          </p:cNvPr>
          <p:cNvSpPr/>
          <p:nvPr userDrawn="1"/>
        </p:nvSpPr>
        <p:spPr>
          <a:xfrm>
            <a:off x="8259765"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3879" tIns="51940" rIns="103879" bIns="51940" rtlCol="0" anchor="ctr"/>
          <a:lstStyle/>
          <a:p>
            <a:pPr algn="ctr" defTabSz="1038825"/>
            <a:endParaRPr lang="pt-PT" sz="2000">
              <a:solidFill>
                <a:prstClr val="white"/>
              </a:solidFill>
            </a:endParaRPr>
          </a:p>
        </p:txBody>
      </p:sp>
      <p:sp>
        <p:nvSpPr>
          <p:cNvPr id="31" name="Text Placeholder 4">
            <a:extLst>
              <a:ext uri="{FF2B5EF4-FFF2-40B4-BE49-F238E27FC236}">
                <a16:creationId xmlns:a16="http://schemas.microsoft.com/office/drawing/2014/main" xmlns="" id="{5714BE43-18D4-460E-A270-8F2FA1EB1FE6}"/>
              </a:ext>
            </a:extLst>
          </p:cNvPr>
          <p:cNvSpPr>
            <a:spLocks noGrp="1"/>
          </p:cNvSpPr>
          <p:nvPr>
            <p:ph type="body" sz="quarter" idx="13" hasCustomPrompt="1"/>
          </p:nvPr>
        </p:nvSpPr>
        <p:spPr>
          <a:xfrm>
            <a:off x="725016" y="3332371"/>
            <a:ext cx="2890194" cy="645047"/>
          </a:xfrm>
          <a:prstGeom prst="rect">
            <a:avLst/>
          </a:prstGeom>
          <a:noFill/>
        </p:spPr>
        <p:txBody>
          <a:bodyPr anchor="ctr">
            <a:noAutofit/>
          </a:bodyPr>
          <a:lstStyle>
            <a:lvl1pPr algn="l">
              <a:lnSpc>
                <a:spcPts val="2045"/>
              </a:lnSpc>
              <a:defRPr sz="1800" b="1">
                <a:solidFill>
                  <a:srgbClr val="12ABDB"/>
                </a:solidFill>
              </a:defRPr>
            </a:lvl1pPr>
            <a:lvl2pPr>
              <a:defRPr sz="1600"/>
            </a:lvl2pPr>
            <a:lvl3pPr>
              <a:defRPr sz="1400"/>
            </a:lvl3pPr>
            <a:lvl4pPr>
              <a:defRPr sz="1200"/>
            </a:lvl4pPr>
            <a:lvl5pPr>
              <a:defRPr sz="1200"/>
            </a:lvl5pPr>
          </a:lstStyle>
          <a:p>
            <a:pPr lvl="0"/>
            <a:r>
              <a:rPr lang="en-US"/>
              <a:t>Click to insert title</a:t>
            </a:r>
          </a:p>
        </p:txBody>
      </p:sp>
      <p:sp>
        <p:nvSpPr>
          <p:cNvPr id="32" name="Text Placeholder 7">
            <a:extLst>
              <a:ext uri="{FF2B5EF4-FFF2-40B4-BE49-F238E27FC236}">
                <a16:creationId xmlns:a16="http://schemas.microsoft.com/office/drawing/2014/main" xmlns="" id="{DF3E2A1A-B668-4C6F-87C6-8F37A241C2C0}"/>
              </a:ext>
            </a:extLst>
          </p:cNvPr>
          <p:cNvSpPr>
            <a:spLocks noGrp="1"/>
          </p:cNvSpPr>
          <p:nvPr>
            <p:ph type="body" sz="quarter" idx="32" hasCustomPrompt="1"/>
          </p:nvPr>
        </p:nvSpPr>
        <p:spPr>
          <a:xfrm>
            <a:off x="725019" y="4079992"/>
            <a:ext cx="2874219" cy="1711208"/>
          </a:xfrm>
          <a:prstGeom prst="rect">
            <a:avLst/>
          </a:prstGeom>
        </p:spPr>
        <p:txBody>
          <a:bodyPr>
            <a:noAutofit/>
          </a:bodyPr>
          <a:lstStyle>
            <a:lvl1pPr>
              <a:lnSpc>
                <a:spcPct val="100000"/>
              </a:lnSpc>
              <a:defRPr sz="1600"/>
            </a:lvl1pPr>
            <a:lvl2pPr>
              <a:lnSpc>
                <a:spcPts val="1591"/>
              </a:lnSpc>
              <a:defRPr sz="1400"/>
            </a:lvl2pPr>
            <a:lvl3pPr>
              <a:lnSpc>
                <a:spcPts val="1477"/>
              </a:lnSpc>
              <a:defRPr sz="1200"/>
            </a:lvl3pPr>
            <a:lvl4pPr>
              <a:lnSpc>
                <a:spcPts val="1364"/>
              </a:lnSpc>
              <a:defRPr sz="1100"/>
            </a:lvl4pPr>
            <a:lvl5pPr>
              <a:lnSpc>
                <a:spcPct val="100000"/>
              </a:lnSpc>
              <a:defRPr sz="1400"/>
            </a:lvl5pPr>
          </a:lstStyle>
          <a:p>
            <a:pPr lvl="0"/>
            <a:r>
              <a:rPr lang="en-US"/>
              <a:t>Click to insert text</a:t>
            </a:r>
          </a:p>
          <a:p>
            <a:pPr lvl="1"/>
            <a:r>
              <a:rPr lang="en-US"/>
              <a:t>Second level</a:t>
            </a:r>
          </a:p>
          <a:p>
            <a:pPr lvl="2"/>
            <a:r>
              <a:rPr lang="en-US"/>
              <a:t>Third level</a:t>
            </a:r>
          </a:p>
          <a:p>
            <a:pPr lvl="3"/>
            <a:r>
              <a:rPr lang="en-US"/>
              <a:t>Fourth level</a:t>
            </a:r>
          </a:p>
        </p:txBody>
      </p:sp>
      <p:sp>
        <p:nvSpPr>
          <p:cNvPr id="33" name="Text Placeholder 4">
            <a:extLst>
              <a:ext uri="{FF2B5EF4-FFF2-40B4-BE49-F238E27FC236}">
                <a16:creationId xmlns:a16="http://schemas.microsoft.com/office/drawing/2014/main" xmlns="" id="{A44485C3-4220-46B7-B1FC-AB2889C2B910}"/>
              </a:ext>
            </a:extLst>
          </p:cNvPr>
          <p:cNvSpPr>
            <a:spLocks noGrp="1"/>
          </p:cNvSpPr>
          <p:nvPr>
            <p:ph type="body" sz="quarter" idx="33" hasCustomPrompt="1"/>
          </p:nvPr>
        </p:nvSpPr>
        <p:spPr>
          <a:xfrm>
            <a:off x="4650905" y="3332371"/>
            <a:ext cx="2890194" cy="645047"/>
          </a:xfrm>
          <a:prstGeom prst="rect">
            <a:avLst/>
          </a:prstGeom>
          <a:noFill/>
        </p:spPr>
        <p:txBody>
          <a:bodyPr anchor="ctr">
            <a:noAutofit/>
          </a:bodyPr>
          <a:lstStyle>
            <a:lvl1pPr algn="l">
              <a:lnSpc>
                <a:spcPts val="2045"/>
              </a:lnSpc>
              <a:defRPr sz="1800" b="1">
                <a:solidFill>
                  <a:srgbClr val="FF304C"/>
                </a:solidFill>
              </a:defRPr>
            </a:lvl1pPr>
            <a:lvl2pPr>
              <a:defRPr sz="1600"/>
            </a:lvl2pPr>
            <a:lvl3pPr>
              <a:defRPr sz="1400"/>
            </a:lvl3pPr>
            <a:lvl4pPr>
              <a:defRPr sz="1200"/>
            </a:lvl4pPr>
            <a:lvl5pPr>
              <a:defRPr sz="1200"/>
            </a:lvl5pPr>
          </a:lstStyle>
          <a:p>
            <a:pPr lvl="0"/>
            <a:r>
              <a:rPr lang="en-US"/>
              <a:t>Click to insert title</a:t>
            </a:r>
          </a:p>
        </p:txBody>
      </p:sp>
      <p:sp>
        <p:nvSpPr>
          <p:cNvPr id="35" name="Text Placeholder 4">
            <a:extLst>
              <a:ext uri="{FF2B5EF4-FFF2-40B4-BE49-F238E27FC236}">
                <a16:creationId xmlns:a16="http://schemas.microsoft.com/office/drawing/2014/main" xmlns="" id="{310CE3C3-B1E7-4F6F-B7BE-DF93DF2ACD74}"/>
              </a:ext>
            </a:extLst>
          </p:cNvPr>
          <p:cNvSpPr>
            <a:spLocks noGrp="1"/>
          </p:cNvSpPr>
          <p:nvPr>
            <p:ph type="body" sz="quarter" idx="35" hasCustomPrompt="1"/>
          </p:nvPr>
        </p:nvSpPr>
        <p:spPr>
          <a:xfrm>
            <a:off x="8576793" y="3332371"/>
            <a:ext cx="2890194" cy="645047"/>
          </a:xfrm>
          <a:prstGeom prst="rect">
            <a:avLst/>
          </a:prstGeom>
          <a:noFill/>
        </p:spPr>
        <p:txBody>
          <a:bodyPr anchor="ctr">
            <a:noAutofit/>
          </a:bodyPr>
          <a:lstStyle>
            <a:lvl1pPr algn="l">
              <a:lnSpc>
                <a:spcPts val="2045"/>
              </a:lnSpc>
              <a:defRPr sz="1800" b="1">
                <a:solidFill>
                  <a:srgbClr val="2C004B"/>
                </a:solidFill>
              </a:defRPr>
            </a:lvl1pPr>
            <a:lvl2pPr>
              <a:defRPr sz="1600"/>
            </a:lvl2pPr>
            <a:lvl3pPr>
              <a:defRPr sz="1400"/>
            </a:lvl3pPr>
            <a:lvl4pPr>
              <a:defRPr sz="1200"/>
            </a:lvl4pPr>
            <a:lvl5pPr>
              <a:defRPr sz="1200"/>
            </a:lvl5pPr>
          </a:lstStyle>
          <a:p>
            <a:pPr lvl="0"/>
            <a:r>
              <a:rPr lang="en-US"/>
              <a:t>Click to insert title</a:t>
            </a:r>
          </a:p>
        </p:txBody>
      </p:sp>
      <p:sp>
        <p:nvSpPr>
          <p:cNvPr id="37" name="Text Placeholder 7">
            <a:extLst>
              <a:ext uri="{FF2B5EF4-FFF2-40B4-BE49-F238E27FC236}">
                <a16:creationId xmlns:a16="http://schemas.microsoft.com/office/drawing/2014/main" xmlns="" id="{32047331-01BE-47AE-BC0C-B787B1E9553B}"/>
              </a:ext>
            </a:extLst>
          </p:cNvPr>
          <p:cNvSpPr>
            <a:spLocks noGrp="1"/>
          </p:cNvSpPr>
          <p:nvPr>
            <p:ph type="body" sz="quarter" idx="37" hasCustomPrompt="1"/>
          </p:nvPr>
        </p:nvSpPr>
        <p:spPr>
          <a:xfrm>
            <a:off x="8498131" y="295729"/>
            <a:ext cx="2927906" cy="876300"/>
          </a:xfrm>
          <a:prstGeom prst="rect">
            <a:avLst/>
          </a:prstGeom>
        </p:spPr>
        <p:txBody>
          <a:bodyPr anchor="t">
            <a:noAutofit/>
          </a:bodyPr>
          <a:lstStyle>
            <a:lvl1pPr>
              <a:lnSpc>
                <a:spcPct val="100000"/>
              </a:lnSpc>
              <a:defRPr sz="1800" b="1"/>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Click to insert text</a:t>
            </a:r>
          </a:p>
        </p:txBody>
      </p:sp>
      <p:pic>
        <p:nvPicPr>
          <p:cNvPr id="15" name="Graphic 14">
            <a:extLst>
              <a:ext uri="{FF2B5EF4-FFF2-40B4-BE49-F238E27FC236}">
                <a16:creationId xmlns:a16="http://schemas.microsoft.com/office/drawing/2014/main" xmlns="" id="{CA70D5E4-F0EE-4368-A09C-60021E85A04E}"/>
              </a:ext>
            </a:extLst>
          </p:cNvPr>
          <p:cNvPicPr>
            <a:picLocks noChangeAspect="1"/>
          </p:cNvPicPr>
          <p:nvPr userDrawn="1"/>
        </p:nvPicPr>
        <p:blipFill rotWithShape="1">
          <a:blip r:embed="rId4" cstate="print">
            <a:extLst>
              <a:ext uri="{96DAC541-7B7A-43D3-8B79-37D633B846F1}">
                <asvg:svgBlip xmlns:asvg="http://schemas.microsoft.com/office/drawing/2016/SVG/main" xmlns="" r:embed="rId5"/>
              </a:ext>
            </a:extLst>
          </a:blip>
          <a:srcRect l="81836" t="-4713" b="16530"/>
          <a:stretch/>
        </p:blipFill>
        <p:spPr>
          <a:xfrm>
            <a:off x="11491421" y="164829"/>
            <a:ext cx="424355" cy="459624"/>
          </a:xfrm>
          <a:prstGeom prst="rect">
            <a:avLst/>
          </a:prstGeom>
        </p:spPr>
      </p:pic>
      <p:sp>
        <p:nvSpPr>
          <p:cNvPr id="26" name="Title Placeholder 1">
            <a:extLst>
              <a:ext uri="{FF2B5EF4-FFF2-40B4-BE49-F238E27FC236}">
                <a16:creationId xmlns:a16="http://schemas.microsoft.com/office/drawing/2014/main" xmlns="" id="{552BBB0A-405D-419D-8BD5-EC8D9F84B795}"/>
              </a:ext>
            </a:extLst>
          </p:cNvPr>
          <p:cNvSpPr>
            <a:spLocks noGrp="1"/>
          </p:cNvSpPr>
          <p:nvPr>
            <p:ph type="title" hasCustomPrompt="1"/>
          </p:nvPr>
        </p:nvSpPr>
        <p:spPr>
          <a:xfrm>
            <a:off x="407989" y="404813"/>
            <a:ext cx="6477232" cy="863600"/>
          </a:xfrm>
          <a:prstGeom prst="rect">
            <a:avLst/>
          </a:prstGeom>
        </p:spPr>
        <p:txBody>
          <a:bodyPr vert="horz" lIns="0" tIns="0" rIns="0" bIns="0" rtlCol="0" anchor="t">
            <a:normAutofit/>
          </a:bodyPr>
          <a:lstStyle>
            <a:lvl1pPr>
              <a:defRPr lang="pt-PT" dirty="0"/>
            </a:lvl1pPr>
          </a:lstStyle>
          <a:p>
            <a:pPr lvl="0">
              <a:lnSpc>
                <a:spcPts val="3408"/>
              </a:lnSpc>
            </a:pPr>
            <a:r>
              <a:rPr lang="en-US"/>
              <a:t>Click to add title</a:t>
            </a:r>
            <a:endParaRPr lang="pt-PT"/>
          </a:p>
        </p:txBody>
      </p:sp>
      <p:sp>
        <p:nvSpPr>
          <p:cNvPr id="27" name="Retângulo 43">
            <a:extLst>
              <a:ext uri="{FF2B5EF4-FFF2-40B4-BE49-F238E27FC236}">
                <a16:creationId xmlns:a16="http://schemas.microsoft.com/office/drawing/2014/main" xmlns="" id="{25FC8637-25BD-4C09-AF25-56B4243DAB3D}"/>
              </a:ext>
            </a:extLst>
          </p:cNvPr>
          <p:cNvSpPr/>
          <p:nvPr userDrawn="1"/>
        </p:nvSpPr>
        <p:spPr>
          <a:xfrm>
            <a:off x="11616126" y="6555758"/>
            <a:ext cx="410263" cy="243362"/>
          </a:xfrm>
          <a:prstGeom prst="rect">
            <a:avLst/>
          </a:prstGeom>
        </p:spPr>
        <p:txBody>
          <a:bodyPr wrap="none" lIns="103879" tIns="51940" rIns="103879" bIns="51940">
            <a:spAutoFit/>
          </a:bodyPr>
          <a:lstStyle/>
          <a:p>
            <a:pPr algn="r" defTabSz="1038825"/>
            <a:fld id="{0502E5A9-B53C-401E-A0E0-4A359BB0A9E5}" type="slidenum">
              <a:rPr lang="en-US" sz="900" smtClean="0">
                <a:solidFill>
                  <a:prstClr val="black">
                    <a:lumMod val="50000"/>
                    <a:lumOff val="50000"/>
                  </a:prstClr>
                </a:solidFill>
                <a:cs typeface="Arial" panose="020B0604020202020204" pitchFamily="34" charset="0"/>
              </a:rPr>
              <a:pPr algn="r" defTabSz="1038825"/>
              <a:t>‹#›</a:t>
            </a:fld>
            <a:endParaRPr lang="en-US" sz="900">
              <a:solidFill>
                <a:prstClr val="black">
                  <a:lumMod val="50000"/>
                  <a:lumOff val="50000"/>
                </a:prstClr>
              </a:solidFill>
              <a:cs typeface="Arial" panose="020B0604020202020204" pitchFamily="34" charset="0"/>
            </a:endParaRPr>
          </a:p>
        </p:txBody>
      </p:sp>
      <p:cxnSp>
        <p:nvCxnSpPr>
          <p:cNvPr id="28" name="Conector reto 49">
            <a:extLst>
              <a:ext uri="{FF2B5EF4-FFF2-40B4-BE49-F238E27FC236}">
                <a16:creationId xmlns:a16="http://schemas.microsoft.com/office/drawing/2014/main" xmlns="" id="{6B6D7F6B-C184-4C2B-8EB7-067E0C1E8DF2}"/>
              </a:ext>
            </a:extLst>
          </p:cNvPr>
          <p:cNvCxnSpPr>
            <a:cxnSpLocks/>
          </p:cNvCxnSpPr>
          <p:nvPr userDrawn="1"/>
        </p:nvCxnSpPr>
        <p:spPr>
          <a:xfrm flipV="1">
            <a:off x="3283673"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9" name="Rectangle 27">
            <a:hlinkClick r:id="rId6"/>
            <a:extLst>
              <a:ext uri="{FF2B5EF4-FFF2-40B4-BE49-F238E27FC236}">
                <a16:creationId xmlns:a16="http://schemas.microsoft.com/office/drawing/2014/main" xmlns="" id="{F376ABD1-4930-42EB-9A73-9A9C7C6BF2D3}"/>
              </a:ext>
            </a:extLst>
          </p:cNvPr>
          <p:cNvSpPr/>
          <p:nvPr userDrawn="1"/>
        </p:nvSpPr>
        <p:spPr>
          <a:xfrm>
            <a:off x="407991" y="6555972"/>
            <a:ext cx="2829007" cy="219456"/>
          </a:xfrm>
          <a:prstGeom prst="rect">
            <a:avLst/>
          </a:prstGeom>
        </p:spPr>
        <p:txBody>
          <a:bodyPr wrap="square" lIns="0" tIns="0" rIns="0" bIns="0" anchor="ctr" anchorCtr="0">
            <a:noAutofit/>
          </a:bodyPr>
          <a:lstStyle/>
          <a:p>
            <a:pPr defTabSz="1038825">
              <a:lnSpc>
                <a:spcPct val="85000"/>
              </a:lnSpc>
              <a:defRPr/>
            </a:pPr>
            <a:r>
              <a:rPr lang="pl-PL" sz="900" kern="0">
                <a:solidFill>
                  <a:srgbClr val="00458D"/>
                </a:solidFill>
                <a:cs typeface="Arial" panose="020B0604020202020204" pitchFamily="34" charset="0"/>
              </a:rPr>
              <a:t>BRM Review Deck</a:t>
            </a:r>
            <a:endParaRPr lang="en-US" sz="900" kern="0">
              <a:solidFill>
                <a:srgbClr val="00458D"/>
              </a:solidFill>
              <a:cs typeface="Arial" panose="020B0604020202020204" pitchFamily="34" charset="0"/>
            </a:endParaRPr>
          </a:p>
        </p:txBody>
      </p:sp>
      <p:sp>
        <p:nvSpPr>
          <p:cNvPr id="38" name="Retângulo 43">
            <a:extLst>
              <a:ext uri="{FF2B5EF4-FFF2-40B4-BE49-F238E27FC236}">
                <a16:creationId xmlns:a16="http://schemas.microsoft.com/office/drawing/2014/main" xmlns="" id="{834ADCB4-BFB1-450D-8F6D-64217F4CD92C}"/>
              </a:ext>
            </a:extLst>
          </p:cNvPr>
          <p:cNvSpPr/>
          <p:nvPr userDrawn="1"/>
        </p:nvSpPr>
        <p:spPr>
          <a:xfrm>
            <a:off x="3411380" y="6555759"/>
            <a:ext cx="2223686" cy="219456"/>
          </a:xfrm>
          <a:prstGeom prst="rect">
            <a:avLst/>
          </a:prstGeom>
        </p:spPr>
        <p:txBody>
          <a:bodyPr wrap="none" lIns="0" tIns="0" rIns="0" bIns="0" anchor="ctr">
            <a:noAutofit/>
          </a:bodyPr>
          <a:lstStyle/>
          <a:p>
            <a:pPr defTabSz="1038825"/>
            <a:r>
              <a:rPr lang="en-US" sz="900">
                <a:solidFill>
                  <a:srgbClr val="EDEDED">
                    <a:lumMod val="50000"/>
                  </a:srgbClr>
                </a:solidFill>
                <a:cs typeface="Arial" panose="020B0604020202020204" pitchFamily="34" charset="0"/>
              </a:rPr>
              <a:t>© 2017 Capgemini. All rights reserved.</a:t>
            </a:r>
          </a:p>
        </p:txBody>
      </p:sp>
      <p:sp>
        <p:nvSpPr>
          <p:cNvPr id="39" name="Text Placeholder 7">
            <a:extLst>
              <a:ext uri="{FF2B5EF4-FFF2-40B4-BE49-F238E27FC236}">
                <a16:creationId xmlns:a16="http://schemas.microsoft.com/office/drawing/2014/main" xmlns="" id="{DF3E2A1A-B668-4C6F-87C6-8F37A241C2C0}"/>
              </a:ext>
            </a:extLst>
          </p:cNvPr>
          <p:cNvSpPr>
            <a:spLocks noGrp="1"/>
          </p:cNvSpPr>
          <p:nvPr>
            <p:ph type="body" sz="quarter" idx="38" hasCustomPrompt="1"/>
          </p:nvPr>
        </p:nvSpPr>
        <p:spPr>
          <a:xfrm>
            <a:off x="4666881" y="4079992"/>
            <a:ext cx="2874219" cy="1711208"/>
          </a:xfrm>
          <a:prstGeom prst="rect">
            <a:avLst/>
          </a:prstGeom>
        </p:spPr>
        <p:txBody>
          <a:bodyPr>
            <a:noAutofit/>
          </a:bodyPr>
          <a:lstStyle>
            <a:lvl1pPr>
              <a:lnSpc>
                <a:spcPct val="100000"/>
              </a:lnSpc>
              <a:defRPr sz="1600"/>
            </a:lvl1pPr>
            <a:lvl2pPr>
              <a:lnSpc>
                <a:spcPts val="1591"/>
              </a:lnSpc>
              <a:buClr>
                <a:schemeClr val="accent4"/>
              </a:buClr>
              <a:defRPr sz="1400"/>
            </a:lvl2pPr>
            <a:lvl3pPr>
              <a:lnSpc>
                <a:spcPts val="1477"/>
              </a:lnSpc>
              <a:buClr>
                <a:schemeClr val="accent4"/>
              </a:buClr>
              <a:defRPr sz="1200"/>
            </a:lvl3pPr>
            <a:lvl4pPr>
              <a:lnSpc>
                <a:spcPts val="1364"/>
              </a:lnSpc>
              <a:buClr>
                <a:schemeClr val="accent4"/>
              </a:buClr>
              <a:defRPr sz="1100"/>
            </a:lvl4pPr>
            <a:lvl5pPr>
              <a:lnSpc>
                <a:spcPct val="100000"/>
              </a:lnSpc>
              <a:defRPr sz="1400"/>
            </a:lvl5pPr>
          </a:lstStyle>
          <a:p>
            <a:pPr lvl="0"/>
            <a:r>
              <a:rPr lang="en-US"/>
              <a:t>Click to insert text</a:t>
            </a:r>
          </a:p>
          <a:p>
            <a:pPr lvl="1"/>
            <a:r>
              <a:rPr lang="en-US"/>
              <a:t>Second level</a:t>
            </a:r>
          </a:p>
          <a:p>
            <a:pPr lvl="2"/>
            <a:r>
              <a:rPr lang="en-US"/>
              <a:t>Third level</a:t>
            </a:r>
          </a:p>
          <a:p>
            <a:pPr lvl="3"/>
            <a:r>
              <a:rPr lang="en-US"/>
              <a:t>Fourth level</a:t>
            </a:r>
          </a:p>
        </p:txBody>
      </p:sp>
      <p:sp>
        <p:nvSpPr>
          <p:cNvPr id="40" name="Text Placeholder 7">
            <a:extLst>
              <a:ext uri="{FF2B5EF4-FFF2-40B4-BE49-F238E27FC236}">
                <a16:creationId xmlns:a16="http://schemas.microsoft.com/office/drawing/2014/main" xmlns="" id="{DF3E2A1A-B668-4C6F-87C6-8F37A241C2C0}"/>
              </a:ext>
            </a:extLst>
          </p:cNvPr>
          <p:cNvSpPr>
            <a:spLocks noGrp="1"/>
          </p:cNvSpPr>
          <p:nvPr>
            <p:ph type="body" sz="quarter" idx="39" hasCustomPrompt="1"/>
          </p:nvPr>
        </p:nvSpPr>
        <p:spPr>
          <a:xfrm>
            <a:off x="8592769" y="4079992"/>
            <a:ext cx="2874219" cy="1711208"/>
          </a:xfrm>
          <a:prstGeom prst="rect">
            <a:avLst/>
          </a:prstGeom>
        </p:spPr>
        <p:txBody>
          <a:bodyPr>
            <a:noAutofit/>
          </a:bodyPr>
          <a:lstStyle>
            <a:lvl1pPr>
              <a:lnSpc>
                <a:spcPct val="100000"/>
              </a:lnSpc>
              <a:defRPr sz="1600"/>
            </a:lvl1pPr>
            <a:lvl2pPr>
              <a:lnSpc>
                <a:spcPts val="1591"/>
              </a:lnSpc>
              <a:buClr>
                <a:schemeClr val="accent3"/>
              </a:buClr>
              <a:defRPr sz="1400"/>
            </a:lvl2pPr>
            <a:lvl3pPr>
              <a:lnSpc>
                <a:spcPts val="1477"/>
              </a:lnSpc>
              <a:buClr>
                <a:schemeClr val="accent3"/>
              </a:buClr>
              <a:defRPr sz="1200"/>
            </a:lvl3pPr>
            <a:lvl4pPr>
              <a:lnSpc>
                <a:spcPts val="1364"/>
              </a:lnSpc>
              <a:buClr>
                <a:schemeClr val="accent3"/>
              </a:buClr>
              <a:defRPr sz="1100"/>
            </a:lvl4pPr>
            <a:lvl5pPr>
              <a:lnSpc>
                <a:spcPct val="100000"/>
              </a:lnSpc>
              <a:defRPr sz="1400"/>
            </a:lvl5pPr>
          </a:lstStyle>
          <a:p>
            <a:pPr lvl="0"/>
            <a:r>
              <a:rPr lang="en-US"/>
              <a:t>Click to insert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02535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2.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oleObject" Target="../embeddings/oleObject3.bin"/><Relationship Id="rId5" Type="http://schemas.openxmlformats.org/officeDocument/2006/relationships/slideLayout" Target="../slideLayouts/slideLayout22.xml"/><Relationship Id="rId10" Type="http://schemas.openxmlformats.org/officeDocument/2006/relationships/tags" Target="../tags/tag6.xml"/><Relationship Id="rId4" Type="http://schemas.openxmlformats.org/officeDocument/2006/relationships/slideLayout" Target="../slideLayouts/slideLayout21.xml"/><Relationship Id="rId9"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EB016D-CF9A-4584-982E-40465F70132F}"/>
              </a:ext>
            </a:extLst>
          </p:cNvPr>
          <p:cNvSpPr>
            <a:spLocks noGrp="1"/>
          </p:cNvSpPr>
          <p:nvPr>
            <p:ph type="title"/>
          </p:nvPr>
        </p:nvSpPr>
        <p:spPr>
          <a:xfrm>
            <a:off x="407988" y="404815"/>
            <a:ext cx="11016604" cy="863601"/>
          </a:xfrm>
          <a:prstGeom prst="rect">
            <a:avLst/>
          </a:prstGeom>
        </p:spPr>
        <p:txBody>
          <a:bodyPr vert="horz" lIns="0" tIns="0" rIns="0" bIns="0" rtlCol="0" anchor="t">
            <a:normAutofit/>
          </a:bodyPr>
          <a:lstStyle/>
          <a:p>
            <a:pPr lvl="0">
              <a:lnSpc>
                <a:spcPts val="3408"/>
              </a:lnSpc>
            </a:pPr>
            <a:r>
              <a:rPr lang="en-US"/>
              <a:t>Click to edit Master title style</a:t>
            </a:r>
            <a:endParaRPr lang="pt-PT"/>
          </a:p>
        </p:txBody>
      </p:sp>
      <p:pic>
        <p:nvPicPr>
          <p:cNvPr id="9" name="Graphic 4">
            <a:extLst>
              <a:ext uri="{FF2B5EF4-FFF2-40B4-BE49-F238E27FC236}">
                <a16:creationId xmlns:a16="http://schemas.microsoft.com/office/drawing/2014/main" xmlns="" id="{25EEA1D4-3AF7-42D7-AE97-AE404AECFAEB}"/>
              </a:ext>
            </a:extLst>
          </p:cNvPr>
          <p:cNvPicPr>
            <a:picLocks noChangeAspect="1"/>
          </p:cNvPicPr>
          <p:nvPr/>
        </p:nvPicPr>
        <p:blipFill rotWithShape="1">
          <a:blip r:embed="rId19" cstate="print">
            <a:extLst>
              <a:ext uri="{96DAC541-7B7A-43D3-8B79-37D633B846F1}">
                <asvg:svgBlip xmlns:asvg="http://schemas.microsoft.com/office/drawing/2016/SVG/main" xmlns="" r:embed="rId20"/>
              </a:ext>
            </a:extLst>
          </a:blip>
          <a:srcRect l="81836" t="-4713" b="16530"/>
          <a:stretch/>
        </p:blipFill>
        <p:spPr>
          <a:xfrm>
            <a:off x="11547794" y="188640"/>
            <a:ext cx="424355" cy="459624"/>
          </a:xfrm>
          <a:prstGeom prst="rect">
            <a:avLst/>
          </a:prstGeom>
        </p:spPr>
      </p:pic>
      <p:sp>
        <p:nvSpPr>
          <p:cNvPr id="13" name="Text Placeholder 2">
            <a:extLst>
              <a:ext uri="{FF2B5EF4-FFF2-40B4-BE49-F238E27FC236}">
                <a16:creationId xmlns:a16="http://schemas.microsoft.com/office/drawing/2014/main" xmlns="" id="{AF310831-D03E-404B-934F-73B268225B7E}"/>
              </a:ext>
            </a:extLst>
          </p:cNvPr>
          <p:cNvSpPr>
            <a:spLocks noGrp="1"/>
          </p:cNvSpPr>
          <p:nvPr>
            <p:ph type="body" idx="1"/>
          </p:nvPr>
        </p:nvSpPr>
        <p:spPr>
          <a:xfrm>
            <a:off x="413068" y="1412877"/>
            <a:ext cx="11370945" cy="504031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7420327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82" r:id="rId4"/>
    <p:sldLayoutId id="2147483950" r:id="rId5"/>
    <p:sldLayoutId id="2147483955" r:id="rId6"/>
    <p:sldLayoutId id="2147483956" r:id="rId7"/>
    <p:sldLayoutId id="2147483958" r:id="rId8"/>
    <p:sldLayoutId id="2147483959" r:id="rId9"/>
    <p:sldLayoutId id="2147483961" r:id="rId10"/>
    <p:sldLayoutId id="2147483962" r:id="rId11"/>
    <p:sldLayoutId id="2147483967" r:id="rId12"/>
    <p:sldLayoutId id="2147483968" r:id="rId13"/>
    <p:sldLayoutId id="2147483969" r:id="rId14"/>
    <p:sldLayoutId id="2147483970" r:id="rId15"/>
    <p:sldLayoutId id="2147483983" r:id="rId16"/>
    <p:sldLayoutId id="2147483984" r:id="rId17"/>
  </p:sldLayoutIdLst>
  <p:txStyles>
    <p:titleStyle>
      <a:lvl1pPr algn="l" defTabSz="1038825" rtl="0" eaLnBrk="1" latinLnBrk="0" hangingPunct="1">
        <a:lnSpc>
          <a:spcPct val="90000"/>
        </a:lnSpc>
        <a:spcBef>
          <a:spcPct val="0"/>
        </a:spcBef>
        <a:buNone/>
        <a:defRPr lang="pt-PT" sz="2999"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1038825" rtl="0" eaLnBrk="1" latinLnBrk="0" hangingPunct="1">
        <a:lnSpc>
          <a:spcPts val="2500"/>
        </a:lnSpc>
        <a:spcBef>
          <a:spcPts val="0"/>
        </a:spcBef>
        <a:spcAft>
          <a:spcPts val="682"/>
        </a:spcAft>
        <a:buFont typeface="Arial" panose="020B0604020202020204" pitchFamily="34" charset="0"/>
        <a:buNone/>
        <a:defRPr sz="2000" kern="1200">
          <a:solidFill>
            <a:schemeClr val="tx1"/>
          </a:solidFill>
          <a:latin typeface="+mn-lt"/>
          <a:ea typeface="+mn-ea"/>
          <a:cs typeface="+mn-cs"/>
        </a:defRPr>
      </a:lvl1pPr>
      <a:lvl2pPr marL="265117" indent="-259706" algn="l" defTabSz="1038825" rtl="0" eaLnBrk="1" latinLnBrk="0" hangingPunct="1">
        <a:lnSpc>
          <a:spcPts val="2273"/>
        </a:lnSpc>
        <a:spcBef>
          <a:spcPts val="0"/>
        </a:spcBef>
        <a:spcAft>
          <a:spcPts val="682"/>
        </a:spcAft>
        <a:buClr>
          <a:schemeClr val="accent1"/>
        </a:buClr>
        <a:buFont typeface="Wingdings" panose="05000000000000000000" pitchFamily="2" charset="2"/>
        <a:buChar char="§"/>
        <a:defRPr sz="1800" kern="1200">
          <a:solidFill>
            <a:schemeClr val="tx1"/>
          </a:solidFill>
          <a:latin typeface="+mn-lt"/>
          <a:ea typeface="+mn-ea"/>
          <a:cs typeface="+mn-cs"/>
        </a:defRPr>
      </a:lvl2pPr>
      <a:lvl3pPr marL="519412" indent="-254296" algn="l" defTabSz="1038825" rtl="0" eaLnBrk="1" latinLnBrk="0" hangingPunct="1">
        <a:lnSpc>
          <a:spcPts val="1818"/>
        </a:lnSpc>
        <a:spcBef>
          <a:spcPts val="0"/>
        </a:spcBef>
        <a:spcAft>
          <a:spcPts val="682"/>
        </a:spcAft>
        <a:buClr>
          <a:schemeClr val="accent1"/>
        </a:buClr>
        <a:buFont typeface="Arial" panose="020B0604020202020204" pitchFamily="34" charset="0"/>
        <a:buChar char="•"/>
        <a:defRPr sz="1600" kern="1200">
          <a:solidFill>
            <a:schemeClr val="tx1"/>
          </a:solidFill>
          <a:latin typeface="+mn-lt"/>
          <a:ea typeface="+mn-ea"/>
          <a:cs typeface="+mn-cs"/>
        </a:defRPr>
      </a:lvl3pPr>
      <a:lvl4pPr marL="784530" indent="-265117" algn="l" defTabSz="1038825" rtl="0" eaLnBrk="1" latinLnBrk="0" hangingPunct="1">
        <a:lnSpc>
          <a:spcPct val="90000"/>
        </a:lnSpc>
        <a:spcBef>
          <a:spcPts val="0"/>
        </a:spcBef>
        <a:spcAft>
          <a:spcPts val="682"/>
        </a:spcAft>
        <a:buClr>
          <a:schemeClr val="accent1"/>
        </a:buClr>
        <a:buFont typeface="Arial" panose="020B0604020202020204" pitchFamily="34" charset="0"/>
        <a:buChar char="‒"/>
        <a:defRPr sz="1400" kern="1200">
          <a:solidFill>
            <a:schemeClr val="tx1"/>
          </a:solidFill>
          <a:latin typeface="+mn-lt"/>
          <a:ea typeface="+mn-ea"/>
          <a:cs typeface="+mn-cs"/>
        </a:defRPr>
      </a:lvl4pPr>
      <a:lvl5pPr marL="2337356" indent="-259706" algn="l" defTabSz="1038825" rtl="0" eaLnBrk="1" latinLnBrk="0" hangingPunct="1">
        <a:lnSpc>
          <a:spcPct val="90000"/>
        </a:lnSpc>
        <a:spcBef>
          <a:spcPts val="568"/>
        </a:spcBef>
        <a:buFont typeface="Arial" panose="020B0604020202020204" pitchFamily="34" charset="0"/>
        <a:buChar char="•"/>
        <a:defRPr sz="1600" kern="1200">
          <a:solidFill>
            <a:schemeClr val="tx1"/>
          </a:solidFill>
          <a:latin typeface="+mn-lt"/>
          <a:ea typeface="+mn-ea"/>
          <a:cs typeface="+mn-cs"/>
        </a:defRPr>
      </a:lvl5pPr>
      <a:lvl6pPr marL="2856769" indent="-259706" algn="l" defTabSz="1038825" rtl="0" eaLnBrk="1" latinLnBrk="0" hangingPunct="1">
        <a:lnSpc>
          <a:spcPct val="90000"/>
        </a:lnSpc>
        <a:spcBef>
          <a:spcPts val="568"/>
        </a:spcBef>
        <a:buFont typeface="Arial" panose="020B0604020202020204" pitchFamily="34" charset="0"/>
        <a:buChar char="•"/>
        <a:defRPr sz="2000" kern="1200">
          <a:solidFill>
            <a:schemeClr val="tx1"/>
          </a:solidFill>
          <a:latin typeface="+mn-lt"/>
          <a:ea typeface="+mn-ea"/>
          <a:cs typeface="+mn-cs"/>
        </a:defRPr>
      </a:lvl6pPr>
      <a:lvl7pPr marL="3376181" indent="-259706" algn="l" defTabSz="1038825" rtl="0" eaLnBrk="1" latinLnBrk="0" hangingPunct="1">
        <a:lnSpc>
          <a:spcPct val="90000"/>
        </a:lnSpc>
        <a:spcBef>
          <a:spcPts val="568"/>
        </a:spcBef>
        <a:buFont typeface="Arial" panose="020B0604020202020204" pitchFamily="34" charset="0"/>
        <a:buChar char="•"/>
        <a:defRPr sz="2000" kern="1200">
          <a:solidFill>
            <a:schemeClr val="tx1"/>
          </a:solidFill>
          <a:latin typeface="+mn-lt"/>
          <a:ea typeface="+mn-ea"/>
          <a:cs typeface="+mn-cs"/>
        </a:defRPr>
      </a:lvl7pPr>
      <a:lvl8pPr marL="3895594" indent="-259706" algn="l" defTabSz="1038825" rtl="0" eaLnBrk="1" latinLnBrk="0" hangingPunct="1">
        <a:lnSpc>
          <a:spcPct val="90000"/>
        </a:lnSpc>
        <a:spcBef>
          <a:spcPts val="568"/>
        </a:spcBef>
        <a:buFont typeface="Arial" panose="020B0604020202020204" pitchFamily="34" charset="0"/>
        <a:buChar char="•"/>
        <a:defRPr sz="2000" kern="1200">
          <a:solidFill>
            <a:schemeClr val="tx1"/>
          </a:solidFill>
          <a:latin typeface="+mn-lt"/>
          <a:ea typeface="+mn-ea"/>
          <a:cs typeface="+mn-cs"/>
        </a:defRPr>
      </a:lvl8pPr>
      <a:lvl9pPr marL="4415006" indent="-259706" algn="l" defTabSz="1038825" rtl="0" eaLnBrk="1" latinLnBrk="0" hangingPunct="1">
        <a:lnSpc>
          <a:spcPct val="90000"/>
        </a:lnSpc>
        <a:spcBef>
          <a:spcPts val="568"/>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1038825" rtl="0" eaLnBrk="1" latinLnBrk="0" hangingPunct="1">
        <a:defRPr sz="2000" kern="1200">
          <a:solidFill>
            <a:schemeClr val="tx1"/>
          </a:solidFill>
          <a:latin typeface="+mn-lt"/>
          <a:ea typeface="+mn-ea"/>
          <a:cs typeface="+mn-cs"/>
        </a:defRPr>
      </a:lvl1pPr>
      <a:lvl2pPr marL="519412" algn="l" defTabSz="1038825" rtl="0" eaLnBrk="1" latinLnBrk="0" hangingPunct="1">
        <a:defRPr sz="2000" kern="1200">
          <a:solidFill>
            <a:schemeClr val="tx1"/>
          </a:solidFill>
          <a:latin typeface="+mn-lt"/>
          <a:ea typeface="+mn-ea"/>
          <a:cs typeface="+mn-cs"/>
        </a:defRPr>
      </a:lvl2pPr>
      <a:lvl3pPr marL="1038825" algn="l" defTabSz="1038825" rtl="0" eaLnBrk="1" latinLnBrk="0" hangingPunct="1">
        <a:defRPr sz="2000" kern="1200">
          <a:solidFill>
            <a:schemeClr val="tx1"/>
          </a:solidFill>
          <a:latin typeface="+mn-lt"/>
          <a:ea typeface="+mn-ea"/>
          <a:cs typeface="+mn-cs"/>
        </a:defRPr>
      </a:lvl3pPr>
      <a:lvl4pPr marL="1558237" algn="l" defTabSz="1038825" rtl="0" eaLnBrk="1" latinLnBrk="0" hangingPunct="1">
        <a:defRPr sz="2000" kern="1200">
          <a:solidFill>
            <a:schemeClr val="tx1"/>
          </a:solidFill>
          <a:latin typeface="+mn-lt"/>
          <a:ea typeface="+mn-ea"/>
          <a:cs typeface="+mn-cs"/>
        </a:defRPr>
      </a:lvl4pPr>
      <a:lvl5pPr marL="2077649" algn="l" defTabSz="1038825" rtl="0" eaLnBrk="1" latinLnBrk="0" hangingPunct="1">
        <a:defRPr sz="2000" kern="1200">
          <a:solidFill>
            <a:schemeClr val="tx1"/>
          </a:solidFill>
          <a:latin typeface="+mn-lt"/>
          <a:ea typeface="+mn-ea"/>
          <a:cs typeface="+mn-cs"/>
        </a:defRPr>
      </a:lvl5pPr>
      <a:lvl6pPr marL="2597062" algn="l" defTabSz="1038825" rtl="0" eaLnBrk="1" latinLnBrk="0" hangingPunct="1">
        <a:defRPr sz="2000" kern="1200">
          <a:solidFill>
            <a:schemeClr val="tx1"/>
          </a:solidFill>
          <a:latin typeface="+mn-lt"/>
          <a:ea typeface="+mn-ea"/>
          <a:cs typeface="+mn-cs"/>
        </a:defRPr>
      </a:lvl6pPr>
      <a:lvl7pPr marL="3116475" algn="l" defTabSz="1038825" rtl="0" eaLnBrk="1" latinLnBrk="0" hangingPunct="1">
        <a:defRPr sz="2000" kern="1200">
          <a:solidFill>
            <a:schemeClr val="tx1"/>
          </a:solidFill>
          <a:latin typeface="+mn-lt"/>
          <a:ea typeface="+mn-ea"/>
          <a:cs typeface="+mn-cs"/>
        </a:defRPr>
      </a:lvl7pPr>
      <a:lvl8pPr marL="3635888" algn="l" defTabSz="1038825" rtl="0" eaLnBrk="1" latinLnBrk="0" hangingPunct="1">
        <a:defRPr sz="2000" kern="1200">
          <a:solidFill>
            <a:schemeClr val="tx1"/>
          </a:solidFill>
          <a:latin typeface="+mn-lt"/>
          <a:ea typeface="+mn-ea"/>
          <a:cs typeface="+mn-cs"/>
        </a:defRPr>
      </a:lvl8pPr>
      <a:lvl9pPr marL="4155300" algn="l" defTabSz="103882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55">
          <p15:clr>
            <a:srgbClr val="F26B43"/>
          </p15:clr>
        </p15:guide>
        <p15:guide id="2" pos="7423">
          <p15:clr>
            <a:srgbClr val="F26B43"/>
          </p15:clr>
        </p15:guide>
        <p15:guide id="3" pos="257">
          <p15:clr>
            <a:srgbClr val="F26B43"/>
          </p15:clr>
        </p15:guide>
        <p15:guide id="4" orient="horz" pos="4065">
          <p15:clr>
            <a:srgbClr val="F26B43"/>
          </p15:clr>
        </p15:guide>
        <p15:guide id="5" orient="horz" pos="799">
          <p15:clr>
            <a:srgbClr val="F26B43"/>
          </p15:clr>
        </p15:guide>
        <p15:guide id="6" orient="horz" pos="890">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0"/>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24" name="think-cell Slide" r:id="rId11" imgW="270" imgH="270" progId="TCLayout.ActiveDocument.1">
                  <p:embed/>
                </p:oleObj>
              </mc:Choice>
              <mc:Fallback>
                <p:oleObj name="think-cell Slide" r:id="rId11" imgW="270" imgH="270" progId="TCLayout.ActiveDocument.1">
                  <p:embed/>
                  <p:pic>
                    <p:nvPicPr>
                      <p:cNvPr id="21" name="Object 20"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tângulo 43">
            <a:extLst>
              <a:ext uri="{FF2B5EF4-FFF2-40B4-BE49-F238E27FC236}">
                <a16:creationId xmlns:a16="http://schemas.microsoft.com/office/drawing/2014/main" xmlns=""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a:t>
            </a:r>
            <a:r>
              <a:rPr lang="fr-FR" err="1"/>
              <a:t>title</a:t>
            </a:r>
            <a:endParaRPr lang="en-US"/>
          </a:p>
        </p:txBody>
      </p:sp>
      <p:sp>
        <p:nvSpPr>
          <p:cNvPr id="22" name="Text Placeholder 7">
            <a:extLst>
              <a:ext uri="{FF2B5EF4-FFF2-40B4-BE49-F238E27FC236}">
                <a16:creationId xmlns:a16="http://schemas.microsoft.com/office/drawing/2014/main" xmlns="" id="{2D7668C8-DBFE-4E84-8A41-15C2D3F9ECFC}"/>
              </a:ext>
            </a:extLst>
          </p:cNvPr>
          <p:cNvSpPr txBox="1">
            <a:spLocks/>
          </p:cNvSpPr>
          <p:nvPr userDrawn="1"/>
        </p:nvSpPr>
        <p:spPr>
          <a:xfrm>
            <a:off x="279813" y="6564937"/>
            <a:ext cx="2254381" cy="207338"/>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800" dirty="0">
                <a:solidFill>
                  <a:schemeClr val="bg1">
                    <a:lumMod val="65000"/>
                  </a:schemeClr>
                </a:solidFill>
              </a:rPr>
              <a:t>TxDOT Prequalification Best Practices</a:t>
            </a:r>
          </a:p>
        </p:txBody>
      </p:sp>
      <p:sp>
        <p:nvSpPr>
          <p:cNvPr id="23" name="Text Placeholder 7">
            <a:extLst>
              <a:ext uri="{FF2B5EF4-FFF2-40B4-BE49-F238E27FC236}">
                <a16:creationId xmlns:a16="http://schemas.microsoft.com/office/drawing/2014/main" xmlns="" id="{F038C938-85BD-44D1-AC40-C4FA861EB989}"/>
              </a:ext>
            </a:extLst>
          </p:cNvPr>
          <p:cNvSpPr txBox="1">
            <a:spLocks/>
          </p:cNvSpPr>
          <p:nvPr userDrawn="1"/>
        </p:nvSpPr>
        <p:spPr>
          <a:xfrm>
            <a:off x="4403323" y="6608547"/>
            <a:ext cx="2254381" cy="207338"/>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chemeClr val="bg1">
                    <a:lumMod val="65000"/>
                  </a:schemeClr>
                </a:solidFill>
              </a:rPr>
              <a:t>Birt Finney CPA </a:t>
            </a:r>
          </a:p>
        </p:txBody>
      </p:sp>
    </p:spTree>
    <p:extLst>
      <p:ext uri="{BB962C8B-B14F-4D97-AF65-F5344CB8AC3E}">
        <p14:creationId xmlns:p14="http://schemas.microsoft.com/office/powerpoint/2010/main" val="10188910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81" r:id="rId7"/>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birtfinneycpa.com/" TargetMode="External"/><Relationship Id="rId2" Type="http://schemas.openxmlformats.org/officeDocument/2006/relationships/hyperlink" Target="mailto:birt@birtfinneycpa.com"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ctrTitle"/>
          </p:nvPr>
        </p:nvSpPr>
        <p:spPr>
          <a:xfrm>
            <a:off x="334108" y="2421000"/>
            <a:ext cx="8874060" cy="1590675"/>
          </a:xfrm>
        </p:spPr>
        <p:txBody>
          <a:bodyPr/>
          <a:lstStyle/>
          <a:p>
            <a:r>
              <a:rPr lang="en-US" sz="2600" noProof="0" dirty="0" smtClean="0"/>
              <a:t>Prequalification </a:t>
            </a:r>
            <a:r>
              <a:rPr lang="en-US" sz="2600" noProof="0" dirty="0"/>
              <a:t>Best Practices</a:t>
            </a:r>
            <a:br>
              <a:rPr lang="en-US" sz="2600" noProof="0" dirty="0"/>
            </a:br>
            <a:r>
              <a:rPr lang="en-US" sz="2600" noProof="0" dirty="0"/>
              <a:t> </a:t>
            </a:r>
            <a:r>
              <a:rPr lang="en-US" sz="2600" dirty="0"/>
              <a:t> </a:t>
            </a:r>
            <a:endParaRPr lang="en-US" sz="2600" noProof="0" dirty="0"/>
          </a:p>
        </p:txBody>
      </p:sp>
      <p:sp>
        <p:nvSpPr>
          <p:cNvPr id="14" name="Subtitle 4"/>
          <p:cNvSpPr>
            <a:spLocks noGrp="1"/>
          </p:cNvSpPr>
          <p:nvPr>
            <p:ph type="subTitle" idx="1"/>
          </p:nvPr>
        </p:nvSpPr>
        <p:spPr>
          <a:xfrm>
            <a:off x="345795" y="4201250"/>
            <a:ext cx="3361451" cy="1245961"/>
          </a:xfrm>
        </p:spPr>
        <p:txBody>
          <a:bodyPr>
            <a:normAutofit/>
          </a:bodyPr>
          <a:lstStyle/>
          <a:p>
            <a:pPr lvl="0"/>
            <a:r>
              <a:rPr lang="en-US" sz="1800" dirty="0"/>
              <a:t>September 19, 2</a:t>
            </a:r>
            <a:r>
              <a:rPr lang="en-US" sz="1800" noProof="0" dirty="0"/>
              <a:t>019</a:t>
            </a:r>
          </a:p>
          <a:p>
            <a:pPr lvl="0"/>
            <a:endParaRPr lang="en-US" sz="1800" dirty="0"/>
          </a:p>
          <a:p>
            <a:pPr lvl="0">
              <a:lnSpc>
                <a:spcPct val="100000"/>
              </a:lnSpc>
            </a:pPr>
            <a:r>
              <a:rPr lang="en-US" sz="1800" noProof="0" dirty="0"/>
              <a:t>Birt Finney CPA</a:t>
            </a:r>
          </a:p>
          <a:p>
            <a:pPr lvl="0">
              <a:lnSpc>
                <a:spcPct val="100000"/>
              </a:lnSpc>
            </a:pPr>
            <a:r>
              <a:rPr lang="en-US" sz="1800" dirty="0"/>
              <a:t>Certified Public Accountant</a:t>
            </a:r>
            <a:endParaRPr lang="en-US" sz="1800" noProof="0" dirty="0"/>
          </a:p>
        </p:txBody>
      </p:sp>
    </p:spTree>
    <p:extLst>
      <p:ext uri="{BB962C8B-B14F-4D97-AF65-F5344CB8AC3E}">
        <p14:creationId xmlns:p14="http://schemas.microsoft.com/office/powerpoint/2010/main" val="26873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Audited Financial Statement Sections</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81321"/>
            <a:ext cx="10344399" cy="5816977"/>
          </a:xfrm>
          <a:prstGeom prst="rect">
            <a:avLst/>
          </a:prstGeom>
        </p:spPr>
        <p:txBody>
          <a:bodyPr wrap="square">
            <a:spAutoFit/>
          </a:bodyPr>
          <a:lstStyle/>
          <a:p>
            <a:pPr marL="285750" lvl="0" indent="-285750">
              <a:buFont typeface="Courier New" panose="02070309020205020404" pitchFamily="49" charset="0"/>
              <a:buChar char="o"/>
            </a:pPr>
            <a:r>
              <a:rPr lang="en-US" sz="1600" dirty="0"/>
              <a:t>Independent Auditor’s Report </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Classified Balance Sheet</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Income Statement (Profit &amp; Loss Statement, or Statement of Earnings)</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Statement of Cash Flows</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Statement of Retained Earnings (or Statement of Changes in Owner’s Equity)</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Notes to the Financial Statements</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Supplementary Information</a:t>
            </a:r>
          </a:p>
          <a:p>
            <a:pPr marL="742950" lvl="1" indent="-285750">
              <a:buFont typeface="Courier New" panose="02070309020205020404" pitchFamily="49" charset="0"/>
              <a:buChar char="o"/>
            </a:pPr>
            <a:endParaRPr lang="en-US" sz="1600" dirty="0"/>
          </a:p>
          <a:p>
            <a:pPr marL="742950" lvl="1" indent="-285750">
              <a:buFont typeface="Courier New" panose="02070309020205020404" pitchFamily="49" charset="0"/>
              <a:buChar char="o"/>
            </a:pPr>
            <a:r>
              <a:rPr lang="en-US" sz="1600" dirty="0"/>
              <a:t>Earnings from Contracts</a:t>
            </a:r>
          </a:p>
          <a:p>
            <a:pPr marL="742950" lvl="1" indent="-285750">
              <a:buFont typeface="Courier New" panose="02070309020205020404" pitchFamily="49" charset="0"/>
              <a:buChar char="o"/>
            </a:pPr>
            <a:endParaRPr lang="en-US" sz="1600" dirty="0"/>
          </a:p>
          <a:p>
            <a:pPr marL="742950" lvl="1" indent="-285750">
              <a:buFont typeface="Courier New" panose="02070309020205020404" pitchFamily="49" charset="0"/>
              <a:buChar char="o"/>
            </a:pPr>
            <a:r>
              <a:rPr lang="en-US" sz="1600" dirty="0"/>
              <a:t>Completed Contracts</a:t>
            </a:r>
          </a:p>
          <a:p>
            <a:pPr marL="742950" lvl="1" indent="-285750">
              <a:buFont typeface="Courier New" panose="02070309020205020404" pitchFamily="49" charset="0"/>
              <a:buChar char="o"/>
            </a:pPr>
            <a:endParaRPr lang="en-US" sz="1600" dirty="0"/>
          </a:p>
          <a:p>
            <a:pPr marL="742950" lvl="1" indent="-285750">
              <a:buFont typeface="Courier New" panose="02070309020205020404" pitchFamily="49" charset="0"/>
              <a:buChar char="o"/>
            </a:pPr>
            <a:r>
              <a:rPr lang="en-US" sz="1600" dirty="0"/>
              <a:t>Contracts in Progress</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Management Representation Letter (signed by the owner/CEO, and CFO)</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157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Independent Auditor’s Report – Opinion Types</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81321"/>
            <a:ext cx="10344399" cy="3631763"/>
          </a:xfrm>
          <a:prstGeom prst="rect">
            <a:avLst/>
          </a:prstGeom>
        </p:spPr>
        <p:txBody>
          <a:bodyPr wrap="square">
            <a:spAutoFit/>
          </a:bodyPr>
          <a:lstStyle/>
          <a:p>
            <a:pPr marL="285750" lvl="0" indent="-285750">
              <a:buFont typeface="Courier New" panose="02070309020205020404" pitchFamily="49" charset="0"/>
              <a:buChar char="o"/>
            </a:pPr>
            <a:r>
              <a:rPr lang="en-US" sz="1600" dirty="0"/>
              <a:t>Unmodified Opinion - issued when an auditor concludes that the financial statements conform to generally accepted accounting principles (or GAAP).</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Qualified Opinion - issued when the auditor concludes that, with the exception of one or more issues, that the financial statements conform to GAAP.</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Adverse Opinion – issued when the auditor concludes that the financial statements do not conform to GAAP. Not accepted by TxDOT.</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Disclaimer of Opinion – An auditor does not give an opinion on the financial statements. Not accepted by TxDOT.</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5462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Classified Balance Sheet Sections</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991870"/>
            <a:ext cx="10344399" cy="6186309"/>
          </a:xfrm>
          <a:prstGeom prst="rect">
            <a:avLst/>
          </a:prstGeom>
        </p:spPr>
        <p:txBody>
          <a:bodyPr wrap="square">
            <a:spAutoFit/>
          </a:bodyPr>
          <a:lstStyle/>
          <a:p>
            <a:pPr marL="285750" lvl="0" indent="-285750">
              <a:buFont typeface="Courier New" panose="02070309020205020404" pitchFamily="49" charset="0"/>
              <a:buChar char="o"/>
            </a:pPr>
            <a:r>
              <a:rPr lang="en-US" sz="1200" b="1" dirty="0"/>
              <a:t>Assets</a:t>
            </a:r>
          </a:p>
          <a:p>
            <a:pPr marL="742950" lvl="1" indent="-285750">
              <a:buFont typeface="Courier New" panose="02070309020205020404" pitchFamily="49" charset="0"/>
              <a:buChar char="o"/>
            </a:pPr>
            <a:r>
              <a:rPr lang="en-US" sz="1200" dirty="0"/>
              <a:t>Current assets are cash, accounts/or contracts receivable, prepaid expenses, and inventory – CQ pages 11 – 13.</a:t>
            </a:r>
          </a:p>
          <a:p>
            <a:pPr lvl="1"/>
            <a:endParaRPr lang="en-US" sz="1200" dirty="0"/>
          </a:p>
          <a:p>
            <a:pPr marL="742950" lvl="1" indent="-285750">
              <a:buFont typeface="Courier New" panose="02070309020205020404" pitchFamily="49" charset="0"/>
              <a:buChar char="o"/>
            </a:pPr>
            <a:r>
              <a:rPr lang="en-US" sz="1200" dirty="0"/>
              <a:t>Specific to the contracting industry, cost in excess of billings and estimated earnings on uncompleted contracts is a current asset – CQ page 12.</a:t>
            </a:r>
          </a:p>
          <a:p>
            <a:pPr lvl="1"/>
            <a:endParaRPr lang="en-US" sz="1200" dirty="0"/>
          </a:p>
          <a:p>
            <a:pPr marL="742950" lvl="1" indent="-285750">
              <a:buFont typeface="Courier New" panose="02070309020205020404" pitchFamily="49" charset="0"/>
              <a:buChar char="o"/>
            </a:pPr>
            <a:r>
              <a:rPr lang="en-US" sz="1200" dirty="0"/>
              <a:t>Long-term assets are investment securities, notes receivable and property, plant, and equipment (fixed assets) – CQ pages 13 – 15.</a:t>
            </a:r>
          </a:p>
          <a:p>
            <a:pPr marL="285750" lvl="0"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r>
              <a:rPr lang="en-US" sz="1200" b="1" dirty="0"/>
              <a:t>Liabilities</a:t>
            </a:r>
          </a:p>
          <a:p>
            <a:pPr marL="742950" lvl="1" indent="-285750">
              <a:buFont typeface="Courier New" panose="02070309020205020404" pitchFamily="49" charset="0"/>
              <a:buChar char="o"/>
            </a:pPr>
            <a:r>
              <a:rPr lang="en-US" sz="1200" dirty="0"/>
              <a:t>Current liabilities are accounts payable, accrued payroll, other accrued expenses, and current portions of long-term debt – CQ pages 15 – 16.</a:t>
            </a:r>
          </a:p>
          <a:p>
            <a:pPr lvl="1"/>
            <a:endParaRPr lang="en-US" sz="1200" dirty="0"/>
          </a:p>
          <a:p>
            <a:pPr marL="742950" lvl="1" indent="-285750">
              <a:buFont typeface="Courier New" panose="02070309020205020404" pitchFamily="49" charset="0"/>
              <a:buChar char="o"/>
            </a:pPr>
            <a:r>
              <a:rPr lang="en-US" sz="1200" dirty="0"/>
              <a:t>Specific to the contracting industry, billings in excess of cost and estimated earnings on uncompleted contracts is a current liability – CQ page 16.</a:t>
            </a:r>
          </a:p>
          <a:p>
            <a:pPr lvl="1"/>
            <a:endParaRPr lang="en-US" sz="1200" dirty="0"/>
          </a:p>
          <a:p>
            <a:pPr marL="742950" lvl="1" indent="-285750">
              <a:buFont typeface="Courier New" panose="02070309020205020404" pitchFamily="49" charset="0"/>
              <a:buChar char="o"/>
            </a:pPr>
            <a:r>
              <a:rPr lang="en-US" sz="1200" dirty="0"/>
              <a:t>Long-term debt (mortgages on buildings, business trucks and other equipment loans) – CQ page 16.</a:t>
            </a:r>
          </a:p>
          <a:p>
            <a:pPr lvl="0"/>
            <a:endParaRPr lang="en-US" sz="1200" dirty="0"/>
          </a:p>
          <a:p>
            <a:pPr marL="285750" lvl="0" indent="-285750">
              <a:buFont typeface="Courier New" panose="02070309020205020404" pitchFamily="49" charset="0"/>
              <a:buChar char="o"/>
            </a:pPr>
            <a:r>
              <a:rPr lang="en-US" sz="1200" b="1" dirty="0"/>
              <a:t>Equity</a:t>
            </a:r>
          </a:p>
          <a:p>
            <a:pPr marL="742950" lvl="1" indent="-285750">
              <a:buFont typeface="Courier New" panose="02070309020205020404" pitchFamily="49" charset="0"/>
              <a:buChar char="o"/>
            </a:pPr>
            <a:r>
              <a:rPr lang="en-US" sz="1200" dirty="0"/>
              <a:t>Contributions of funding or equipment made by owners to the entity – CQ page 17.</a:t>
            </a:r>
          </a:p>
          <a:p>
            <a:pPr lvl="1"/>
            <a:endParaRPr lang="en-US" sz="1200" dirty="0"/>
          </a:p>
          <a:p>
            <a:pPr marL="742950" lvl="1" indent="-285750">
              <a:buFont typeface="Courier New" panose="02070309020205020404" pitchFamily="49" charset="0"/>
              <a:buChar char="o"/>
            </a:pPr>
            <a:r>
              <a:rPr lang="en-US" sz="1200" dirty="0"/>
              <a:t>Distributions made to the owners by the entity – CQ page 17.</a:t>
            </a:r>
          </a:p>
          <a:p>
            <a:pPr lvl="1"/>
            <a:endParaRPr lang="en-US" sz="1200" dirty="0"/>
          </a:p>
          <a:p>
            <a:pPr marL="742950" lvl="1" indent="-285750">
              <a:buFont typeface="Courier New" panose="02070309020205020404" pitchFamily="49" charset="0"/>
              <a:buChar char="o"/>
            </a:pPr>
            <a:r>
              <a:rPr lang="en-US" sz="1200" dirty="0"/>
              <a:t>Retained earnings (or deficit) is profits from prior years that are retained by the entity – CQ page 17.</a:t>
            </a:r>
          </a:p>
          <a:p>
            <a:pPr marL="742950" lvl="1"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r>
              <a:rPr lang="en-US" sz="1200" b="1" dirty="0"/>
              <a:t>Net-Working Capital</a:t>
            </a:r>
          </a:p>
          <a:p>
            <a:pPr marL="628650" lvl="1" indent="-171450">
              <a:buFont typeface="Courier New" panose="02070309020205020404" pitchFamily="49" charset="0"/>
              <a:buChar char="o"/>
            </a:pPr>
            <a:r>
              <a:rPr lang="en-US" sz="1200" dirty="0"/>
              <a:t>This total is current assets minus current liabilities.</a:t>
            </a:r>
          </a:p>
          <a:p>
            <a:pPr marL="628650" lvl="1" indent="-171450">
              <a:buFont typeface="Courier New" panose="02070309020205020404" pitchFamily="49" charset="0"/>
              <a:buChar char="o"/>
            </a:pPr>
            <a:r>
              <a:rPr lang="en-US" sz="1200" dirty="0"/>
              <a:t>Per TxDOT, this total must be a positive number.</a:t>
            </a:r>
          </a:p>
          <a:p>
            <a:pPr marL="628650" lvl="1" indent="-171450">
              <a:buFont typeface="Courier New" panose="02070309020205020404" pitchFamily="49" charset="0"/>
              <a:buChar char="o"/>
            </a:pPr>
            <a:r>
              <a:rPr lang="en-US" sz="1200" dirty="0"/>
              <a:t>This number will be used to determine bid capacity for contractors that become prequalified.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9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Current Assets Best Practices</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991870"/>
            <a:ext cx="10344399" cy="6924973"/>
          </a:xfrm>
          <a:prstGeom prst="rect">
            <a:avLst/>
          </a:prstGeom>
        </p:spPr>
        <p:txBody>
          <a:bodyPr wrap="square">
            <a:spAutoFit/>
          </a:bodyPr>
          <a:lstStyle/>
          <a:p>
            <a:pPr marL="285750" lvl="0" indent="-285750">
              <a:buFont typeface="Courier New" panose="02070309020205020404" pitchFamily="49" charset="0"/>
              <a:buChar char="o"/>
            </a:pPr>
            <a:r>
              <a:rPr lang="en-US" sz="1200" b="1" dirty="0"/>
              <a:t>Cash</a:t>
            </a:r>
            <a:endParaRPr lang="en-US" sz="1200" dirty="0"/>
          </a:p>
          <a:p>
            <a:pPr marL="628650" lvl="1" indent="-171450">
              <a:buFont typeface="Courier New" panose="02070309020205020404" pitchFamily="49" charset="0"/>
              <a:buChar char="o"/>
            </a:pPr>
            <a:r>
              <a:rPr lang="en-US" sz="1200" dirty="0"/>
              <a:t>Make sure the Bookkeeper/Accountant has some type of documented bank reconciliation as of the date of the financial statements.</a:t>
            </a:r>
          </a:p>
          <a:p>
            <a:pPr marL="628650" lvl="1" indent="-171450">
              <a:buFont typeface="Courier New" panose="02070309020205020404" pitchFamily="49" charset="0"/>
              <a:buChar char="o"/>
            </a:pPr>
            <a:r>
              <a:rPr lang="en-US" sz="1200" dirty="0"/>
              <a:t>Be prepared to have some written procedures to show how cash receipts and disbursements are handled.</a:t>
            </a:r>
          </a:p>
          <a:p>
            <a:pPr marL="628650" lvl="1" indent="-171450">
              <a:buFont typeface="Courier New" panose="02070309020205020404" pitchFamily="49" charset="0"/>
              <a:buChar char="o"/>
            </a:pPr>
            <a:r>
              <a:rPr lang="en-US" sz="1200" dirty="0"/>
              <a:t>If possible, have separation of duties for making bank deposits, writing/approving checks, recording cash transactions in the accounting records, and reconciling the bank statements.</a:t>
            </a:r>
          </a:p>
          <a:p>
            <a:pPr marL="628650" lvl="1" indent="-171450">
              <a:buFont typeface="Courier New" panose="02070309020205020404" pitchFamily="49" charset="0"/>
              <a:buChar char="o"/>
            </a:pPr>
            <a:r>
              <a:rPr lang="en-US" sz="1200" dirty="0"/>
              <a:t>If there is a payment (check, debit card, or online) going out to one vendor for several invoices, be sure to have a system in place to match which invoices go each disbursement.</a:t>
            </a:r>
          </a:p>
          <a:p>
            <a:pPr lvl="0"/>
            <a:endParaRPr lang="en-US" sz="1200" b="1" dirty="0"/>
          </a:p>
          <a:p>
            <a:pPr marL="285750" lvl="0" indent="-285750">
              <a:buFont typeface="Courier New" panose="02070309020205020404" pitchFamily="49" charset="0"/>
              <a:buChar char="o"/>
            </a:pPr>
            <a:r>
              <a:rPr lang="en-US" sz="1200" b="1" dirty="0"/>
              <a:t>Accounts Receivable</a:t>
            </a:r>
          </a:p>
          <a:p>
            <a:pPr marL="742950" lvl="1" indent="-285750">
              <a:buFont typeface="Courier New" panose="02070309020205020404" pitchFamily="49" charset="0"/>
              <a:buChar char="o"/>
            </a:pPr>
            <a:r>
              <a:rPr lang="en-US" sz="1200" dirty="0"/>
              <a:t>Create a written policy for A/R that should be written off after a certain period of time.</a:t>
            </a:r>
          </a:p>
          <a:p>
            <a:pPr marL="742950" lvl="1" indent="-285750">
              <a:buFont typeface="Courier New" panose="02070309020205020404" pitchFamily="49" charset="0"/>
              <a:buChar char="o"/>
            </a:pPr>
            <a:r>
              <a:rPr lang="en-US" sz="1200" dirty="0"/>
              <a:t>Be sure to have a policy in place to track any retentions in the receivables.</a:t>
            </a:r>
          </a:p>
          <a:p>
            <a:pPr marL="742950" lvl="1" indent="-285750">
              <a:buFont typeface="Courier New" panose="02070309020205020404" pitchFamily="49" charset="0"/>
              <a:buChar char="o"/>
            </a:pPr>
            <a:r>
              <a:rPr lang="en-US" sz="1200" dirty="0"/>
              <a:t>Establish a good percentage estimate for an allowance for doubtful accounts.</a:t>
            </a:r>
          </a:p>
          <a:p>
            <a:pPr marL="742950" lvl="1" indent="-285750">
              <a:buFont typeface="Courier New" panose="02070309020205020404" pitchFamily="49" charset="0"/>
              <a:buChar char="o"/>
            </a:pPr>
            <a:r>
              <a:rPr lang="en-US" sz="1200" dirty="0"/>
              <a:t>Maintain copies of contract documents showing bid price amounts.</a:t>
            </a:r>
          </a:p>
          <a:p>
            <a:pPr marL="742950" lvl="1" indent="-285750">
              <a:buFont typeface="Courier New" panose="02070309020205020404" pitchFamily="49" charset="0"/>
              <a:buChar char="o"/>
            </a:pPr>
            <a:r>
              <a:rPr lang="en-US" sz="1200" dirty="0"/>
              <a:t>Send out billing invoices for completed jobs as near the financial statement date as soon as possible.</a:t>
            </a:r>
          </a:p>
          <a:p>
            <a:pPr marL="742950" lvl="1" indent="-285750">
              <a:buFont typeface="Courier New" panose="02070309020205020404" pitchFamily="49" charset="0"/>
              <a:buChar char="o"/>
            </a:pPr>
            <a:r>
              <a:rPr lang="en-US" sz="1200" dirty="0"/>
              <a:t>Determine the dollar amount of completed jobs that have not been billed, and make sure your bookkeeper or accountant records this into your accounting records.</a:t>
            </a:r>
          </a:p>
          <a:p>
            <a:pPr lvl="0"/>
            <a:endParaRPr lang="en-US" sz="1200" dirty="0"/>
          </a:p>
          <a:p>
            <a:pPr marL="285750" lvl="0" indent="-285750">
              <a:buFont typeface="Courier New" panose="02070309020205020404" pitchFamily="49" charset="0"/>
              <a:buChar char="o"/>
            </a:pPr>
            <a:r>
              <a:rPr lang="en-US" sz="1200" b="1" dirty="0"/>
              <a:t>Inventory</a:t>
            </a:r>
          </a:p>
          <a:p>
            <a:pPr marL="742950" lvl="1" indent="-285750">
              <a:buFont typeface="Courier New" panose="02070309020205020404" pitchFamily="49" charset="0"/>
              <a:buChar char="o"/>
            </a:pPr>
            <a:r>
              <a:rPr lang="en-US" sz="1200" dirty="0"/>
              <a:t>Create a inventory listing. This will be useful for the auditor’s site visit for identifying materials that have not been used for ongoing jobs. This amount must match what is shown in the audited financial statements.</a:t>
            </a:r>
          </a:p>
          <a:p>
            <a:pPr marL="742950" lvl="1" indent="-285750">
              <a:buFont typeface="Courier New" panose="02070309020205020404" pitchFamily="49" charset="0"/>
              <a:buChar char="o"/>
            </a:pPr>
            <a:r>
              <a:rPr lang="en-US" sz="1200" dirty="0"/>
              <a:t>If there is inventory on hand at the financial statement date, make sure this amount is not recorded in the Cost category in the accounting records. </a:t>
            </a:r>
          </a:p>
          <a:p>
            <a:pPr marL="285750" lvl="0" indent="-285750">
              <a:buFont typeface="Courier New" panose="02070309020205020404" pitchFamily="49" charset="0"/>
              <a:buChar char="o"/>
            </a:pPr>
            <a:endParaRPr lang="en-US" sz="1200" b="1" dirty="0"/>
          </a:p>
          <a:p>
            <a:pPr marL="285750" lvl="0" indent="-285750">
              <a:buFont typeface="Courier New" panose="02070309020205020404" pitchFamily="49" charset="0"/>
              <a:buChar char="o"/>
            </a:pPr>
            <a:r>
              <a:rPr lang="en-US" sz="1200" b="1" dirty="0"/>
              <a:t>Prepaid Expenses</a:t>
            </a:r>
          </a:p>
          <a:p>
            <a:pPr marL="742950" lvl="1" indent="-285750">
              <a:buFont typeface="Courier New" panose="02070309020205020404" pitchFamily="49" charset="0"/>
              <a:buChar char="o"/>
            </a:pPr>
            <a:r>
              <a:rPr lang="en-US" sz="1200" dirty="0"/>
              <a:t>This category is reserved for expenses that are paid in advance and are used for a certain period of time (insurance, interest, rents, taxes, unused royalties, current paid advertising services not yet received, and operating supplies).</a:t>
            </a:r>
          </a:p>
          <a:p>
            <a:pPr marL="742950" lvl="1" indent="-285750">
              <a:buFont typeface="Courier New" panose="02070309020205020404" pitchFamily="49" charset="0"/>
              <a:buChar char="o"/>
            </a:pPr>
            <a:r>
              <a:rPr lang="en-US" sz="1200" dirty="0"/>
              <a:t>Make sure that the full cost of these items are not categorized to an expense category if the agreements will be in force after the financial statement date.</a:t>
            </a:r>
          </a:p>
          <a:p>
            <a:pPr marL="285750" lvl="0"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endParaRPr lang="en-US" sz="1200" b="1" dirty="0"/>
          </a:p>
          <a:p>
            <a:pPr lvl="0"/>
            <a:endParaRPr lang="en-US" sz="1200" b="1" dirty="0"/>
          </a:p>
          <a:p>
            <a:pPr marL="285750" lvl="0" indent="-285750">
              <a:buFont typeface="Courier New" panose="02070309020205020404" pitchFamily="49" charset="0"/>
              <a:buChar char="o"/>
            </a:pPr>
            <a:endParaRPr lang="en-US" sz="1200" b="1" dirty="0"/>
          </a:p>
          <a:p>
            <a:pPr marL="285750" lvl="0" indent="-285750">
              <a:buFont typeface="Courier New" panose="02070309020205020404" pitchFamily="49" charset="0"/>
              <a:buChar char="o"/>
            </a:pPr>
            <a:endParaRPr lang="en-US" sz="12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0368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Current Assets Best Practices - Continued</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1107996"/>
          </a:xfrm>
          <a:prstGeom prst="rect">
            <a:avLst/>
          </a:prstGeom>
        </p:spPr>
        <p:txBody>
          <a:bodyPr wrap="square">
            <a:spAutoFit/>
          </a:bodyPr>
          <a:lstStyle/>
          <a:p>
            <a:pPr marL="171450" indent="-171450">
              <a:buFont typeface="Courier New" panose="02070309020205020404" pitchFamily="49" charset="0"/>
              <a:buChar char="o"/>
            </a:pPr>
            <a:r>
              <a:rPr lang="en-US" sz="1600" b="1" dirty="0"/>
              <a:t>Cost in Excess of Billings and Estimated Earnings on Uncompleted Contracts</a:t>
            </a:r>
          </a:p>
          <a:p>
            <a:pPr marL="628650" lvl="1" indent="-171450">
              <a:buFont typeface="Courier New" panose="02070309020205020404" pitchFamily="49" charset="0"/>
              <a:buChar char="o"/>
            </a:pPr>
            <a:r>
              <a:rPr lang="en-US" sz="1600" dirty="0"/>
              <a:t>On page 12 of the confidential questionnaire. This happens when billings by the entity are less than the revenue earned on uncompleted contracts.</a:t>
            </a:r>
          </a:p>
          <a:p>
            <a:endParaRPr lang="en-US" dirty="0"/>
          </a:p>
        </p:txBody>
      </p:sp>
    </p:spTree>
    <p:extLst>
      <p:ext uri="{BB962C8B-B14F-4D97-AF65-F5344CB8AC3E}">
        <p14:creationId xmlns:p14="http://schemas.microsoft.com/office/powerpoint/2010/main" val="59801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Long-Term Assets Best Practices</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5632311"/>
          </a:xfrm>
          <a:prstGeom prst="rect">
            <a:avLst/>
          </a:prstGeom>
        </p:spPr>
        <p:txBody>
          <a:bodyPr wrap="square">
            <a:spAutoFit/>
          </a:bodyPr>
          <a:lstStyle/>
          <a:p>
            <a:pPr marL="171450" indent="-171450">
              <a:buFont typeface="Courier New" panose="02070309020205020404" pitchFamily="49" charset="0"/>
              <a:buChar char="o"/>
            </a:pPr>
            <a:r>
              <a:rPr lang="en-US" sz="1200" b="1" dirty="0"/>
              <a:t>Notes Receivable</a:t>
            </a:r>
            <a:endParaRPr lang="en-US" sz="1200" dirty="0"/>
          </a:p>
          <a:p>
            <a:pPr marL="628650" lvl="1" indent="-171450">
              <a:buFont typeface="Courier New" panose="02070309020205020404" pitchFamily="49" charset="0"/>
              <a:buChar char="o"/>
            </a:pPr>
            <a:r>
              <a:rPr lang="en-US" sz="1200" dirty="0"/>
              <a:t>Funds or other resources owed to the entity that will not be fully collected within a year. Be sure to have signed supporting documents available showing the agreed upon length and terms of repayment. </a:t>
            </a:r>
          </a:p>
          <a:p>
            <a:endParaRPr lang="en-US" sz="1200" b="1" dirty="0"/>
          </a:p>
          <a:p>
            <a:pPr marL="171450" indent="-171450">
              <a:buFont typeface="Courier New" panose="02070309020205020404" pitchFamily="49" charset="0"/>
              <a:buChar char="o"/>
            </a:pPr>
            <a:r>
              <a:rPr lang="en-US" sz="1200" b="1" dirty="0"/>
              <a:t>Investments</a:t>
            </a:r>
            <a:endParaRPr lang="en-US" sz="1200" dirty="0"/>
          </a:p>
          <a:p>
            <a:pPr marL="628650" lvl="1" indent="-171450">
              <a:buFont typeface="Courier New" panose="02070309020205020404" pitchFamily="49" charset="0"/>
              <a:buChar char="o"/>
            </a:pPr>
            <a:r>
              <a:rPr lang="en-US" sz="1200" dirty="0"/>
              <a:t>Securities that are owned by the entity and will not be liquidated within a year. Keep copies of investment statements. </a:t>
            </a:r>
          </a:p>
          <a:p>
            <a:endParaRPr lang="en-US" sz="1200" b="1" dirty="0"/>
          </a:p>
          <a:p>
            <a:pPr marL="171450" indent="-171450">
              <a:buFont typeface="Courier New" panose="02070309020205020404" pitchFamily="49" charset="0"/>
              <a:buChar char="o"/>
            </a:pPr>
            <a:r>
              <a:rPr lang="en-US" sz="1200" b="1" dirty="0"/>
              <a:t>Fixed Assets</a:t>
            </a:r>
            <a:endParaRPr lang="en-US" sz="1200" dirty="0"/>
          </a:p>
          <a:p>
            <a:pPr marL="628650" lvl="1" indent="-171450">
              <a:buFont typeface="Courier New" panose="02070309020205020404" pitchFamily="49" charset="0"/>
              <a:buChar char="o"/>
            </a:pPr>
            <a:r>
              <a:rPr lang="en-US" sz="1200" dirty="0"/>
              <a:t>Equipment</a:t>
            </a:r>
          </a:p>
          <a:p>
            <a:pPr marL="628650" lvl="1" indent="-171450">
              <a:buFont typeface="Courier New" panose="02070309020205020404" pitchFamily="49" charset="0"/>
              <a:buChar char="o"/>
            </a:pPr>
            <a:r>
              <a:rPr lang="en-US" sz="1200" dirty="0"/>
              <a:t>Vehicles</a:t>
            </a:r>
          </a:p>
          <a:p>
            <a:pPr marL="628650" lvl="1" indent="-171450">
              <a:buFont typeface="Courier New" panose="02070309020205020404" pitchFamily="49" charset="0"/>
              <a:buChar char="o"/>
            </a:pPr>
            <a:r>
              <a:rPr lang="en-US" sz="1200" dirty="0"/>
              <a:t>Software</a:t>
            </a:r>
          </a:p>
          <a:p>
            <a:pPr marL="628650" lvl="1" indent="-171450">
              <a:buFont typeface="Courier New" panose="02070309020205020404" pitchFamily="49" charset="0"/>
              <a:buChar char="o"/>
            </a:pPr>
            <a:r>
              <a:rPr lang="en-US" sz="1200" dirty="0"/>
              <a:t>Furniture and Fixtures</a:t>
            </a:r>
          </a:p>
          <a:p>
            <a:pPr marL="628650" lvl="1" indent="-171450">
              <a:buFont typeface="Courier New" panose="02070309020205020404" pitchFamily="49" charset="0"/>
              <a:buChar char="o"/>
            </a:pPr>
            <a:r>
              <a:rPr lang="en-US" sz="1200" dirty="0"/>
              <a:t>Leasehold Improvements</a:t>
            </a:r>
          </a:p>
          <a:p>
            <a:pPr marL="628650" lvl="1" indent="-171450">
              <a:buFont typeface="Courier New" panose="02070309020205020404" pitchFamily="49" charset="0"/>
              <a:buChar char="o"/>
            </a:pPr>
            <a:endParaRPr lang="en-US" sz="1200" dirty="0"/>
          </a:p>
          <a:p>
            <a:pPr marL="171450" indent="-171450">
              <a:buFont typeface="Courier New" panose="02070309020205020404" pitchFamily="49" charset="0"/>
              <a:buChar char="o"/>
            </a:pPr>
            <a:r>
              <a:rPr lang="en-US" sz="1200" b="1" dirty="0"/>
              <a:t>Accumulated Depreciation</a:t>
            </a:r>
            <a:endParaRPr lang="en-US" sz="1200" dirty="0"/>
          </a:p>
          <a:p>
            <a:pPr marL="628650" lvl="1" indent="-171450">
              <a:buFont typeface="Courier New" panose="02070309020205020404" pitchFamily="49" charset="0"/>
              <a:buChar char="o"/>
            </a:pPr>
            <a:r>
              <a:rPr lang="en-US" sz="1200" dirty="0"/>
              <a:t>Equipment</a:t>
            </a:r>
          </a:p>
          <a:p>
            <a:pPr marL="628650" lvl="1" indent="-171450">
              <a:buFont typeface="Courier New" panose="02070309020205020404" pitchFamily="49" charset="0"/>
              <a:buChar char="o"/>
            </a:pPr>
            <a:r>
              <a:rPr lang="en-US" sz="1200" dirty="0"/>
              <a:t>Vehicles</a:t>
            </a:r>
          </a:p>
          <a:p>
            <a:pPr marL="628650" lvl="1" indent="-171450">
              <a:buFont typeface="Courier New" panose="02070309020205020404" pitchFamily="49" charset="0"/>
              <a:buChar char="o"/>
            </a:pPr>
            <a:r>
              <a:rPr lang="en-US" sz="1200" dirty="0"/>
              <a:t>Software</a:t>
            </a:r>
          </a:p>
          <a:p>
            <a:pPr marL="628650" lvl="1" indent="-171450">
              <a:buFont typeface="Courier New" panose="02070309020205020404" pitchFamily="49" charset="0"/>
              <a:buChar char="o"/>
            </a:pPr>
            <a:r>
              <a:rPr lang="en-US" sz="1200" dirty="0"/>
              <a:t>Furniture and Fixtures</a:t>
            </a:r>
          </a:p>
          <a:p>
            <a:pPr marL="628650" lvl="1" indent="-171450">
              <a:buFont typeface="Courier New" panose="02070309020205020404" pitchFamily="49" charset="0"/>
              <a:buChar char="o"/>
            </a:pPr>
            <a:r>
              <a:rPr lang="en-US" sz="1200" dirty="0"/>
              <a:t>Leasehold Improvements</a:t>
            </a:r>
          </a:p>
          <a:p>
            <a:pPr lvl="1"/>
            <a:endParaRPr lang="en-US" sz="1200" dirty="0"/>
          </a:p>
          <a:p>
            <a:pPr marL="171450" indent="-171450">
              <a:buFont typeface="Courier New" panose="02070309020205020404" pitchFamily="49" charset="0"/>
              <a:buChar char="o"/>
            </a:pPr>
            <a:r>
              <a:rPr lang="en-US" sz="1200" b="1" dirty="0"/>
              <a:t>Best Practice Tips for Fixed Assets</a:t>
            </a:r>
          </a:p>
          <a:p>
            <a:pPr marL="628650" lvl="1" indent="-171450">
              <a:buFont typeface="Courier New" panose="02070309020205020404" pitchFamily="49" charset="0"/>
              <a:buChar char="o"/>
            </a:pPr>
            <a:r>
              <a:rPr lang="en-US" sz="1200" dirty="0"/>
              <a:t>Organize and keep copies of all invoices and receipts for fixes asset purchases in a separate place from the other vendor documents.</a:t>
            </a:r>
          </a:p>
          <a:p>
            <a:pPr marL="628650" lvl="1" indent="-171450">
              <a:buFont typeface="Courier New" panose="02070309020205020404" pitchFamily="49" charset="0"/>
              <a:buChar char="o"/>
            </a:pPr>
            <a:r>
              <a:rPr lang="en-US" sz="1200" dirty="0"/>
              <a:t>Avoid the mistake of recording fixed assets to an expense category.</a:t>
            </a:r>
          </a:p>
          <a:p>
            <a:pPr marL="628650" lvl="1" indent="-171450">
              <a:buFont typeface="Courier New" panose="02070309020205020404" pitchFamily="49" charset="0"/>
              <a:buChar char="o"/>
            </a:pPr>
            <a:r>
              <a:rPr lang="en-US" sz="1200" dirty="0"/>
              <a:t>Make sure that accumulated depreciation is recorded in the accounting records.</a:t>
            </a:r>
          </a:p>
          <a:p>
            <a:pPr lvl="1"/>
            <a:endParaRPr lang="en-US" sz="1200" dirty="0"/>
          </a:p>
          <a:p>
            <a:pPr marL="171450" indent="-171450">
              <a:buFont typeface="Courier New" panose="02070309020205020404" pitchFamily="49" charset="0"/>
              <a:buChar char="o"/>
            </a:pPr>
            <a:r>
              <a:rPr lang="en-US" sz="1200" b="1" dirty="0"/>
              <a:t>Be sure to have a detailed equipment listing (with item description) of the entity’s fixed assets. This must match to what is reported in the audited financial statements. This information is needed for page 14 of the Confidential Questionnaire.</a:t>
            </a:r>
          </a:p>
        </p:txBody>
      </p:sp>
    </p:spTree>
    <p:extLst>
      <p:ext uri="{BB962C8B-B14F-4D97-AF65-F5344CB8AC3E}">
        <p14:creationId xmlns:p14="http://schemas.microsoft.com/office/powerpoint/2010/main" val="222184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Current Liabilities Best Practices</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4185761"/>
          </a:xfrm>
          <a:prstGeom prst="rect">
            <a:avLst/>
          </a:prstGeom>
        </p:spPr>
        <p:txBody>
          <a:bodyPr wrap="square">
            <a:spAutoFit/>
          </a:bodyPr>
          <a:lstStyle/>
          <a:p>
            <a:pPr marL="171450" indent="-171450">
              <a:buFont typeface="Courier New" panose="02070309020205020404" pitchFamily="49" charset="0"/>
              <a:buChar char="o"/>
            </a:pPr>
            <a:r>
              <a:rPr lang="en-US" sz="1400" b="1" dirty="0"/>
              <a:t>Accounts Payable</a:t>
            </a:r>
            <a:endParaRPr lang="en-US" sz="1400" dirty="0"/>
          </a:p>
          <a:p>
            <a:pPr marL="628650" lvl="1" indent="-171450">
              <a:buFont typeface="Courier New" panose="02070309020205020404" pitchFamily="49" charset="0"/>
              <a:buChar char="o"/>
            </a:pPr>
            <a:r>
              <a:rPr lang="en-US" sz="1400" dirty="0"/>
              <a:t>Make sure to get all vendor invoices recorded in the accounting records in the proper period. Auditors look for evidence of missing vendor invoices.</a:t>
            </a:r>
          </a:p>
          <a:p>
            <a:pPr marL="628650" lvl="1" indent="-171450">
              <a:buFont typeface="Courier New" panose="02070309020205020404" pitchFamily="49" charset="0"/>
              <a:buChar char="o"/>
            </a:pPr>
            <a:endParaRPr lang="en-US" sz="1400" dirty="0"/>
          </a:p>
          <a:p>
            <a:pPr marL="171450" indent="-171450">
              <a:buFont typeface="Courier New" panose="02070309020205020404" pitchFamily="49" charset="0"/>
              <a:buChar char="o"/>
            </a:pPr>
            <a:r>
              <a:rPr lang="en-US" sz="1400" b="1" dirty="0"/>
              <a:t>Accrued Liabilities</a:t>
            </a:r>
            <a:endParaRPr lang="en-US" sz="1400" dirty="0"/>
          </a:p>
          <a:p>
            <a:pPr marL="628650" lvl="1" indent="-171450">
              <a:buFont typeface="Courier New" panose="02070309020205020404" pitchFamily="49" charset="0"/>
              <a:buChar char="o"/>
            </a:pPr>
            <a:r>
              <a:rPr lang="en-US" sz="1400" dirty="0"/>
              <a:t>Make sure the Accountant or Bookkeeper tracks and records all expenses incurred that have not been paid before the financial statement date. Auditors will usually look in an entity’s records at a time past the financial statement date for transactions recorded that should have been included in the period under audit. </a:t>
            </a:r>
          </a:p>
          <a:p>
            <a:pPr marL="628650" lvl="1" indent="-171450">
              <a:buFont typeface="Courier New" panose="02070309020205020404" pitchFamily="49" charset="0"/>
              <a:buChar char="o"/>
            </a:pPr>
            <a:endParaRPr lang="en-US" sz="1400" dirty="0"/>
          </a:p>
          <a:p>
            <a:pPr marL="171450" indent="-171450">
              <a:buFont typeface="Courier New" panose="02070309020205020404" pitchFamily="49" charset="0"/>
              <a:buChar char="o"/>
            </a:pPr>
            <a:r>
              <a:rPr lang="en-US" sz="1400" b="1" dirty="0"/>
              <a:t>Billings in Excess of Costs and Estimated Earnings on Uncompleted Contracts</a:t>
            </a:r>
          </a:p>
          <a:p>
            <a:pPr marL="628650" lvl="1" indent="-171450">
              <a:buFont typeface="Courier New" panose="02070309020205020404" pitchFamily="49" charset="0"/>
              <a:buChar char="o"/>
            </a:pPr>
            <a:r>
              <a:rPr lang="en-US" sz="1400" dirty="0"/>
              <a:t>On page 16 of the confidential questionnaire. This happens when billings by the entity are greater than the revenue earned on uncompleted contracts.	</a:t>
            </a:r>
          </a:p>
          <a:p>
            <a:pPr lvl="1"/>
            <a:endParaRPr lang="en-US" sz="1400" dirty="0"/>
          </a:p>
          <a:p>
            <a:pPr marL="171450" indent="-171450">
              <a:buFont typeface="Courier New" panose="02070309020205020404" pitchFamily="49" charset="0"/>
              <a:buChar char="o"/>
            </a:pPr>
            <a:r>
              <a:rPr lang="en-US" sz="1400" b="1" dirty="0"/>
              <a:t>Current Portion of Long-Term Debt</a:t>
            </a:r>
            <a:endParaRPr lang="en-US" sz="1400" dirty="0"/>
          </a:p>
          <a:p>
            <a:pPr marL="628650" lvl="1" indent="-171450">
              <a:buFont typeface="Courier New" panose="02070309020205020404" pitchFamily="49" charset="0"/>
              <a:buChar char="o"/>
            </a:pPr>
            <a:r>
              <a:rPr lang="en-US" sz="1400" dirty="0"/>
              <a:t>Keep copies of contracts for autos or other equipment on which the entity makes loan payments. In the accounting records, it is required to show the balance due within the next 12 months on a debt that will be paid over a term that is longer than one year. Have available an amortization schedule that shows the interest and principal payments over the payment term.</a:t>
            </a:r>
          </a:p>
        </p:txBody>
      </p:sp>
    </p:spTree>
    <p:extLst>
      <p:ext uri="{BB962C8B-B14F-4D97-AF65-F5344CB8AC3E}">
        <p14:creationId xmlns:p14="http://schemas.microsoft.com/office/powerpoint/2010/main" val="416938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Long-Term Liabilities Best Practices</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1015663"/>
          </a:xfrm>
          <a:prstGeom prst="rect">
            <a:avLst/>
          </a:prstGeom>
        </p:spPr>
        <p:txBody>
          <a:bodyPr wrap="square">
            <a:spAutoFit/>
          </a:bodyPr>
          <a:lstStyle/>
          <a:p>
            <a:pPr marL="171450" indent="-171450">
              <a:buFont typeface="Courier New" panose="02070309020205020404" pitchFamily="49" charset="0"/>
              <a:buChar char="o"/>
            </a:pPr>
            <a:r>
              <a:rPr lang="en-US" sz="2000" b="1" dirty="0"/>
              <a:t>Long-Term Portion of Long-Term Debt</a:t>
            </a:r>
            <a:endParaRPr lang="en-US" sz="2000" dirty="0"/>
          </a:p>
          <a:p>
            <a:pPr marL="628650" lvl="1" indent="-171450">
              <a:buFont typeface="Courier New" panose="02070309020205020404" pitchFamily="49" charset="0"/>
              <a:buChar char="o"/>
            </a:pPr>
            <a:endParaRPr lang="en-US" sz="2000" dirty="0"/>
          </a:p>
          <a:p>
            <a:pPr marL="628650" lvl="1" indent="-171450">
              <a:buFont typeface="Courier New" panose="02070309020205020404" pitchFamily="49" charset="0"/>
              <a:buChar char="o"/>
            </a:pPr>
            <a:r>
              <a:rPr lang="en-US" sz="2000" dirty="0"/>
              <a:t>Same advice used for the current portion of long-term debts.</a:t>
            </a:r>
          </a:p>
        </p:txBody>
      </p:sp>
    </p:spTree>
    <p:extLst>
      <p:ext uri="{BB962C8B-B14F-4D97-AF65-F5344CB8AC3E}">
        <p14:creationId xmlns:p14="http://schemas.microsoft.com/office/powerpoint/2010/main" val="241012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Equities Best Practices</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4216539"/>
          </a:xfrm>
          <a:prstGeom prst="rect">
            <a:avLst/>
          </a:prstGeom>
        </p:spPr>
        <p:txBody>
          <a:bodyPr wrap="square">
            <a:spAutoFit/>
          </a:bodyPr>
          <a:lstStyle/>
          <a:p>
            <a:pPr marL="171450" indent="-171450">
              <a:buFont typeface="Courier New" panose="02070309020205020404" pitchFamily="49" charset="0"/>
              <a:buChar char="o"/>
            </a:pPr>
            <a:r>
              <a:rPr lang="en-US" sz="1600" b="1" dirty="0"/>
              <a:t>Owner Contributions</a:t>
            </a:r>
            <a:endParaRPr lang="en-US" sz="1600" dirty="0"/>
          </a:p>
          <a:p>
            <a:pPr marL="628650" lvl="1" indent="-171450">
              <a:buFont typeface="Courier New" panose="02070309020205020404" pitchFamily="49" charset="0"/>
              <a:buChar char="o"/>
            </a:pPr>
            <a:endParaRPr lang="en-US" sz="1600" dirty="0"/>
          </a:p>
          <a:p>
            <a:pPr marL="628650" lvl="1" indent="-171450">
              <a:buFont typeface="Courier New" panose="02070309020205020404" pitchFamily="49" charset="0"/>
              <a:buChar char="o"/>
            </a:pPr>
            <a:r>
              <a:rPr lang="en-US" sz="1600" dirty="0"/>
              <a:t>Create clear and documented policies for owners making contributions to the entity. Be sure the distinction is clear on what is investment funding to the business vs a loan. Keep good documentation as support.</a:t>
            </a:r>
          </a:p>
          <a:p>
            <a:pPr marL="628650" lvl="1" indent="-171450">
              <a:buFont typeface="Courier New" panose="02070309020205020404" pitchFamily="49" charset="0"/>
              <a:buChar char="o"/>
            </a:pPr>
            <a:endParaRPr lang="en-US" sz="1600" dirty="0"/>
          </a:p>
          <a:p>
            <a:pPr marL="171450" indent="-171450">
              <a:buFont typeface="Courier New" panose="02070309020205020404" pitchFamily="49" charset="0"/>
              <a:buChar char="o"/>
            </a:pPr>
            <a:r>
              <a:rPr lang="en-US" sz="1600" b="1" dirty="0"/>
              <a:t>Owner Distributions</a:t>
            </a:r>
            <a:endParaRPr lang="en-US" sz="1600" dirty="0"/>
          </a:p>
          <a:p>
            <a:pPr marL="628650" lvl="1" indent="-171450">
              <a:buFont typeface="Courier New" panose="02070309020205020404" pitchFamily="49" charset="0"/>
              <a:buChar char="o"/>
            </a:pPr>
            <a:endParaRPr lang="en-US" sz="1600" dirty="0"/>
          </a:p>
          <a:p>
            <a:pPr marL="628650" lvl="1" indent="-171450">
              <a:buFont typeface="Courier New" panose="02070309020205020404" pitchFamily="49" charset="0"/>
              <a:buChar char="o"/>
            </a:pPr>
            <a:r>
              <a:rPr lang="en-US" sz="1600" dirty="0"/>
              <a:t>Be mindful of the legal structure and the size of the entity. Sole proprietors and LLC owner(s) payments should not be recorded as a payroll expense, but as an owner’s draw and should be recorded as distributions. </a:t>
            </a:r>
          </a:p>
          <a:p>
            <a:pPr lvl="1"/>
            <a:endParaRPr lang="en-US" sz="1600" dirty="0"/>
          </a:p>
          <a:p>
            <a:pPr marL="628650" lvl="1" indent="-171450">
              <a:buFont typeface="Courier New" panose="02070309020205020404" pitchFamily="49" charset="0"/>
              <a:buChar char="o"/>
            </a:pPr>
            <a:r>
              <a:rPr lang="en-US" sz="1600" dirty="0"/>
              <a:t>The suggestion is being made to avoid making personal purchases and paying bills from the entity’s bank accounts. </a:t>
            </a:r>
          </a:p>
          <a:p>
            <a:pPr lvl="1"/>
            <a:endParaRPr lang="en-US" sz="1600" dirty="0"/>
          </a:p>
          <a:p>
            <a:pPr marL="628650" lvl="1" indent="-171450">
              <a:buFont typeface="Courier New" panose="02070309020205020404" pitchFamily="49" charset="0"/>
              <a:buChar char="o"/>
            </a:pPr>
            <a:r>
              <a:rPr lang="en-US" sz="1600" dirty="0"/>
              <a:t>Schedule regular payments to owners as distributions for covering living expenses.</a:t>
            </a:r>
          </a:p>
          <a:p>
            <a:pPr marL="628650" lvl="1" indent="-171450">
              <a:buFont typeface="Courier New" panose="02070309020205020404" pitchFamily="49" charset="0"/>
              <a:buChar char="o"/>
            </a:pPr>
            <a:endParaRPr lang="en-US" sz="1200" dirty="0"/>
          </a:p>
        </p:txBody>
      </p:sp>
    </p:spTree>
    <p:extLst>
      <p:ext uri="{BB962C8B-B14F-4D97-AF65-F5344CB8AC3E}">
        <p14:creationId xmlns:p14="http://schemas.microsoft.com/office/powerpoint/2010/main" val="106090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Net Working Capital Best Practices</a:t>
            </a: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2492990"/>
          </a:xfrm>
          <a:prstGeom prst="rect">
            <a:avLst/>
          </a:prstGeom>
        </p:spPr>
        <p:txBody>
          <a:bodyPr wrap="square">
            <a:spAutoFit/>
          </a:bodyPr>
          <a:lstStyle/>
          <a:p>
            <a:pPr marL="171450" indent="-171450">
              <a:buFont typeface="Courier New" panose="02070309020205020404" pitchFamily="49" charset="0"/>
              <a:buChar char="o"/>
            </a:pPr>
            <a:r>
              <a:rPr lang="en-US" sz="1600" b="1" dirty="0"/>
              <a:t>Suggestions</a:t>
            </a:r>
            <a:endParaRPr lang="en-US" sz="1600" dirty="0"/>
          </a:p>
          <a:p>
            <a:pPr marL="628650" lvl="1" indent="-171450">
              <a:buFont typeface="Courier New" panose="02070309020205020404" pitchFamily="49" charset="0"/>
              <a:buChar char="o"/>
            </a:pPr>
            <a:endParaRPr lang="en-US" sz="1600" dirty="0"/>
          </a:p>
          <a:p>
            <a:pPr marL="628650" lvl="1" indent="-171450">
              <a:buFont typeface="Courier New" panose="02070309020205020404" pitchFamily="49" charset="0"/>
              <a:buChar char="o"/>
            </a:pPr>
            <a:r>
              <a:rPr lang="en-US" sz="1600" dirty="0"/>
              <a:t>Follow the recommendations given for current assets and current liabilities in this presentation.</a:t>
            </a:r>
          </a:p>
          <a:p>
            <a:pPr lvl="1"/>
            <a:endParaRPr lang="en-US" sz="1600" dirty="0"/>
          </a:p>
          <a:p>
            <a:pPr marL="628650" lvl="1" indent="-171450">
              <a:buFont typeface="Courier New" panose="02070309020205020404" pitchFamily="49" charset="0"/>
              <a:buChar char="o"/>
            </a:pPr>
            <a:r>
              <a:rPr lang="en-US" sz="1600" dirty="0"/>
              <a:t>Review the components of the entity’s net working capital with a CPA to see if now is the time to begin the prequalification process.</a:t>
            </a:r>
          </a:p>
          <a:p>
            <a:pPr marL="628650" lvl="1" indent="-171450">
              <a:buFont typeface="Courier New" panose="02070309020205020404" pitchFamily="49" charset="0"/>
              <a:buChar char="o"/>
            </a:pPr>
            <a:endParaRPr lang="en-US" sz="1600" dirty="0"/>
          </a:p>
          <a:p>
            <a:pPr marL="628650" lvl="1" indent="-171450">
              <a:buFont typeface="Courier New" panose="02070309020205020404" pitchFamily="49" charset="0"/>
              <a:buChar char="o"/>
            </a:pPr>
            <a:endParaRPr lang="en-US" sz="1600" dirty="0"/>
          </a:p>
          <a:p>
            <a:pPr lvl="1"/>
            <a:endParaRPr lang="en-US" sz="1200" dirty="0"/>
          </a:p>
        </p:txBody>
      </p:sp>
    </p:spTree>
    <p:extLst>
      <p:ext uri="{BB962C8B-B14F-4D97-AF65-F5344CB8AC3E}">
        <p14:creationId xmlns:p14="http://schemas.microsoft.com/office/powerpoint/2010/main" val="407501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xmlns="" id="{DD131AF9-B568-41B0-AB72-985477D971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2387" y="2808727"/>
            <a:ext cx="6174215" cy="4071115"/>
          </a:xfrm>
          <a:prstGeom prst="rect">
            <a:avLst/>
          </a:prstGeom>
        </p:spPr>
      </p:pic>
      <p:sp>
        <p:nvSpPr>
          <p:cNvPr id="14" name="Title 13">
            <a:extLst>
              <a:ext uri="{FF2B5EF4-FFF2-40B4-BE49-F238E27FC236}">
                <a16:creationId xmlns:a16="http://schemas.microsoft.com/office/drawing/2014/main" xmlns="" id="{D0CD6ECE-928C-4342-ABAA-B93F80840584}"/>
              </a:ext>
            </a:extLst>
          </p:cNvPr>
          <p:cNvSpPr>
            <a:spLocks noGrp="1"/>
          </p:cNvSpPr>
          <p:nvPr>
            <p:ph type="title"/>
          </p:nvPr>
        </p:nvSpPr>
        <p:spPr>
          <a:xfrm>
            <a:off x="227349" y="0"/>
            <a:ext cx="3970099" cy="2307771"/>
          </a:xfrm>
        </p:spPr>
        <p:txBody>
          <a:bodyPr/>
          <a:lstStyle/>
          <a:p>
            <a:r>
              <a:rPr lang="en-US" dirty="0"/>
              <a:t/>
            </a:r>
            <a:br>
              <a:rPr lang="en-US" dirty="0"/>
            </a:br>
            <a:r>
              <a:rPr lang="en-US" dirty="0"/>
              <a:t>Agenda</a:t>
            </a:r>
            <a:endParaRPr lang="en-US" noProof="0" dirty="0"/>
          </a:p>
        </p:txBody>
      </p:sp>
      <p:grpSp>
        <p:nvGrpSpPr>
          <p:cNvPr id="16" name="Group 568">
            <a:extLst>
              <a:ext uri="{FF2B5EF4-FFF2-40B4-BE49-F238E27FC236}">
                <a16:creationId xmlns:a16="http://schemas.microsoft.com/office/drawing/2014/main" xmlns="" id="{8E1CFFC2-13B4-4C0A-9F6D-9D45F8DCDC11}"/>
              </a:ext>
            </a:extLst>
          </p:cNvPr>
          <p:cNvGrpSpPr/>
          <p:nvPr/>
        </p:nvGrpSpPr>
        <p:grpSpPr>
          <a:xfrm rot="3427814">
            <a:off x="2461757" y="2250260"/>
            <a:ext cx="1462767" cy="1525916"/>
            <a:chOff x="1128351" y="2365724"/>
            <a:chExt cx="1233263" cy="1299349"/>
          </a:xfrm>
          <a:solidFill>
            <a:schemeClr val="accent2"/>
          </a:solidFill>
        </p:grpSpPr>
        <p:sp>
          <p:nvSpPr>
            <p:cNvPr id="17" name="Freeform 946">
              <a:extLst>
                <a:ext uri="{FF2B5EF4-FFF2-40B4-BE49-F238E27FC236}">
                  <a16:creationId xmlns:a16="http://schemas.microsoft.com/office/drawing/2014/main" xmlns="" id="{59771F20-9AD2-4130-B2DB-D921952069AB}"/>
                </a:ext>
              </a:extLst>
            </p:cNvPr>
            <p:cNvSpPr>
              <a:spLocks/>
            </p:cNvSpPr>
            <p:nvPr/>
          </p:nvSpPr>
          <p:spPr bwMode="auto">
            <a:xfrm flipV="1">
              <a:off x="1794554" y="2365724"/>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 name="Freeform 948">
              <a:extLst>
                <a:ext uri="{FF2B5EF4-FFF2-40B4-BE49-F238E27FC236}">
                  <a16:creationId xmlns:a16="http://schemas.microsoft.com/office/drawing/2014/main" xmlns="" id="{BF2D9B45-D2E7-447C-95FB-646D9D449DA7}"/>
                </a:ext>
              </a:extLst>
            </p:cNvPr>
            <p:cNvSpPr>
              <a:spLocks/>
            </p:cNvSpPr>
            <p:nvPr/>
          </p:nvSpPr>
          <p:spPr bwMode="auto">
            <a:xfrm flipV="1">
              <a:off x="1902170" y="237024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 name="Freeform 943">
              <a:extLst>
                <a:ext uri="{FF2B5EF4-FFF2-40B4-BE49-F238E27FC236}">
                  <a16:creationId xmlns:a16="http://schemas.microsoft.com/office/drawing/2014/main" xmlns="" id="{8944222B-A093-4D1B-81E1-0FC663DAF389}"/>
                </a:ext>
              </a:extLst>
            </p:cNvPr>
            <p:cNvSpPr>
              <a:spLocks/>
            </p:cNvSpPr>
            <p:nvPr/>
          </p:nvSpPr>
          <p:spPr bwMode="auto">
            <a:xfrm flipV="1">
              <a:off x="1670531" y="249196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0" name="Freeform 945">
              <a:extLst>
                <a:ext uri="{FF2B5EF4-FFF2-40B4-BE49-F238E27FC236}">
                  <a16:creationId xmlns:a16="http://schemas.microsoft.com/office/drawing/2014/main" xmlns="" id="{9D788AB0-9D1E-4F23-A21B-7DF6C73D2670}"/>
                </a:ext>
              </a:extLst>
            </p:cNvPr>
            <p:cNvSpPr>
              <a:spLocks/>
            </p:cNvSpPr>
            <p:nvPr/>
          </p:nvSpPr>
          <p:spPr bwMode="auto">
            <a:xfrm flipV="1">
              <a:off x="1764489" y="2491645"/>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1" name="Freeform 946">
              <a:extLst>
                <a:ext uri="{FF2B5EF4-FFF2-40B4-BE49-F238E27FC236}">
                  <a16:creationId xmlns:a16="http://schemas.microsoft.com/office/drawing/2014/main" xmlns="" id="{AD909170-473E-4B67-852E-6E05CF4C4164}"/>
                </a:ext>
              </a:extLst>
            </p:cNvPr>
            <p:cNvSpPr>
              <a:spLocks/>
            </p:cNvSpPr>
            <p:nvPr/>
          </p:nvSpPr>
          <p:spPr bwMode="auto">
            <a:xfrm flipV="1">
              <a:off x="1861229" y="2494226"/>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2" name="Freeform 948">
              <a:extLst>
                <a:ext uri="{FF2B5EF4-FFF2-40B4-BE49-F238E27FC236}">
                  <a16:creationId xmlns:a16="http://schemas.microsoft.com/office/drawing/2014/main" xmlns="" id="{220D9521-E119-458A-B943-6B1FC4C09895}"/>
                </a:ext>
              </a:extLst>
            </p:cNvPr>
            <p:cNvSpPr>
              <a:spLocks/>
            </p:cNvSpPr>
            <p:nvPr/>
          </p:nvSpPr>
          <p:spPr bwMode="auto">
            <a:xfrm flipV="1">
              <a:off x="1968845" y="2498742"/>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3" name="Freeform 950">
              <a:extLst>
                <a:ext uri="{FF2B5EF4-FFF2-40B4-BE49-F238E27FC236}">
                  <a16:creationId xmlns:a16="http://schemas.microsoft.com/office/drawing/2014/main" xmlns="" id="{3F973D99-C087-451F-A78B-6F60C311A940}"/>
                </a:ext>
              </a:extLst>
            </p:cNvPr>
            <p:cNvSpPr>
              <a:spLocks/>
            </p:cNvSpPr>
            <p:nvPr/>
          </p:nvSpPr>
          <p:spPr bwMode="auto">
            <a:xfrm flipV="1">
              <a:off x="2062987" y="250035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4" name="Freeform 952">
              <a:extLst>
                <a:ext uri="{FF2B5EF4-FFF2-40B4-BE49-F238E27FC236}">
                  <a16:creationId xmlns:a16="http://schemas.microsoft.com/office/drawing/2014/main" xmlns="" id="{4D785900-A415-4B33-A77F-A6AC79ACBE05}"/>
                </a:ext>
              </a:extLst>
            </p:cNvPr>
            <p:cNvSpPr>
              <a:spLocks/>
            </p:cNvSpPr>
            <p:nvPr/>
          </p:nvSpPr>
          <p:spPr bwMode="auto">
            <a:xfrm flipV="1">
              <a:off x="2163011" y="250100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5" name="Freeform 940">
              <a:extLst>
                <a:ext uri="{FF2B5EF4-FFF2-40B4-BE49-F238E27FC236}">
                  <a16:creationId xmlns:a16="http://schemas.microsoft.com/office/drawing/2014/main" xmlns="" id="{EAE04851-9D48-46AE-9B7D-94A265C289AF}"/>
                </a:ext>
              </a:extLst>
            </p:cNvPr>
            <p:cNvSpPr>
              <a:spLocks/>
            </p:cNvSpPr>
            <p:nvPr/>
          </p:nvSpPr>
          <p:spPr bwMode="auto">
            <a:xfrm flipV="1">
              <a:off x="1355710" y="2617500"/>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6" name="Freeform 941">
              <a:extLst>
                <a:ext uri="{FF2B5EF4-FFF2-40B4-BE49-F238E27FC236}">
                  <a16:creationId xmlns:a16="http://schemas.microsoft.com/office/drawing/2014/main" xmlns="" id="{BB903AC7-EB0B-43B9-A8D9-BC4660F69B5C}"/>
                </a:ext>
              </a:extLst>
            </p:cNvPr>
            <p:cNvSpPr>
              <a:spLocks/>
            </p:cNvSpPr>
            <p:nvPr/>
          </p:nvSpPr>
          <p:spPr bwMode="auto">
            <a:xfrm flipV="1">
              <a:off x="1455839" y="2619167"/>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7" name="Freeform 942">
              <a:extLst>
                <a:ext uri="{FF2B5EF4-FFF2-40B4-BE49-F238E27FC236}">
                  <a16:creationId xmlns:a16="http://schemas.microsoft.com/office/drawing/2014/main" xmlns="" id="{2254BF4D-9BBD-4C8A-9F26-D88BFFC6A9E4}"/>
                </a:ext>
              </a:extLst>
            </p:cNvPr>
            <p:cNvSpPr>
              <a:spLocks/>
            </p:cNvSpPr>
            <p:nvPr/>
          </p:nvSpPr>
          <p:spPr bwMode="auto">
            <a:xfrm flipV="1">
              <a:off x="1558119" y="2624275"/>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8" name="Freeform 943">
              <a:extLst>
                <a:ext uri="{FF2B5EF4-FFF2-40B4-BE49-F238E27FC236}">
                  <a16:creationId xmlns:a16="http://schemas.microsoft.com/office/drawing/2014/main" xmlns="" id="{12820EE1-4BE0-43C1-9EC8-D7D1CC3EC9B2}"/>
                </a:ext>
              </a:extLst>
            </p:cNvPr>
            <p:cNvSpPr>
              <a:spLocks/>
            </p:cNvSpPr>
            <p:nvPr/>
          </p:nvSpPr>
          <p:spPr bwMode="auto">
            <a:xfrm flipV="1">
              <a:off x="1670531" y="262201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29" name="Freeform 945">
              <a:extLst>
                <a:ext uri="{FF2B5EF4-FFF2-40B4-BE49-F238E27FC236}">
                  <a16:creationId xmlns:a16="http://schemas.microsoft.com/office/drawing/2014/main" xmlns="" id="{3190E6CB-3C9F-4DA1-8531-DFDEAB11072D}"/>
                </a:ext>
              </a:extLst>
            </p:cNvPr>
            <p:cNvSpPr>
              <a:spLocks/>
            </p:cNvSpPr>
            <p:nvPr/>
          </p:nvSpPr>
          <p:spPr bwMode="auto">
            <a:xfrm flipV="1">
              <a:off x="1764489" y="2621694"/>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0" name="Freeform 946">
              <a:extLst>
                <a:ext uri="{FF2B5EF4-FFF2-40B4-BE49-F238E27FC236}">
                  <a16:creationId xmlns:a16="http://schemas.microsoft.com/office/drawing/2014/main" xmlns="" id="{BFC1260C-6425-4436-8E25-3CEF2472F6DB}"/>
                </a:ext>
              </a:extLst>
            </p:cNvPr>
            <p:cNvSpPr>
              <a:spLocks/>
            </p:cNvSpPr>
            <p:nvPr/>
          </p:nvSpPr>
          <p:spPr bwMode="auto">
            <a:xfrm flipV="1">
              <a:off x="1861229" y="262427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1" name="Freeform 947">
              <a:extLst>
                <a:ext uri="{FF2B5EF4-FFF2-40B4-BE49-F238E27FC236}">
                  <a16:creationId xmlns:a16="http://schemas.microsoft.com/office/drawing/2014/main" xmlns="" id="{A5F37453-54BE-4204-9504-F1CC6E74CB40}"/>
                </a:ext>
              </a:extLst>
            </p:cNvPr>
            <p:cNvSpPr>
              <a:spLocks/>
            </p:cNvSpPr>
            <p:nvPr/>
          </p:nvSpPr>
          <p:spPr bwMode="auto">
            <a:xfrm flipV="1">
              <a:off x="1134585" y="2742889"/>
              <a:ext cx="93261" cy="83233"/>
            </a:xfrm>
            <a:custGeom>
              <a:avLst/>
              <a:gdLst/>
              <a:ahLst/>
              <a:cxnLst>
                <a:cxn ang="0">
                  <a:pos x="42" y="4"/>
                </a:cxn>
                <a:cxn ang="0">
                  <a:pos x="45" y="92"/>
                </a:cxn>
                <a:cxn ang="0">
                  <a:pos x="0" y="49"/>
                </a:cxn>
                <a:cxn ang="0">
                  <a:pos x="42" y="4"/>
                </a:cxn>
              </a:cxnLst>
              <a:rect l="0" t="0" r="r" b="b"/>
              <a:pathLst>
                <a:path w="102" h="92">
                  <a:moveTo>
                    <a:pt x="42" y="4"/>
                  </a:moveTo>
                  <a:cubicBezTo>
                    <a:pt x="101" y="0"/>
                    <a:pt x="102" y="91"/>
                    <a:pt x="45" y="92"/>
                  </a:cubicBezTo>
                  <a:cubicBezTo>
                    <a:pt x="20" y="92"/>
                    <a:pt x="1" y="72"/>
                    <a:pt x="0" y="49"/>
                  </a:cubicBezTo>
                  <a:cubicBezTo>
                    <a:pt x="0" y="24"/>
                    <a:pt x="16" y="6"/>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2" name="Freeform 948">
              <a:extLst>
                <a:ext uri="{FF2B5EF4-FFF2-40B4-BE49-F238E27FC236}">
                  <a16:creationId xmlns:a16="http://schemas.microsoft.com/office/drawing/2014/main" xmlns="" id="{21C4BCC6-116E-4EBA-8FC6-414E8F7F6B67}"/>
                </a:ext>
              </a:extLst>
            </p:cNvPr>
            <p:cNvSpPr>
              <a:spLocks/>
            </p:cNvSpPr>
            <p:nvPr/>
          </p:nvSpPr>
          <p:spPr bwMode="auto">
            <a:xfrm flipV="1">
              <a:off x="1968845" y="2628792"/>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3" name="Freeform 950">
              <a:extLst>
                <a:ext uri="{FF2B5EF4-FFF2-40B4-BE49-F238E27FC236}">
                  <a16:creationId xmlns:a16="http://schemas.microsoft.com/office/drawing/2014/main" xmlns="" id="{7F8807D4-78AB-4808-B3F7-B709902BB6F5}"/>
                </a:ext>
              </a:extLst>
            </p:cNvPr>
            <p:cNvSpPr>
              <a:spLocks/>
            </p:cNvSpPr>
            <p:nvPr/>
          </p:nvSpPr>
          <p:spPr bwMode="auto">
            <a:xfrm flipV="1">
              <a:off x="2062987" y="263040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4" name="Freeform 952">
              <a:extLst>
                <a:ext uri="{FF2B5EF4-FFF2-40B4-BE49-F238E27FC236}">
                  <a16:creationId xmlns:a16="http://schemas.microsoft.com/office/drawing/2014/main" xmlns="" id="{766C85F9-4397-425A-B899-96B7FBCF2522}"/>
                </a:ext>
              </a:extLst>
            </p:cNvPr>
            <p:cNvSpPr>
              <a:spLocks/>
            </p:cNvSpPr>
            <p:nvPr/>
          </p:nvSpPr>
          <p:spPr bwMode="auto">
            <a:xfrm flipV="1">
              <a:off x="2163011" y="263105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5" name="Freeform 954">
              <a:extLst>
                <a:ext uri="{FF2B5EF4-FFF2-40B4-BE49-F238E27FC236}">
                  <a16:creationId xmlns:a16="http://schemas.microsoft.com/office/drawing/2014/main" xmlns="" id="{7A77007B-863C-4F69-8BA9-EE52AA4AEB3B}"/>
                </a:ext>
              </a:extLst>
            </p:cNvPr>
            <p:cNvSpPr>
              <a:spLocks/>
            </p:cNvSpPr>
            <p:nvPr/>
          </p:nvSpPr>
          <p:spPr bwMode="auto">
            <a:xfrm flipV="1">
              <a:off x="2254403" y="2635567"/>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6" name="Freeform 956">
              <a:extLst>
                <a:ext uri="{FF2B5EF4-FFF2-40B4-BE49-F238E27FC236}">
                  <a16:creationId xmlns:a16="http://schemas.microsoft.com/office/drawing/2014/main" xmlns="" id="{98549192-2747-47B5-B290-F2249EDD5770}"/>
                </a:ext>
              </a:extLst>
            </p:cNvPr>
            <p:cNvSpPr>
              <a:spLocks/>
            </p:cNvSpPr>
            <p:nvPr/>
          </p:nvSpPr>
          <p:spPr bwMode="auto">
            <a:xfrm flipV="1">
              <a:off x="2339473" y="2644600"/>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7" name="Freeform 940">
              <a:extLst>
                <a:ext uri="{FF2B5EF4-FFF2-40B4-BE49-F238E27FC236}">
                  <a16:creationId xmlns:a16="http://schemas.microsoft.com/office/drawing/2014/main" xmlns="" id="{EE6A11D4-029A-419B-90CD-2ECCCB40CE5D}"/>
                </a:ext>
              </a:extLst>
            </p:cNvPr>
            <p:cNvSpPr>
              <a:spLocks/>
            </p:cNvSpPr>
            <p:nvPr/>
          </p:nvSpPr>
          <p:spPr bwMode="auto">
            <a:xfrm flipV="1">
              <a:off x="1247900" y="2742146"/>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8" name="Freeform 941">
              <a:extLst>
                <a:ext uri="{FF2B5EF4-FFF2-40B4-BE49-F238E27FC236}">
                  <a16:creationId xmlns:a16="http://schemas.microsoft.com/office/drawing/2014/main" xmlns="" id="{2E299763-5038-4CC5-9477-615FD156E3C3}"/>
                </a:ext>
              </a:extLst>
            </p:cNvPr>
            <p:cNvSpPr>
              <a:spLocks/>
            </p:cNvSpPr>
            <p:nvPr/>
          </p:nvSpPr>
          <p:spPr bwMode="auto">
            <a:xfrm flipV="1">
              <a:off x="1360857" y="2743490"/>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39" name="Freeform 942">
              <a:extLst>
                <a:ext uri="{FF2B5EF4-FFF2-40B4-BE49-F238E27FC236}">
                  <a16:creationId xmlns:a16="http://schemas.microsoft.com/office/drawing/2014/main" xmlns="" id="{69B2BF03-02C2-45B1-B157-F281BA7E7575}"/>
                </a:ext>
              </a:extLst>
            </p:cNvPr>
            <p:cNvSpPr>
              <a:spLocks/>
            </p:cNvSpPr>
            <p:nvPr/>
          </p:nvSpPr>
          <p:spPr bwMode="auto">
            <a:xfrm flipV="1">
              <a:off x="1454426" y="2750534"/>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0" name="Freeform 943">
              <a:extLst>
                <a:ext uri="{FF2B5EF4-FFF2-40B4-BE49-F238E27FC236}">
                  <a16:creationId xmlns:a16="http://schemas.microsoft.com/office/drawing/2014/main" xmlns="" id="{0BA22B14-7C60-4E4D-A5C4-8A2761829420}"/>
                </a:ext>
              </a:extLst>
            </p:cNvPr>
            <p:cNvSpPr>
              <a:spLocks/>
            </p:cNvSpPr>
            <p:nvPr/>
          </p:nvSpPr>
          <p:spPr bwMode="auto">
            <a:xfrm flipV="1">
              <a:off x="1564287" y="2745372"/>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1" name="Freeform 944">
              <a:extLst>
                <a:ext uri="{FF2B5EF4-FFF2-40B4-BE49-F238E27FC236}">
                  <a16:creationId xmlns:a16="http://schemas.microsoft.com/office/drawing/2014/main" xmlns="" id="{B6F1A15C-6416-478B-9B3B-1C1F007E8F36}"/>
                </a:ext>
              </a:extLst>
            </p:cNvPr>
            <p:cNvSpPr>
              <a:spLocks/>
            </p:cNvSpPr>
            <p:nvPr/>
          </p:nvSpPr>
          <p:spPr bwMode="auto">
            <a:xfrm flipV="1">
              <a:off x="1128351" y="2879104"/>
              <a:ext cx="105729" cy="80654"/>
            </a:xfrm>
            <a:custGeom>
              <a:avLst/>
              <a:gdLst/>
              <a:ahLst/>
              <a:cxnLst>
                <a:cxn ang="0">
                  <a:pos x="60" y="2"/>
                </a:cxn>
                <a:cxn ang="0">
                  <a:pos x="95" y="79"/>
                </a:cxn>
                <a:cxn ang="0">
                  <a:pos x="30" y="79"/>
                </a:cxn>
                <a:cxn ang="0">
                  <a:pos x="60" y="2"/>
                </a:cxn>
              </a:cxnLst>
              <a:rect l="0" t="0" r="r" b="b"/>
              <a:pathLst>
                <a:path w="127" h="97">
                  <a:moveTo>
                    <a:pt x="60" y="2"/>
                  </a:moveTo>
                  <a:cubicBezTo>
                    <a:pt x="98" y="0"/>
                    <a:pt x="127" y="48"/>
                    <a:pt x="95" y="79"/>
                  </a:cubicBezTo>
                  <a:cubicBezTo>
                    <a:pt x="79" y="96"/>
                    <a:pt x="48" y="97"/>
                    <a:pt x="30" y="79"/>
                  </a:cubicBezTo>
                  <a:cubicBezTo>
                    <a:pt x="0" y="50"/>
                    <a:pt x="23" y="3"/>
                    <a:pt x="6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2" name="Freeform 945">
              <a:extLst>
                <a:ext uri="{FF2B5EF4-FFF2-40B4-BE49-F238E27FC236}">
                  <a16:creationId xmlns:a16="http://schemas.microsoft.com/office/drawing/2014/main" xmlns="" id="{0E721E62-D3A1-408F-A25B-5DB14E86812C}"/>
                </a:ext>
              </a:extLst>
            </p:cNvPr>
            <p:cNvSpPr>
              <a:spLocks/>
            </p:cNvSpPr>
            <p:nvPr/>
          </p:nvSpPr>
          <p:spPr bwMode="auto">
            <a:xfrm flipV="1">
              <a:off x="1668633" y="2744727"/>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3" name="Freeform 946">
              <a:extLst>
                <a:ext uri="{FF2B5EF4-FFF2-40B4-BE49-F238E27FC236}">
                  <a16:creationId xmlns:a16="http://schemas.microsoft.com/office/drawing/2014/main" xmlns="" id="{9F5768EA-8D36-4AF3-ACA3-3D7BE051F4C8}"/>
                </a:ext>
              </a:extLst>
            </p:cNvPr>
            <p:cNvSpPr>
              <a:spLocks/>
            </p:cNvSpPr>
            <p:nvPr/>
          </p:nvSpPr>
          <p:spPr bwMode="auto">
            <a:xfrm flipV="1">
              <a:off x="1767652" y="2747953"/>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4" name="Freeform 948">
              <a:extLst>
                <a:ext uri="{FF2B5EF4-FFF2-40B4-BE49-F238E27FC236}">
                  <a16:creationId xmlns:a16="http://schemas.microsoft.com/office/drawing/2014/main" xmlns="" id="{A11C3CE6-E0C4-4AE4-8893-ED9B88C829A0}"/>
                </a:ext>
              </a:extLst>
            </p:cNvPr>
            <p:cNvSpPr>
              <a:spLocks/>
            </p:cNvSpPr>
            <p:nvPr/>
          </p:nvSpPr>
          <p:spPr bwMode="auto">
            <a:xfrm flipV="1">
              <a:off x="1857909" y="275634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5" name="Freeform 950">
              <a:extLst>
                <a:ext uri="{FF2B5EF4-FFF2-40B4-BE49-F238E27FC236}">
                  <a16:creationId xmlns:a16="http://schemas.microsoft.com/office/drawing/2014/main" xmlns="" id="{C2BBE819-75A3-43C0-8F25-1FB04CF1F685}"/>
                </a:ext>
              </a:extLst>
            </p:cNvPr>
            <p:cNvSpPr>
              <a:spLocks/>
            </p:cNvSpPr>
            <p:nvPr/>
          </p:nvSpPr>
          <p:spPr bwMode="auto">
            <a:xfrm flipV="1">
              <a:off x="1973905" y="2758276"/>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6" name="Freeform 952">
              <a:extLst>
                <a:ext uri="{FF2B5EF4-FFF2-40B4-BE49-F238E27FC236}">
                  <a16:creationId xmlns:a16="http://schemas.microsoft.com/office/drawing/2014/main" xmlns="" id="{947406AE-3977-4984-A4CB-E8FFA35A0D10}"/>
                </a:ext>
              </a:extLst>
            </p:cNvPr>
            <p:cNvSpPr>
              <a:spLocks/>
            </p:cNvSpPr>
            <p:nvPr/>
          </p:nvSpPr>
          <p:spPr bwMode="auto">
            <a:xfrm flipV="1">
              <a:off x="2066309" y="2756341"/>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7" name="Freeform 954">
              <a:extLst>
                <a:ext uri="{FF2B5EF4-FFF2-40B4-BE49-F238E27FC236}">
                  <a16:creationId xmlns:a16="http://schemas.microsoft.com/office/drawing/2014/main" xmlns="" id="{2A432AEC-663A-42C5-91FE-D7731DF8064D}"/>
                </a:ext>
              </a:extLst>
            </p:cNvPr>
            <p:cNvSpPr>
              <a:spLocks/>
            </p:cNvSpPr>
            <p:nvPr/>
          </p:nvSpPr>
          <p:spPr bwMode="auto">
            <a:xfrm flipV="1">
              <a:off x="2164908" y="2761503"/>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8" name="Freeform 956">
              <a:extLst>
                <a:ext uri="{FF2B5EF4-FFF2-40B4-BE49-F238E27FC236}">
                  <a16:creationId xmlns:a16="http://schemas.microsoft.com/office/drawing/2014/main" xmlns="" id="{9765FDCE-8496-4726-BF91-1E4E904714EE}"/>
                </a:ext>
              </a:extLst>
            </p:cNvPr>
            <p:cNvSpPr>
              <a:spLocks/>
            </p:cNvSpPr>
            <p:nvPr/>
          </p:nvSpPr>
          <p:spPr bwMode="auto">
            <a:xfrm flipV="1">
              <a:off x="2263418" y="2771181"/>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49" name="Freeform 940">
              <a:extLst>
                <a:ext uri="{FF2B5EF4-FFF2-40B4-BE49-F238E27FC236}">
                  <a16:creationId xmlns:a16="http://schemas.microsoft.com/office/drawing/2014/main" xmlns="" id="{483EFC2D-3DFC-483D-9A59-7AD6DB05B619}"/>
                </a:ext>
              </a:extLst>
            </p:cNvPr>
            <p:cNvSpPr>
              <a:spLocks/>
            </p:cNvSpPr>
            <p:nvPr/>
          </p:nvSpPr>
          <p:spPr bwMode="auto">
            <a:xfrm flipV="1">
              <a:off x="1143006" y="3009644"/>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0" name="Freeform 941">
              <a:extLst>
                <a:ext uri="{FF2B5EF4-FFF2-40B4-BE49-F238E27FC236}">
                  <a16:creationId xmlns:a16="http://schemas.microsoft.com/office/drawing/2014/main" xmlns="" id="{73B90693-B473-4071-BC91-6E1989AD3B71}"/>
                </a:ext>
              </a:extLst>
            </p:cNvPr>
            <p:cNvSpPr>
              <a:spLocks/>
            </p:cNvSpPr>
            <p:nvPr/>
          </p:nvSpPr>
          <p:spPr bwMode="auto">
            <a:xfrm flipV="1">
              <a:off x="1253047" y="2879762"/>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1" name="Freeform 942">
              <a:extLst>
                <a:ext uri="{FF2B5EF4-FFF2-40B4-BE49-F238E27FC236}">
                  <a16:creationId xmlns:a16="http://schemas.microsoft.com/office/drawing/2014/main" xmlns="" id="{A4B4D8EA-BC9E-450E-996C-B92AB097879D}"/>
                </a:ext>
              </a:extLst>
            </p:cNvPr>
            <p:cNvSpPr>
              <a:spLocks/>
            </p:cNvSpPr>
            <p:nvPr/>
          </p:nvSpPr>
          <p:spPr bwMode="auto">
            <a:xfrm flipV="1">
              <a:off x="1359443" y="2886806"/>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2" name="Freeform 943">
              <a:extLst>
                <a:ext uri="{FF2B5EF4-FFF2-40B4-BE49-F238E27FC236}">
                  <a16:creationId xmlns:a16="http://schemas.microsoft.com/office/drawing/2014/main" xmlns="" id="{A1BF0BAA-2794-4F59-AEF1-33E3C5FA0DBC}"/>
                </a:ext>
              </a:extLst>
            </p:cNvPr>
            <p:cNvSpPr>
              <a:spLocks/>
            </p:cNvSpPr>
            <p:nvPr/>
          </p:nvSpPr>
          <p:spPr bwMode="auto">
            <a:xfrm flipV="1">
              <a:off x="1460593" y="2881644"/>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3" name="Freeform 945">
              <a:extLst>
                <a:ext uri="{FF2B5EF4-FFF2-40B4-BE49-F238E27FC236}">
                  <a16:creationId xmlns:a16="http://schemas.microsoft.com/office/drawing/2014/main" xmlns="" id="{2BFEF538-1D50-4B4E-B309-F0BC9BDB591E}"/>
                </a:ext>
              </a:extLst>
            </p:cNvPr>
            <p:cNvSpPr>
              <a:spLocks/>
            </p:cNvSpPr>
            <p:nvPr/>
          </p:nvSpPr>
          <p:spPr bwMode="auto">
            <a:xfrm flipV="1">
              <a:off x="1562389" y="2880999"/>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4" name="Freeform 946">
              <a:extLst>
                <a:ext uri="{FF2B5EF4-FFF2-40B4-BE49-F238E27FC236}">
                  <a16:creationId xmlns:a16="http://schemas.microsoft.com/office/drawing/2014/main" xmlns="" id="{3F7DDB69-3D8D-4713-87FD-62A386913042}"/>
                </a:ext>
              </a:extLst>
            </p:cNvPr>
            <p:cNvSpPr>
              <a:spLocks/>
            </p:cNvSpPr>
            <p:nvPr/>
          </p:nvSpPr>
          <p:spPr bwMode="auto">
            <a:xfrm flipV="1">
              <a:off x="1671796" y="288422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5" name="Freeform 948">
              <a:extLst>
                <a:ext uri="{FF2B5EF4-FFF2-40B4-BE49-F238E27FC236}">
                  <a16:creationId xmlns:a16="http://schemas.microsoft.com/office/drawing/2014/main" xmlns="" id="{237CD3C5-F0C8-45B5-8B94-9418A1CBBCD9}"/>
                </a:ext>
              </a:extLst>
            </p:cNvPr>
            <p:cNvSpPr>
              <a:spLocks/>
            </p:cNvSpPr>
            <p:nvPr/>
          </p:nvSpPr>
          <p:spPr bwMode="auto">
            <a:xfrm flipV="1">
              <a:off x="1764331" y="2892613"/>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6" name="Freeform 950">
              <a:extLst>
                <a:ext uri="{FF2B5EF4-FFF2-40B4-BE49-F238E27FC236}">
                  <a16:creationId xmlns:a16="http://schemas.microsoft.com/office/drawing/2014/main" xmlns="" id="{FCFAD0DE-83F5-431B-8D25-59ED40E3EFC5}"/>
                </a:ext>
              </a:extLst>
            </p:cNvPr>
            <p:cNvSpPr>
              <a:spLocks/>
            </p:cNvSpPr>
            <p:nvPr/>
          </p:nvSpPr>
          <p:spPr bwMode="auto">
            <a:xfrm flipV="1">
              <a:off x="1862969" y="2894548"/>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7" name="Freeform 952">
              <a:extLst>
                <a:ext uri="{FF2B5EF4-FFF2-40B4-BE49-F238E27FC236}">
                  <a16:creationId xmlns:a16="http://schemas.microsoft.com/office/drawing/2014/main" xmlns="" id="{3908F86C-4CFE-4367-A9B2-AC6DCAAFB4BB}"/>
                </a:ext>
              </a:extLst>
            </p:cNvPr>
            <p:cNvSpPr>
              <a:spLocks/>
            </p:cNvSpPr>
            <p:nvPr/>
          </p:nvSpPr>
          <p:spPr bwMode="auto">
            <a:xfrm flipV="1">
              <a:off x="1977227" y="2892613"/>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8" name="Freeform 954">
              <a:extLst>
                <a:ext uri="{FF2B5EF4-FFF2-40B4-BE49-F238E27FC236}">
                  <a16:creationId xmlns:a16="http://schemas.microsoft.com/office/drawing/2014/main" xmlns="" id="{3F8B0CD7-2356-4183-B88F-C9377FD7152F}"/>
                </a:ext>
              </a:extLst>
            </p:cNvPr>
            <p:cNvSpPr>
              <a:spLocks/>
            </p:cNvSpPr>
            <p:nvPr/>
          </p:nvSpPr>
          <p:spPr bwMode="auto">
            <a:xfrm flipV="1">
              <a:off x="2068206" y="2897775"/>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59" name="Freeform 956">
              <a:extLst>
                <a:ext uri="{FF2B5EF4-FFF2-40B4-BE49-F238E27FC236}">
                  <a16:creationId xmlns:a16="http://schemas.microsoft.com/office/drawing/2014/main" xmlns="" id="{4D8633AB-56E1-41BF-986C-62C3D17BA769}"/>
                </a:ext>
              </a:extLst>
            </p:cNvPr>
            <p:cNvSpPr>
              <a:spLocks/>
            </p:cNvSpPr>
            <p:nvPr/>
          </p:nvSpPr>
          <p:spPr bwMode="auto">
            <a:xfrm flipV="1">
              <a:off x="2173923" y="2907453"/>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0" name="Freeform 940">
              <a:extLst>
                <a:ext uri="{FF2B5EF4-FFF2-40B4-BE49-F238E27FC236}">
                  <a16:creationId xmlns:a16="http://schemas.microsoft.com/office/drawing/2014/main" xmlns="" id="{D970EEFF-7E41-48C8-807A-035E5A01800C}"/>
                </a:ext>
              </a:extLst>
            </p:cNvPr>
            <p:cNvSpPr>
              <a:spLocks/>
            </p:cNvSpPr>
            <p:nvPr/>
          </p:nvSpPr>
          <p:spPr bwMode="auto">
            <a:xfrm flipV="1">
              <a:off x="1143006" y="3133215"/>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1" name="Freeform 941">
              <a:extLst>
                <a:ext uri="{FF2B5EF4-FFF2-40B4-BE49-F238E27FC236}">
                  <a16:creationId xmlns:a16="http://schemas.microsoft.com/office/drawing/2014/main" xmlns="" id="{32268B6D-6CB5-4097-AB8E-59A4C34DB733}"/>
                </a:ext>
              </a:extLst>
            </p:cNvPr>
            <p:cNvSpPr>
              <a:spLocks/>
            </p:cNvSpPr>
            <p:nvPr/>
          </p:nvSpPr>
          <p:spPr bwMode="auto">
            <a:xfrm flipV="1">
              <a:off x="1253047" y="3011311"/>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2" name="Freeform 942">
              <a:extLst>
                <a:ext uri="{FF2B5EF4-FFF2-40B4-BE49-F238E27FC236}">
                  <a16:creationId xmlns:a16="http://schemas.microsoft.com/office/drawing/2014/main" xmlns="" id="{05D77B51-692B-4438-89E1-7535356FF8A4}"/>
                </a:ext>
              </a:extLst>
            </p:cNvPr>
            <p:cNvSpPr>
              <a:spLocks/>
            </p:cNvSpPr>
            <p:nvPr/>
          </p:nvSpPr>
          <p:spPr bwMode="auto">
            <a:xfrm flipV="1">
              <a:off x="1359443" y="3016419"/>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3" name="Freeform 943">
              <a:extLst>
                <a:ext uri="{FF2B5EF4-FFF2-40B4-BE49-F238E27FC236}">
                  <a16:creationId xmlns:a16="http://schemas.microsoft.com/office/drawing/2014/main" xmlns="" id="{C6EF99E6-56A2-4FF2-83C8-837EA2A70903}"/>
                </a:ext>
              </a:extLst>
            </p:cNvPr>
            <p:cNvSpPr>
              <a:spLocks/>
            </p:cNvSpPr>
            <p:nvPr/>
          </p:nvSpPr>
          <p:spPr bwMode="auto">
            <a:xfrm flipV="1">
              <a:off x="1460593" y="3014161"/>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4" name="Freeform 945">
              <a:extLst>
                <a:ext uri="{FF2B5EF4-FFF2-40B4-BE49-F238E27FC236}">
                  <a16:creationId xmlns:a16="http://schemas.microsoft.com/office/drawing/2014/main" xmlns="" id="{A60A98E8-8B1D-4162-86BE-62D0247F3C87}"/>
                </a:ext>
              </a:extLst>
            </p:cNvPr>
            <p:cNvSpPr>
              <a:spLocks/>
            </p:cNvSpPr>
            <p:nvPr/>
          </p:nvSpPr>
          <p:spPr bwMode="auto">
            <a:xfrm flipV="1">
              <a:off x="1562389" y="3013838"/>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5" name="Freeform 946">
              <a:extLst>
                <a:ext uri="{FF2B5EF4-FFF2-40B4-BE49-F238E27FC236}">
                  <a16:creationId xmlns:a16="http://schemas.microsoft.com/office/drawing/2014/main" xmlns="" id="{F57901C1-8D2D-4495-9F73-43AE13306F1A}"/>
                </a:ext>
              </a:extLst>
            </p:cNvPr>
            <p:cNvSpPr>
              <a:spLocks/>
            </p:cNvSpPr>
            <p:nvPr/>
          </p:nvSpPr>
          <p:spPr bwMode="auto">
            <a:xfrm flipV="1">
              <a:off x="1671796" y="3016419"/>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6" name="Freeform 948">
              <a:extLst>
                <a:ext uri="{FF2B5EF4-FFF2-40B4-BE49-F238E27FC236}">
                  <a16:creationId xmlns:a16="http://schemas.microsoft.com/office/drawing/2014/main" xmlns="" id="{61AEBDB2-7B62-4FC8-A220-7581C73DD620}"/>
                </a:ext>
              </a:extLst>
            </p:cNvPr>
            <p:cNvSpPr>
              <a:spLocks/>
            </p:cNvSpPr>
            <p:nvPr/>
          </p:nvSpPr>
          <p:spPr bwMode="auto">
            <a:xfrm flipV="1">
              <a:off x="1764331" y="3020936"/>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7" name="Freeform 950">
              <a:extLst>
                <a:ext uri="{FF2B5EF4-FFF2-40B4-BE49-F238E27FC236}">
                  <a16:creationId xmlns:a16="http://schemas.microsoft.com/office/drawing/2014/main" xmlns="" id="{CB8DEC64-F148-440E-8069-8BB09AE67288}"/>
                </a:ext>
              </a:extLst>
            </p:cNvPr>
            <p:cNvSpPr>
              <a:spLocks/>
            </p:cNvSpPr>
            <p:nvPr/>
          </p:nvSpPr>
          <p:spPr bwMode="auto">
            <a:xfrm flipV="1">
              <a:off x="1862969" y="3022549"/>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8" name="Freeform 952">
              <a:extLst>
                <a:ext uri="{FF2B5EF4-FFF2-40B4-BE49-F238E27FC236}">
                  <a16:creationId xmlns:a16="http://schemas.microsoft.com/office/drawing/2014/main" xmlns="" id="{75E1FFDF-B772-4CAC-8AA4-E2851F780E12}"/>
                </a:ext>
              </a:extLst>
            </p:cNvPr>
            <p:cNvSpPr>
              <a:spLocks/>
            </p:cNvSpPr>
            <p:nvPr/>
          </p:nvSpPr>
          <p:spPr bwMode="auto">
            <a:xfrm flipV="1">
              <a:off x="1977227" y="3023194"/>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69" name="Freeform 954">
              <a:extLst>
                <a:ext uri="{FF2B5EF4-FFF2-40B4-BE49-F238E27FC236}">
                  <a16:creationId xmlns:a16="http://schemas.microsoft.com/office/drawing/2014/main" xmlns="" id="{9F7D5046-6C7F-4FAC-AA30-E043AE1FB08D}"/>
                </a:ext>
              </a:extLst>
            </p:cNvPr>
            <p:cNvSpPr>
              <a:spLocks/>
            </p:cNvSpPr>
            <p:nvPr/>
          </p:nvSpPr>
          <p:spPr bwMode="auto">
            <a:xfrm flipV="1">
              <a:off x="2068206" y="3027711"/>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0" name="Freeform 956">
              <a:extLst>
                <a:ext uri="{FF2B5EF4-FFF2-40B4-BE49-F238E27FC236}">
                  <a16:creationId xmlns:a16="http://schemas.microsoft.com/office/drawing/2014/main" xmlns="" id="{898AC661-2CB9-4298-844C-C378E03AB81F}"/>
                </a:ext>
              </a:extLst>
            </p:cNvPr>
            <p:cNvSpPr>
              <a:spLocks/>
            </p:cNvSpPr>
            <p:nvPr/>
          </p:nvSpPr>
          <p:spPr bwMode="auto">
            <a:xfrm flipV="1">
              <a:off x="2173923" y="3036744"/>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1" name="Freeform 941">
              <a:extLst>
                <a:ext uri="{FF2B5EF4-FFF2-40B4-BE49-F238E27FC236}">
                  <a16:creationId xmlns:a16="http://schemas.microsoft.com/office/drawing/2014/main" xmlns="" id="{B2B36F75-ADB4-4618-BA59-9D59C9DD79A0}"/>
                </a:ext>
              </a:extLst>
            </p:cNvPr>
            <p:cNvSpPr>
              <a:spLocks/>
            </p:cNvSpPr>
            <p:nvPr/>
          </p:nvSpPr>
          <p:spPr bwMode="auto">
            <a:xfrm flipV="1">
              <a:off x="1148153" y="3256266"/>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2" name="Freeform 942">
              <a:extLst>
                <a:ext uri="{FF2B5EF4-FFF2-40B4-BE49-F238E27FC236}">
                  <a16:creationId xmlns:a16="http://schemas.microsoft.com/office/drawing/2014/main" xmlns="" id="{CA8467FB-1915-45F4-8322-E5FF046D548E}"/>
                </a:ext>
              </a:extLst>
            </p:cNvPr>
            <p:cNvSpPr>
              <a:spLocks/>
            </p:cNvSpPr>
            <p:nvPr/>
          </p:nvSpPr>
          <p:spPr bwMode="auto">
            <a:xfrm flipV="1">
              <a:off x="1251634" y="3139990"/>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3" name="Freeform 943">
              <a:extLst>
                <a:ext uri="{FF2B5EF4-FFF2-40B4-BE49-F238E27FC236}">
                  <a16:creationId xmlns:a16="http://schemas.microsoft.com/office/drawing/2014/main" xmlns="" id="{28AB36DA-4C40-48C8-8427-25AA020380DA}"/>
                </a:ext>
              </a:extLst>
            </p:cNvPr>
            <p:cNvSpPr>
              <a:spLocks/>
            </p:cNvSpPr>
            <p:nvPr/>
          </p:nvSpPr>
          <p:spPr bwMode="auto">
            <a:xfrm flipV="1">
              <a:off x="1365611" y="3137732"/>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4" name="Freeform 945">
              <a:extLst>
                <a:ext uri="{FF2B5EF4-FFF2-40B4-BE49-F238E27FC236}">
                  <a16:creationId xmlns:a16="http://schemas.microsoft.com/office/drawing/2014/main" xmlns="" id="{34348D37-4170-4C19-B204-AFFEB92757E4}"/>
                </a:ext>
              </a:extLst>
            </p:cNvPr>
            <p:cNvSpPr>
              <a:spLocks/>
            </p:cNvSpPr>
            <p:nvPr/>
          </p:nvSpPr>
          <p:spPr bwMode="auto">
            <a:xfrm flipV="1">
              <a:off x="1458696" y="3137409"/>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5" name="Freeform 946">
              <a:extLst>
                <a:ext uri="{FF2B5EF4-FFF2-40B4-BE49-F238E27FC236}">
                  <a16:creationId xmlns:a16="http://schemas.microsoft.com/office/drawing/2014/main" xmlns="" id="{10A1B658-C876-413F-9DEA-1E3F640CCD1B}"/>
                </a:ext>
              </a:extLst>
            </p:cNvPr>
            <p:cNvSpPr>
              <a:spLocks/>
            </p:cNvSpPr>
            <p:nvPr/>
          </p:nvSpPr>
          <p:spPr bwMode="auto">
            <a:xfrm flipV="1">
              <a:off x="1565552" y="3139990"/>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6" name="Freeform 948">
              <a:extLst>
                <a:ext uri="{FF2B5EF4-FFF2-40B4-BE49-F238E27FC236}">
                  <a16:creationId xmlns:a16="http://schemas.microsoft.com/office/drawing/2014/main" xmlns="" id="{05B63BC8-6CC7-4905-894F-0A666CB1854E}"/>
                </a:ext>
              </a:extLst>
            </p:cNvPr>
            <p:cNvSpPr>
              <a:spLocks/>
            </p:cNvSpPr>
            <p:nvPr/>
          </p:nvSpPr>
          <p:spPr bwMode="auto">
            <a:xfrm flipV="1">
              <a:off x="1668475" y="3144507"/>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7" name="Freeform 950">
              <a:extLst>
                <a:ext uri="{FF2B5EF4-FFF2-40B4-BE49-F238E27FC236}">
                  <a16:creationId xmlns:a16="http://schemas.microsoft.com/office/drawing/2014/main" xmlns="" id="{4C01930B-504A-4C2C-875E-94F896B598B2}"/>
                </a:ext>
              </a:extLst>
            </p:cNvPr>
            <p:cNvSpPr>
              <a:spLocks/>
            </p:cNvSpPr>
            <p:nvPr/>
          </p:nvSpPr>
          <p:spPr bwMode="auto">
            <a:xfrm flipV="1">
              <a:off x="1769391" y="3146120"/>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8" name="Freeform 952">
              <a:extLst>
                <a:ext uri="{FF2B5EF4-FFF2-40B4-BE49-F238E27FC236}">
                  <a16:creationId xmlns:a16="http://schemas.microsoft.com/office/drawing/2014/main" xmlns="" id="{623B5BC8-F1F9-4189-847E-6D75028B90B0}"/>
                </a:ext>
              </a:extLst>
            </p:cNvPr>
            <p:cNvSpPr>
              <a:spLocks/>
            </p:cNvSpPr>
            <p:nvPr/>
          </p:nvSpPr>
          <p:spPr bwMode="auto">
            <a:xfrm flipV="1">
              <a:off x="1866290" y="3146765"/>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79" name="Freeform 954">
              <a:extLst>
                <a:ext uri="{FF2B5EF4-FFF2-40B4-BE49-F238E27FC236}">
                  <a16:creationId xmlns:a16="http://schemas.microsoft.com/office/drawing/2014/main" xmlns="" id="{CD935A89-C61B-4D8D-8C45-4B5595A85860}"/>
                </a:ext>
              </a:extLst>
            </p:cNvPr>
            <p:cNvSpPr>
              <a:spLocks/>
            </p:cNvSpPr>
            <p:nvPr/>
          </p:nvSpPr>
          <p:spPr bwMode="auto">
            <a:xfrm flipV="1">
              <a:off x="1979124" y="3151282"/>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0" name="Freeform 956">
              <a:extLst>
                <a:ext uri="{FF2B5EF4-FFF2-40B4-BE49-F238E27FC236}">
                  <a16:creationId xmlns:a16="http://schemas.microsoft.com/office/drawing/2014/main" xmlns="" id="{90562E4E-AECA-4B1A-A96C-E19D43120646}"/>
                </a:ext>
              </a:extLst>
            </p:cNvPr>
            <p:cNvSpPr>
              <a:spLocks/>
            </p:cNvSpPr>
            <p:nvPr/>
          </p:nvSpPr>
          <p:spPr bwMode="auto">
            <a:xfrm flipV="1">
              <a:off x="2077221" y="3160315"/>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1" name="Freeform 943">
              <a:extLst>
                <a:ext uri="{FF2B5EF4-FFF2-40B4-BE49-F238E27FC236}">
                  <a16:creationId xmlns:a16="http://schemas.microsoft.com/office/drawing/2014/main" xmlns="" id="{1EA8C6FE-53ED-4FC3-B421-7DB0A88DFE65}"/>
                </a:ext>
              </a:extLst>
            </p:cNvPr>
            <p:cNvSpPr>
              <a:spLocks/>
            </p:cNvSpPr>
            <p:nvPr/>
          </p:nvSpPr>
          <p:spPr bwMode="auto">
            <a:xfrm flipV="1">
              <a:off x="1152907" y="338321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2" name="Freeform 945">
              <a:extLst>
                <a:ext uri="{FF2B5EF4-FFF2-40B4-BE49-F238E27FC236}">
                  <a16:creationId xmlns:a16="http://schemas.microsoft.com/office/drawing/2014/main" xmlns="" id="{D8A8311D-37FC-414C-B120-213F74FF5287}"/>
                </a:ext>
              </a:extLst>
            </p:cNvPr>
            <p:cNvSpPr>
              <a:spLocks/>
            </p:cNvSpPr>
            <p:nvPr/>
          </p:nvSpPr>
          <p:spPr bwMode="auto">
            <a:xfrm flipV="1">
              <a:off x="1255904" y="3258793"/>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3" name="Freeform 946">
              <a:extLst>
                <a:ext uri="{FF2B5EF4-FFF2-40B4-BE49-F238E27FC236}">
                  <a16:creationId xmlns:a16="http://schemas.microsoft.com/office/drawing/2014/main" xmlns="" id="{E1AB4D86-4D03-486A-92DA-2FE6DDA198AC}"/>
                </a:ext>
              </a:extLst>
            </p:cNvPr>
            <p:cNvSpPr>
              <a:spLocks/>
            </p:cNvSpPr>
            <p:nvPr/>
          </p:nvSpPr>
          <p:spPr bwMode="auto">
            <a:xfrm flipV="1">
              <a:off x="1366876" y="3261374"/>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4" name="Freeform 948">
              <a:extLst>
                <a:ext uri="{FF2B5EF4-FFF2-40B4-BE49-F238E27FC236}">
                  <a16:creationId xmlns:a16="http://schemas.microsoft.com/office/drawing/2014/main" xmlns="" id="{BB473898-F955-4220-91CC-41089DC4EBAF}"/>
                </a:ext>
              </a:extLst>
            </p:cNvPr>
            <p:cNvSpPr>
              <a:spLocks/>
            </p:cNvSpPr>
            <p:nvPr/>
          </p:nvSpPr>
          <p:spPr bwMode="auto">
            <a:xfrm flipV="1">
              <a:off x="1458538" y="326589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5" name="Freeform 950">
              <a:extLst>
                <a:ext uri="{FF2B5EF4-FFF2-40B4-BE49-F238E27FC236}">
                  <a16:creationId xmlns:a16="http://schemas.microsoft.com/office/drawing/2014/main" xmlns="" id="{8A65ED6D-8CBC-4A22-B912-B06F81102AB8}"/>
                </a:ext>
              </a:extLst>
            </p:cNvPr>
            <p:cNvSpPr>
              <a:spLocks/>
            </p:cNvSpPr>
            <p:nvPr/>
          </p:nvSpPr>
          <p:spPr bwMode="auto">
            <a:xfrm flipV="1">
              <a:off x="1567291" y="3267504"/>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6" name="Freeform 952">
              <a:extLst>
                <a:ext uri="{FF2B5EF4-FFF2-40B4-BE49-F238E27FC236}">
                  <a16:creationId xmlns:a16="http://schemas.microsoft.com/office/drawing/2014/main" xmlns="" id="{3893239A-944E-47EE-BB2E-2FE12525672D}"/>
                </a:ext>
              </a:extLst>
            </p:cNvPr>
            <p:cNvSpPr>
              <a:spLocks/>
            </p:cNvSpPr>
            <p:nvPr/>
          </p:nvSpPr>
          <p:spPr bwMode="auto">
            <a:xfrm flipV="1">
              <a:off x="1676857" y="3268149"/>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7" name="Freeform 954">
              <a:extLst>
                <a:ext uri="{FF2B5EF4-FFF2-40B4-BE49-F238E27FC236}">
                  <a16:creationId xmlns:a16="http://schemas.microsoft.com/office/drawing/2014/main" xmlns="" id="{C08A2D34-1F41-4C83-B487-7D19592F13B3}"/>
                </a:ext>
              </a:extLst>
            </p:cNvPr>
            <p:cNvSpPr>
              <a:spLocks/>
            </p:cNvSpPr>
            <p:nvPr/>
          </p:nvSpPr>
          <p:spPr bwMode="auto">
            <a:xfrm flipV="1">
              <a:off x="1774610" y="3272666"/>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8" name="Freeform 956">
              <a:extLst>
                <a:ext uri="{FF2B5EF4-FFF2-40B4-BE49-F238E27FC236}">
                  <a16:creationId xmlns:a16="http://schemas.microsoft.com/office/drawing/2014/main" xmlns="" id="{8872928C-5751-4D0A-868C-3314089BCAC3}"/>
                </a:ext>
              </a:extLst>
            </p:cNvPr>
            <p:cNvSpPr>
              <a:spLocks/>
            </p:cNvSpPr>
            <p:nvPr/>
          </p:nvSpPr>
          <p:spPr bwMode="auto">
            <a:xfrm flipV="1">
              <a:off x="1877202" y="3281699"/>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89" name="Freeform 946">
              <a:extLst>
                <a:ext uri="{FF2B5EF4-FFF2-40B4-BE49-F238E27FC236}">
                  <a16:creationId xmlns:a16="http://schemas.microsoft.com/office/drawing/2014/main" xmlns="" id="{4905162B-D7E4-4D92-BD29-9429E07F47B5}"/>
                </a:ext>
              </a:extLst>
            </p:cNvPr>
            <p:cNvSpPr>
              <a:spLocks/>
            </p:cNvSpPr>
            <p:nvPr/>
          </p:nvSpPr>
          <p:spPr bwMode="auto">
            <a:xfrm flipV="1">
              <a:off x="1154172" y="3504892"/>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0" name="Freeform 948">
              <a:extLst>
                <a:ext uri="{FF2B5EF4-FFF2-40B4-BE49-F238E27FC236}">
                  <a16:creationId xmlns:a16="http://schemas.microsoft.com/office/drawing/2014/main" xmlns="" id="{C905048F-2904-49CC-B808-5AD242689606}"/>
                </a:ext>
              </a:extLst>
            </p:cNvPr>
            <p:cNvSpPr>
              <a:spLocks/>
            </p:cNvSpPr>
            <p:nvPr/>
          </p:nvSpPr>
          <p:spPr bwMode="auto">
            <a:xfrm flipV="1">
              <a:off x="1255746" y="3509409"/>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1" name="Freeform 950">
              <a:extLst>
                <a:ext uri="{FF2B5EF4-FFF2-40B4-BE49-F238E27FC236}">
                  <a16:creationId xmlns:a16="http://schemas.microsoft.com/office/drawing/2014/main" xmlns="" id="{2EEEE6D1-01F1-46E0-8DFD-070042C7BE95}"/>
                </a:ext>
              </a:extLst>
            </p:cNvPr>
            <p:cNvSpPr>
              <a:spLocks/>
            </p:cNvSpPr>
            <p:nvPr/>
          </p:nvSpPr>
          <p:spPr bwMode="auto">
            <a:xfrm flipV="1">
              <a:off x="1368616" y="3511022"/>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2" name="Freeform 952">
              <a:extLst>
                <a:ext uri="{FF2B5EF4-FFF2-40B4-BE49-F238E27FC236}">
                  <a16:creationId xmlns:a16="http://schemas.microsoft.com/office/drawing/2014/main" xmlns="" id="{CD64DBA6-1597-4E49-AC0C-B92E6B0BDF27}"/>
                </a:ext>
              </a:extLst>
            </p:cNvPr>
            <p:cNvSpPr>
              <a:spLocks/>
            </p:cNvSpPr>
            <p:nvPr/>
          </p:nvSpPr>
          <p:spPr bwMode="auto">
            <a:xfrm flipV="1">
              <a:off x="1466919" y="3511667"/>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3" name="Freeform 954">
              <a:extLst>
                <a:ext uri="{FF2B5EF4-FFF2-40B4-BE49-F238E27FC236}">
                  <a16:creationId xmlns:a16="http://schemas.microsoft.com/office/drawing/2014/main" xmlns="" id="{F3F161B4-E490-4A6F-B619-67846429E0D4}"/>
                </a:ext>
              </a:extLst>
            </p:cNvPr>
            <p:cNvSpPr>
              <a:spLocks/>
            </p:cNvSpPr>
            <p:nvPr/>
          </p:nvSpPr>
          <p:spPr bwMode="auto">
            <a:xfrm flipV="1">
              <a:off x="1572510" y="3516184"/>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4" name="Freeform 956">
              <a:extLst>
                <a:ext uri="{FF2B5EF4-FFF2-40B4-BE49-F238E27FC236}">
                  <a16:creationId xmlns:a16="http://schemas.microsoft.com/office/drawing/2014/main" xmlns="" id="{D873F6F4-8682-4CF8-8E91-65FDF990D131}"/>
                </a:ext>
              </a:extLst>
            </p:cNvPr>
            <p:cNvSpPr>
              <a:spLocks/>
            </p:cNvSpPr>
            <p:nvPr/>
          </p:nvSpPr>
          <p:spPr bwMode="auto">
            <a:xfrm flipV="1">
              <a:off x="1687769" y="3525217"/>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5" name="Freeform 946">
              <a:extLst>
                <a:ext uri="{FF2B5EF4-FFF2-40B4-BE49-F238E27FC236}">
                  <a16:creationId xmlns:a16="http://schemas.microsoft.com/office/drawing/2014/main" xmlns="" id="{42D3189F-0773-4A4F-9D8D-4A80C2A20B76}"/>
                </a:ext>
              </a:extLst>
            </p:cNvPr>
            <p:cNvSpPr>
              <a:spLocks/>
            </p:cNvSpPr>
            <p:nvPr/>
          </p:nvSpPr>
          <p:spPr bwMode="auto">
            <a:xfrm flipV="1">
              <a:off x="1259067" y="338547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6" name="Freeform 948">
              <a:extLst>
                <a:ext uri="{FF2B5EF4-FFF2-40B4-BE49-F238E27FC236}">
                  <a16:creationId xmlns:a16="http://schemas.microsoft.com/office/drawing/2014/main" xmlns="" id="{89CE6A51-9329-4F1D-89F4-C88CEC2F4916}"/>
                </a:ext>
              </a:extLst>
            </p:cNvPr>
            <p:cNvSpPr>
              <a:spLocks/>
            </p:cNvSpPr>
            <p:nvPr/>
          </p:nvSpPr>
          <p:spPr bwMode="auto">
            <a:xfrm flipV="1">
              <a:off x="1363555" y="338999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7" name="Freeform 950">
              <a:extLst>
                <a:ext uri="{FF2B5EF4-FFF2-40B4-BE49-F238E27FC236}">
                  <a16:creationId xmlns:a16="http://schemas.microsoft.com/office/drawing/2014/main" xmlns="" id="{BE4141E5-DC9C-462F-9177-03106460F563}"/>
                </a:ext>
              </a:extLst>
            </p:cNvPr>
            <p:cNvSpPr>
              <a:spLocks/>
            </p:cNvSpPr>
            <p:nvPr/>
          </p:nvSpPr>
          <p:spPr bwMode="auto">
            <a:xfrm flipV="1">
              <a:off x="1463598" y="339160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8" name="Freeform 952">
              <a:extLst>
                <a:ext uri="{FF2B5EF4-FFF2-40B4-BE49-F238E27FC236}">
                  <a16:creationId xmlns:a16="http://schemas.microsoft.com/office/drawing/2014/main" xmlns="" id="{D88F9C80-A2A0-46D8-BEF9-E2138348582B}"/>
                </a:ext>
              </a:extLst>
            </p:cNvPr>
            <p:cNvSpPr>
              <a:spLocks/>
            </p:cNvSpPr>
            <p:nvPr/>
          </p:nvSpPr>
          <p:spPr bwMode="auto">
            <a:xfrm flipV="1">
              <a:off x="1570612" y="339225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99" name="Freeform 954">
              <a:extLst>
                <a:ext uri="{FF2B5EF4-FFF2-40B4-BE49-F238E27FC236}">
                  <a16:creationId xmlns:a16="http://schemas.microsoft.com/office/drawing/2014/main" xmlns="" id="{75F84567-47A4-4EA0-97A1-96CD1B16DAA3}"/>
                </a:ext>
              </a:extLst>
            </p:cNvPr>
            <p:cNvSpPr>
              <a:spLocks/>
            </p:cNvSpPr>
            <p:nvPr/>
          </p:nvSpPr>
          <p:spPr bwMode="auto">
            <a:xfrm flipV="1">
              <a:off x="1678755" y="3396766"/>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0" name="Freeform 956">
              <a:extLst>
                <a:ext uri="{FF2B5EF4-FFF2-40B4-BE49-F238E27FC236}">
                  <a16:creationId xmlns:a16="http://schemas.microsoft.com/office/drawing/2014/main" xmlns="" id="{866CFDB7-49B6-457C-AF43-AF13152C7CFB}"/>
                </a:ext>
              </a:extLst>
            </p:cNvPr>
            <p:cNvSpPr>
              <a:spLocks/>
            </p:cNvSpPr>
            <p:nvPr/>
          </p:nvSpPr>
          <p:spPr bwMode="auto">
            <a:xfrm flipV="1">
              <a:off x="1783625" y="3405799"/>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1" name="Freeform 950">
              <a:extLst>
                <a:ext uri="{FF2B5EF4-FFF2-40B4-BE49-F238E27FC236}">
                  <a16:creationId xmlns:a16="http://schemas.microsoft.com/office/drawing/2014/main" xmlns="" id="{DEDED896-059D-44AA-AA0B-F1F1D48B7FDD}"/>
                </a:ext>
              </a:extLst>
            </p:cNvPr>
            <p:cNvSpPr>
              <a:spLocks/>
            </p:cNvSpPr>
            <p:nvPr/>
          </p:nvSpPr>
          <p:spPr bwMode="auto">
            <a:xfrm flipV="1">
              <a:off x="1155912" y="3614101"/>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2" name="Freeform 952">
              <a:extLst>
                <a:ext uri="{FF2B5EF4-FFF2-40B4-BE49-F238E27FC236}">
                  <a16:creationId xmlns:a16="http://schemas.microsoft.com/office/drawing/2014/main" xmlns="" id="{8ABA517B-48E7-4336-83B2-E9B608DC85E1}"/>
                </a:ext>
              </a:extLst>
            </p:cNvPr>
            <p:cNvSpPr>
              <a:spLocks/>
            </p:cNvSpPr>
            <p:nvPr/>
          </p:nvSpPr>
          <p:spPr bwMode="auto">
            <a:xfrm flipV="1">
              <a:off x="1264128" y="3614747"/>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3" name="Freeform 954">
              <a:extLst>
                <a:ext uri="{FF2B5EF4-FFF2-40B4-BE49-F238E27FC236}">
                  <a16:creationId xmlns:a16="http://schemas.microsoft.com/office/drawing/2014/main" xmlns="" id="{90603D70-38CE-4D29-9E9F-30236B98B44B}"/>
                </a:ext>
              </a:extLst>
            </p:cNvPr>
            <p:cNvSpPr>
              <a:spLocks/>
            </p:cNvSpPr>
            <p:nvPr/>
          </p:nvSpPr>
          <p:spPr bwMode="auto">
            <a:xfrm flipV="1">
              <a:off x="1373835" y="3619263"/>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4" name="Freeform 956">
              <a:extLst>
                <a:ext uri="{FF2B5EF4-FFF2-40B4-BE49-F238E27FC236}">
                  <a16:creationId xmlns:a16="http://schemas.microsoft.com/office/drawing/2014/main" xmlns="" id="{333769C5-5994-4AA1-A4EC-E89B19F2E2C6}"/>
                </a:ext>
              </a:extLst>
            </p:cNvPr>
            <p:cNvSpPr>
              <a:spLocks/>
            </p:cNvSpPr>
            <p:nvPr/>
          </p:nvSpPr>
          <p:spPr bwMode="auto">
            <a:xfrm flipV="1">
              <a:off x="1477832" y="3628296"/>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5" name="Freeform 943">
              <a:extLst>
                <a:ext uri="{FF2B5EF4-FFF2-40B4-BE49-F238E27FC236}">
                  <a16:creationId xmlns:a16="http://schemas.microsoft.com/office/drawing/2014/main" xmlns="" id="{776C23B0-7BE1-4A44-9E2D-7E0F9FB76894}"/>
                </a:ext>
              </a:extLst>
            </p:cNvPr>
            <p:cNvSpPr>
              <a:spLocks/>
            </p:cNvSpPr>
            <p:nvPr/>
          </p:nvSpPr>
          <p:spPr bwMode="auto">
            <a:xfrm flipV="1">
              <a:off x="1565756" y="249196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grpSp>
      <p:sp>
        <p:nvSpPr>
          <p:cNvPr id="2" name="Rectangle 1">
            <a:extLst>
              <a:ext uri="{FF2B5EF4-FFF2-40B4-BE49-F238E27FC236}">
                <a16:creationId xmlns:a16="http://schemas.microsoft.com/office/drawing/2014/main" xmlns="" id="{27550CB6-B548-4B56-BE88-32C667DDAA21}"/>
              </a:ext>
            </a:extLst>
          </p:cNvPr>
          <p:cNvSpPr/>
          <p:nvPr/>
        </p:nvSpPr>
        <p:spPr>
          <a:xfrm>
            <a:off x="4951927" y="796263"/>
            <a:ext cx="6627160" cy="5304016"/>
          </a:xfrm>
          <a:prstGeom prst="rect">
            <a:avLst/>
          </a:prstGeom>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ü"/>
            </a:pPr>
            <a:r>
              <a:rPr lang="en-US" sz="2000" b="1" dirty="0">
                <a:ea typeface="Times New Roman" panose="02020603050405020304" pitchFamily="18" charset="0"/>
                <a:cs typeface="Times New Roman" panose="02020603050405020304" pitchFamily="18" charset="0"/>
              </a:rPr>
              <a:t>What is Prequalification?</a:t>
            </a:r>
          </a:p>
          <a:p>
            <a:pPr marL="342900" marR="0" lvl="0" indent="-342900">
              <a:lnSpc>
                <a:spcPct val="150000"/>
              </a:lnSpc>
              <a:spcBef>
                <a:spcPts val="0"/>
              </a:spcBef>
              <a:spcAft>
                <a:spcPts val="0"/>
              </a:spcAft>
              <a:buFont typeface="Wingdings" panose="05000000000000000000" pitchFamily="2" charset="2"/>
              <a:buChar char="ü"/>
            </a:pPr>
            <a:endParaRPr lang="en-US" sz="2000" b="1" dirty="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ü"/>
            </a:pPr>
            <a:r>
              <a:rPr lang="en-US" sz="2000" b="1" dirty="0">
                <a:ea typeface="Times New Roman" panose="02020603050405020304" pitchFamily="18" charset="0"/>
                <a:cs typeface="Times New Roman" panose="02020603050405020304" pitchFamily="18" charset="0"/>
              </a:rPr>
              <a:t>Why Get Prequalified?</a:t>
            </a:r>
          </a:p>
          <a:p>
            <a:pPr marR="0" lvl="0">
              <a:lnSpc>
                <a:spcPct val="150000"/>
              </a:lnSpc>
              <a:spcBef>
                <a:spcPts val="0"/>
              </a:spcBef>
              <a:spcAft>
                <a:spcPts val="0"/>
              </a:spcAft>
            </a:pPr>
            <a:endParaRPr lang="en-US" sz="2000" b="1" dirty="0">
              <a:ea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b="1" dirty="0">
                <a:ea typeface="Times New Roman" panose="02020603050405020304" pitchFamily="18" charset="0"/>
                <a:cs typeface="Times New Roman" panose="02020603050405020304" pitchFamily="18" charset="0"/>
              </a:rPr>
              <a:t>What are the document requirements for Prequalification?</a:t>
            </a:r>
          </a:p>
          <a:p>
            <a:pPr marR="0" lvl="0">
              <a:lnSpc>
                <a:spcPct val="150000"/>
              </a:lnSpc>
              <a:spcBef>
                <a:spcPts val="0"/>
              </a:spcBef>
              <a:spcAft>
                <a:spcPts val="0"/>
              </a:spcAft>
            </a:pPr>
            <a:endParaRPr lang="en-US" sz="2000" b="1" dirty="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ü"/>
            </a:pPr>
            <a:r>
              <a:rPr lang="en-US" sz="2000" b="1" dirty="0">
                <a:ea typeface="Times New Roman" panose="02020603050405020304" pitchFamily="18" charset="0"/>
                <a:cs typeface="Times New Roman" panose="02020603050405020304" pitchFamily="18" charset="0"/>
              </a:rPr>
              <a:t>What are Prequalification Best Practices?</a:t>
            </a:r>
          </a:p>
          <a:p>
            <a:pPr marR="0" lvl="0">
              <a:lnSpc>
                <a:spcPct val="150000"/>
              </a:lnSpc>
              <a:spcBef>
                <a:spcPts val="0"/>
              </a:spcBef>
              <a:spcAft>
                <a:spcPts val="0"/>
              </a:spcAft>
            </a:pPr>
            <a:endParaRPr lang="en-US" sz="2000" b="1" dirty="0">
              <a:ea typeface="Times New Roman" panose="02020603050405020304" pitchFamily="18" charset="0"/>
              <a:cs typeface="Times New Roman" panose="02020603050405020304" pitchFamily="18" charset="0"/>
            </a:endParaRPr>
          </a:p>
          <a:p>
            <a:pPr marR="0" lvl="0">
              <a:lnSpc>
                <a:spcPct val="150000"/>
              </a:lnSpc>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R="0" lvl="0">
              <a:spcBef>
                <a:spcPts val="600"/>
              </a:spcBef>
              <a:spcAft>
                <a:spcPts val="0"/>
              </a:spcAft>
            </a:pP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R="0" lvl="0">
              <a:lnSpc>
                <a:spcPct val="150000"/>
              </a:lnSpc>
              <a:spcBef>
                <a:spcPts val="0"/>
              </a:spcBef>
              <a:spcAft>
                <a:spcPts val="0"/>
              </a:spcAft>
            </a:pPr>
            <a:endParaRPr lang="en-US"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06" name="Group 568">
            <a:extLst>
              <a:ext uri="{FF2B5EF4-FFF2-40B4-BE49-F238E27FC236}">
                <a16:creationId xmlns:a16="http://schemas.microsoft.com/office/drawing/2014/main" xmlns="" id="{6C56D0B3-42E1-4B71-B52B-639D6F271CE1}"/>
              </a:ext>
            </a:extLst>
          </p:cNvPr>
          <p:cNvGrpSpPr/>
          <p:nvPr/>
        </p:nvGrpSpPr>
        <p:grpSpPr>
          <a:xfrm rot="16950919">
            <a:off x="-302493" y="5463167"/>
            <a:ext cx="1462767" cy="1525916"/>
            <a:chOff x="1128351" y="2365724"/>
            <a:chExt cx="1233263" cy="1299349"/>
          </a:xfrm>
          <a:solidFill>
            <a:schemeClr val="accent2"/>
          </a:solidFill>
        </p:grpSpPr>
        <p:sp>
          <p:nvSpPr>
            <p:cNvPr id="107" name="Freeform 946">
              <a:extLst>
                <a:ext uri="{FF2B5EF4-FFF2-40B4-BE49-F238E27FC236}">
                  <a16:creationId xmlns:a16="http://schemas.microsoft.com/office/drawing/2014/main" xmlns="" id="{5DB12220-DF38-4057-B6F2-6150CC0F3A6E}"/>
                </a:ext>
              </a:extLst>
            </p:cNvPr>
            <p:cNvSpPr>
              <a:spLocks/>
            </p:cNvSpPr>
            <p:nvPr/>
          </p:nvSpPr>
          <p:spPr bwMode="auto">
            <a:xfrm flipV="1">
              <a:off x="1794554" y="2365724"/>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8" name="Freeform 948">
              <a:extLst>
                <a:ext uri="{FF2B5EF4-FFF2-40B4-BE49-F238E27FC236}">
                  <a16:creationId xmlns:a16="http://schemas.microsoft.com/office/drawing/2014/main" xmlns="" id="{9E9E21C9-72E9-4B42-B2D3-438BA4036A15}"/>
                </a:ext>
              </a:extLst>
            </p:cNvPr>
            <p:cNvSpPr>
              <a:spLocks/>
            </p:cNvSpPr>
            <p:nvPr/>
          </p:nvSpPr>
          <p:spPr bwMode="auto">
            <a:xfrm flipV="1">
              <a:off x="1902170" y="237024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09" name="Freeform 943">
              <a:extLst>
                <a:ext uri="{FF2B5EF4-FFF2-40B4-BE49-F238E27FC236}">
                  <a16:creationId xmlns:a16="http://schemas.microsoft.com/office/drawing/2014/main" xmlns="" id="{4E71983B-A956-46A5-B284-84990983FBB1}"/>
                </a:ext>
              </a:extLst>
            </p:cNvPr>
            <p:cNvSpPr>
              <a:spLocks/>
            </p:cNvSpPr>
            <p:nvPr/>
          </p:nvSpPr>
          <p:spPr bwMode="auto">
            <a:xfrm flipV="1">
              <a:off x="1670531" y="249196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0" name="Freeform 945">
              <a:extLst>
                <a:ext uri="{FF2B5EF4-FFF2-40B4-BE49-F238E27FC236}">
                  <a16:creationId xmlns:a16="http://schemas.microsoft.com/office/drawing/2014/main" xmlns="" id="{9512B0D8-0D9D-468D-B02D-29F69A0D31A0}"/>
                </a:ext>
              </a:extLst>
            </p:cNvPr>
            <p:cNvSpPr>
              <a:spLocks/>
            </p:cNvSpPr>
            <p:nvPr/>
          </p:nvSpPr>
          <p:spPr bwMode="auto">
            <a:xfrm flipV="1">
              <a:off x="1764489" y="2491645"/>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1" name="Freeform 946">
              <a:extLst>
                <a:ext uri="{FF2B5EF4-FFF2-40B4-BE49-F238E27FC236}">
                  <a16:creationId xmlns:a16="http://schemas.microsoft.com/office/drawing/2014/main" xmlns="" id="{ED69D68A-9F9B-4D58-B70D-E163262400DC}"/>
                </a:ext>
              </a:extLst>
            </p:cNvPr>
            <p:cNvSpPr>
              <a:spLocks/>
            </p:cNvSpPr>
            <p:nvPr/>
          </p:nvSpPr>
          <p:spPr bwMode="auto">
            <a:xfrm flipV="1">
              <a:off x="1861229" y="2494226"/>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2" name="Freeform 948">
              <a:extLst>
                <a:ext uri="{FF2B5EF4-FFF2-40B4-BE49-F238E27FC236}">
                  <a16:creationId xmlns:a16="http://schemas.microsoft.com/office/drawing/2014/main" xmlns="" id="{B0E2B440-33F8-4BF5-B581-93A82142550E}"/>
                </a:ext>
              </a:extLst>
            </p:cNvPr>
            <p:cNvSpPr>
              <a:spLocks/>
            </p:cNvSpPr>
            <p:nvPr/>
          </p:nvSpPr>
          <p:spPr bwMode="auto">
            <a:xfrm flipV="1">
              <a:off x="1968845" y="2498742"/>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3" name="Freeform 950">
              <a:extLst>
                <a:ext uri="{FF2B5EF4-FFF2-40B4-BE49-F238E27FC236}">
                  <a16:creationId xmlns:a16="http://schemas.microsoft.com/office/drawing/2014/main" xmlns="" id="{27A4178A-68A1-4301-A647-9D13C8F407C5}"/>
                </a:ext>
              </a:extLst>
            </p:cNvPr>
            <p:cNvSpPr>
              <a:spLocks/>
            </p:cNvSpPr>
            <p:nvPr/>
          </p:nvSpPr>
          <p:spPr bwMode="auto">
            <a:xfrm flipV="1">
              <a:off x="2062987" y="250035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4" name="Freeform 952">
              <a:extLst>
                <a:ext uri="{FF2B5EF4-FFF2-40B4-BE49-F238E27FC236}">
                  <a16:creationId xmlns:a16="http://schemas.microsoft.com/office/drawing/2014/main" xmlns="" id="{0E823308-4BD7-4740-B00F-7CFCEAAE196F}"/>
                </a:ext>
              </a:extLst>
            </p:cNvPr>
            <p:cNvSpPr>
              <a:spLocks/>
            </p:cNvSpPr>
            <p:nvPr/>
          </p:nvSpPr>
          <p:spPr bwMode="auto">
            <a:xfrm flipV="1">
              <a:off x="2163011" y="250100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5" name="Freeform 940">
              <a:extLst>
                <a:ext uri="{FF2B5EF4-FFF2-40B4-BE49-F238E27FC236}">
                  <a16:creationId xmlns:a16="http://schemas.microsoft.com/office/drawing/2014/main" xmlns="" id="{2D268A77-76F9-4CE8-8959-14C28D453C25}"/>
                </a:ext>
              </a:extLst>
            </p:cNvPr>
            <p:cNvSpPr>
              <a:spLocks/>
            </p:cNvSpPr>
            <p:nvPr/>
          </p:nvSpPr>
          <p:spPr bwMode="auto">
            <a:xfrm flipV="1">
              <a:off x="1355710" y="2617500"/>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6" name="Freeform 941">
              <a:extLst>
                <a:ext uri="{FF2B5EF4-FFF2-40B4-BE49-F238E27FC236}">
                  <a16:creationId xmlns:a16="http://schemas.microsoft.com/office/drawing/2014/main" xmlns="" id="{C415E6BB-57D0-4198-B378-E56DC1EFE7A0}"/>
                </a:ext>
              </a:extLst>
            </p:cNvPr>
            <p:cNvSpPr>
              <a:spLocks/>
            </p:cNvSpPr>
            <p:nvPr/>
          </p:nvSpPr>
          <p:spPr bwMode="auto">
            <a:xfrm flipV="1">
              <a:off x="1455839" y="2619167"/>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7" name="Freeform 942">
              <a:extLst>
                <a:ext uri="{FF2B5EF4-FFF2-40B4-BE49-F238E27FC236}">
                  <a16:creationId xmlns:a16="http://schemas.microsoft.com/office/drawing/2014/main" xmlns="" id="{F9353C88-2958-485D-84FF-FACE2E056A15}"/>
                </a:ext>
              </a:extLst>
            </p:cNvPr>
            <p:cNvSpPr>
              <a:spLocks/>
            </p:cNvSpPr>
            <p:nvPr/>
          </p:nvSpPr>
          <p:spPr bwMode="auto">
            <a:xfrm flipV="1">
              <a:off x="1558119" y="2624275"/>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8" name="Freeform 943">
              <a:extLst>
                <a:ext uri="{FF2B5EF4-FFF2-40B4-BE49-F238E27FC236}">
                  <a16:creationId xmlns:a16="http://schemas.microsoft.com/office/drawing/2014/main" xmlns="" id="{7B0F18E3-8C28-46CF-B534-7AE8D5A40EC1}"/>
                </a:ext>
              </a:extLst>
            </p:cNvPr>
            <p:cNvSpPr>
              <a:spLocks/>
            </p:cNvSpPr>
            <p:nvPr/>
          </p:nvSpPr>
          <p:spPr bwMode="auto">
            <a:xfrm flipV="1">
              <a:off x="1670531" y="262201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19" name="Freeform 945">
              <a:extLst>
                <a:ext uri="{FF2B5EF4-FFF2-40B4-BE49-F238E27FC236}">
                  <a16:creationId xmlns:a16="http://schemas.microsoft.com/office/drawing/2014/main" xmlns="" id="{8D740741-CCC8-4E54-A3E6-6F818BB6E2BA}"/>
                </a:ext>
              </a:extLst>
            </p:cNvPr>
            <p:cNvSpPr>
              <a:spLocks/>
            </p:cNvSpPr>
            <p:nvPr/>
          </p:nvSpPr>
          <p:spPr bwMode="auto">
            <a:xfrm flipV="1">
              <a:off x="1764489" y="2621694"/>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0" name="Freeform 946">
              <a:extLst>
                <a:ext uri="{FF2B5EF4-FFF2-40B4-BE49-F238E27FC236}">
                  <a16:creationId xmlns:a16="http://schemas.microsoft.com/office/drawing/2014/main" xmlns="" id="{FE8B7A0E-DA44-44C1-A32C-57008A0814E8}"/>
                </a:ext>
              </a:extLst>
            </p:cNvPr>
            <p:cNvSpPr>
              <a:spLocks/>
            </p:cNvSpPr>
            <p:nvPr/>
          </p:nvSpPr>
          <p:spPr bwMode="auto">
            <a:xfrm flipV="1">
              <a:off x="1861229" y="262427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1" name="Freeform 947">
              <a:extLst>
                <a:ext uri="{FF2B5EF4-FFF2-40B4-BE49-F238E27FC236}">
                  <a16:creationId xmlns:a16="http://schemas.microsoft.com/office/drawing/2014/main" xmlns="" id="{4131A8E7-C5BC-4D71-A78F-2256E774B7EB}"/>
                </a:ext>
              </a:extLst>
            </p:cNvPr>
            <p:cNvSpPr>
              <a:spLocks/>
            </p:cNvSpPr>
            <p:nvPr/>
          </p:nvSpPr>
          <p:spPr bwMode="auto">
            <a:xfrm flipV="1">
              <a:off x="1134585" y="2742889"/>
              <a:ext cx="93261" cy="83233"/>
            </a:xfrm>
            <a:custGeom>
              <a:avLst/>
              <a:gdLst/>
              <a:ahLst/>
              <a:cxnLst>
                <a:cxn ang="0">
                  <a:pos x="42" y="4"/>
                </a:cxn>
                <a:cxn ang="0">
                  <a:pos x="45" y="92"/>
                </a:cxn>
                <a:cxn ang="0">
                  <a:pos x="0" y="49"/>
                </a:cxn>
                <a:cxn ang="0">
                  <a:pos x="42" y="4"/>
                </a:cxn>
              </a:cxnLst>
              <a:rect l="0" t="0" r="r" b="b"/>
              <a:pathLst>
                <a:path w="102" h="92">
                  <a:moveTo>
                    <a:pt x="42" y="4"/>
                  </a:moveTo>
                  <a:cubicBezTo>
                    <a:pt x="101" y="0"/>
                    <a:pt x="102" y="91"/>
                    <a:pt x="45" y="92"/>
                  </a:cubicBezTo>
                  <a:cubicBezTo>
                    <a:pt x="20" y="92"/>
                    <a:pt x="1" y="72"/>
                    <a:pt x="0" y="49"/>
                  </a:cubicBezTo>
                  <a:cubicBezTo>
                    <a:pt x="0" y="24"/>
                    <a:pt x="16" y="6"/>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2" name="Freeform 948">
              <a:extLst>
                <a:ext uri="{FF2B5EF4-FFF2-40B4-BE49-F238E27FC236}">
                  <a16:creationId xmlns:a16="http://schemas.microsoft.com/office/drawing/2014/main" xmlns="" id="{C5FF3EF6-0E70-44E4-B266-CF244BC18839}"/>
                </a:ext>
              </a:extLst>
            </p:cNvPr>
            <p:cNvSpPr>
              <a:spLocks/>
            </p:cNvSpPr>
            <p:nvPr/>
          </p:nvSpPr>
          <p:spPr bwMode="auto">
            <a:xfrm flipV="1">
              <a:off x="1968845" y="2628792"/>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3" name="Freeform 950">
              <a:extLst>
                <a:ext uri="{FF2B5EF4-FFF2-40B4-BE49-F238E27FC236}">
                  <a16:creationId xmlns:a16="http://schemas.microsoft.com/office/drawing/2014/main" xmlns="" id="{B2A5E44C-3468-4001-8D4B-2D43BAA46A2D}"/>
                </a:ext>
              </a:extLst>
            </p:cNvPr>
            <p:cNvSpPr>
              <a:spLocks/>
            </p:cNvSpPr>
            <p:nvPr/>
          </p:nvSpPr>
          <p:spPr bwMode="auto">
            <a:xfrm flipV="1">
              <a:off x="2062987" y="263040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4" name="Freeform 952">
              <a:extLst>
                <a:ext uri="{FF2B5EF4-FFF2-40B4-BE49-F238E27FC236}">
                  <a16:creationId xmlns:a16="http://schemas.microsoft.com/office/drawing/2014/main" xmlns="" id="{262448DF-EA36-4F65-9E76-E0EC0AFCC2C9}"/>
                </a:ext>
              </a:extLst>
            </p:cNvPr>
            <p:cNvSpPr>
              <a:spLocks/>
            </p:cNvSpPr>
            <p:nvPr/>
          </p:nvSpPr>
          <p:spPr bwMode="auto">
            <a:xfrm flipV="1">
              <a:off x="2163011" y="263105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5" name="Freeform 954">
              <a:extLst>
                <a:ext uri="{FF2B5EF4-FFF2-40B4-BE49-F238E27FC236}">
                  <a16:creationId xmlns:a16="http://schemas.microsoft.com/office/drawing/2014/main" xmlns="" id="{F0C65A6B-3E52-40D8-8AD3-16B15E53C2FB}"/>
                </a:ext>
              </a:extLst>
            </p:cNvPr>
            <p:cNvSpPr>
              <a:spLocks/>
            </p:cNvSpPr>
            <p:nvPr/>
          </p:nvSpPr>
          <p:spPr bwMode="auto">
            <a:xfrm flipV="1">
              <a:off x="2254403" y="2635567"/>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6" name="Freeform 956">
              <a:extLst>
                <a:ext uri="{FF2B5EF4-FFF2-40B4-BE49-F238E27FC236}">
                  <a16:creationId xmlns:a16="http://schemas.microsoft.com/office/drawing/2014/main" xmlns="" id="{B9BF5C12-5439-4CCD-96DA-5632366E1210}"/>
                </a:ext>
              </a:extLst>
            </p:cNvPr>
            <p:cNvSpPr>
              <a:spLocks/>
            </p:cNvSpPr>
            <p:nvPr/>
          </p:nvSpPr>
          <p:spPr bwMode="auto">
            <a:xfrm flipV="1">
              <a:off x="2339473" y="2644600"/>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7" name="Freeform 940">
              <a:extLst>
                <a:ext uri="{FF2B5EF4-FFF2-40B4-BE49-F238E27FC236}">
                  <a16:creationId xmlns:a16="http://schemas.microsoft.com/office/drawing/2014/main" xmlns="" id="{1B069E92-1E52-45A5-BBC8-04FD9CA9D33D}"/>
                </a:ext>
              </a:extLst>
            </p:cNvPr>
            <p:cNvSpPr>
              <a:spLocks/>
            </p:cNvSpPr>
            <p:nvPr/>
          </p:nvSpPr>
          <p:spPr bwMode="auto">
            <a:xfrm flipV="1">
              <a:off x="1247900" y="2742146"/>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8" name="Freeform 941">
              <a:extLst>
                <a:ext uri="{FF2B5EF4-FFF2-40B4-BE49-F238E27FC236}">
                  <a16:creationId xmlns:a16="http://schemas.microsoft.com/office/drawing/2014/main" xmlns="" id="{C56B144E-CDB6-4895-9977-C9F9E22A5D75}"/>
                </a:ext>
              </a:extLst>
            </p:cNvPr>
            <p:cNvSpPr>
              <a:spLocks/>
            </p:cNvSpPr>
            <p:nvPr/>
          </p:nvSpPr>
          <p:spPr bwMode="auto">
            <a:xfrm flipV="1">
              <a:off x="1360857" y="2743490"/>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29" name="Freeform 942">
              <a:extLst>
                <a:ext uri="{FF2B5EF4-FFF2-40B4-BE49-F238E27FC236}">
                  <a16:creationId xmlns:a16="http://schemas.microsoft.com/office/drawing/2014/main" xmlns="" id="{B0DC2C2C-3B44-4FEA-BD60-602C9D113CEE}"/>
                </a:ext>
              </a:extLst>
            </p:cNvPr>
            <p:cNvSpPr>
              <a:spLocks/>
            </p:cNvSpPr>
            <p:nvPr/>
          </p:nvSpPr>
          <p:spPr bwMode="auto">
            <a:xfrm flipV="1">
              <a:off x="1454426" y="2750534"/>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0" name="Freeform 943">
              <a:extLst>
                <a:ext uri="{FF2B5EF4-FFF2-40B4-BE49-F238E27FC236}">
                  <a16:creationId xmlns:a16="http://schemas.microsoft.com/office/drawing/2014/main" xmlns="" id="{9B6E90FF-CA3D-4A78-B035-CDE20E8BDA55}"/>
                </a:ext>
              </a:extLst>
            </p:cNvPr>
            <p:cNvSpPr>
              <a:spLocks/>
            </p:cNvSpPr>
            <p:nvPr/>
          </p:nvSpPr>
          <p:spPr bwMode="auto">
            <a:xfrm flipV="1">
              <a:off x="1564287" y="2745372"/>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1" name="Freeform 944">
              <a:extLst>
                <a:ext uri="{FF2B5EF4-FFF2-40B4-BE49-F238E27FC236}">
                  <a16:creationId xmlns:a16="http://schemas.microsoft.com/office/drawing/2014/main" xmlns="" id="{3726B62F-A6C2-40D5-A043-83087F825462}"/>
                </a:ext>
              </a:extLst>
            </p:cNvPr>
            <p:cNvSpPr>
              <a:spLocks/>
            </p:cNvSpPr>
            <p:nvPr/>
          </p:nvSpPr>
          <p:spPr bwMode="auto">
            <a:xfrm flipV="1">
              <a:off x="1128351" y="2879104"/>
              <a:ext cx="105729" cy="80654"/>
            </a:xfrm>
            <a:custGeom>
              <a:avLst/>
              <a:gdLst/>
              <a:ahLst/>
              <a:cxnLst>
                <a:cxn ang="0">
                  <a:pos x="60" y="2"/>
                </a:cxn>
                <a:cxn ang="0">
                  <a:pos x="95" y="79"/>
                </a:cxn>
                <a:cxn ang="0">
                  <a:pos x="30" y="79"/>
                </a:cxn>
                <a:cxn ang="0">
                  <a:pos x="60" y="2"/>
                </a:cxn>
              </a:cxnLst>
              <a:rect l="0" t="0" r="r" b="b"/>
              <a:pathLst>
                <a:path w="127" h="97">
                  <a:moveTo>
                    <a:pt x="60" y="2"/>
                  </a:moveTo>
                  <a:cubicBezTo>
                    <a:pt x="98" y="0"/>
                    <a:pt x="127" y="48"/>
                    <a:pt x="95" y="79"/>
                  </a:cubicBezTo>
                  <a:cubicBezTo>
                    <a:pt x="79" y="96"/>
                    <a:pt x="48" y="97"/>
                    <a:pt x="30" y="79"/>
                  </a:cubicBezTo>
                  <a:cubicBezTo>
                    <a:pt x="0" y="50"/>
                    <a:pt x="23" y="3"/>
                    <a:pt x="6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2" name="Freeform 945">
              <a:extLst>
                <a:ext uri="{FF2B5EF4-FFF2-40B4-BE49-F238E27FC236}">
                  <a16:creationId xmlns:a16="http://schemas.microsoft.com/office/drawing/2014/main" xmlns="" id="{63F63019-F3AD-4819-B79C-6B5D60E44989}"/>
                </a:ext>
              </a:extLst>
            </p:cNvPr>
            <p:cNvSpPr>
              <a:spLocks/>
            </p:cNvSpPr>
            <p:nvPr/>
          </p:nvSpPr>
          <p:spPr bwMode="auto">
            <a:xfrm flipV="1">
              <a:off x="1668633" y="2744727"/>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3" name="Freeform 946">
              <a:extLst>
                <a:ext uri="{FF2B5EF4-FFF2-40B4-BE49-F238E27FC236}">
                  <a16:creationId xmlns:a16="http://schemas.microsoft.com/office/drawing/2014/main" xmlns="" id="{02448E2A-5A9B-4729-8719-DDA5BFD2BDD9}"/>
                </a:ext>
              </a:extLst>
            </p:cNvPr>
            <p:cNvSpPr>
              <a:spLocks/>
            </p:cNvSpPr>
            <p:nvPr/>
          </p:nvSpPr>
          <p:spPr bwMode="auto">
            <a:xfrm flipV="1">
              <a:off x="1767652" y="2747953"/>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4" name="Freeform 948">
              <a:extLst>
                <a:ext uri="{FF2B5EF4-FFF2-40B4-BE49-F238E27FC236}">
                  <a16:creationId xmlns:a16="http://schemas.microsoft.com/office/drawing/2014/main" xmlns="" id="{A2278FCB-A93D-4C3E-A75C-62926BEBB575}"/>
                </a:ext>
              </a:extLst>
            </p:cNvPr>
            <p:cNvSpPr>
              <a:spLocks/>
            </p:cNvSpPr>
            <p:nvPr/>
          </p:nvSpPr>
          <p:spPr bwMode="auto">
            <a:xfrm flipV="1">
              <a:off x="1857909" y="275634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5" name="Freeform 950">
              <a:extLst>
                <a:ext uri="{FF2B5EF4-FFF2-40B4-BE49-F238E27FC236}">
                  <a16:creationId xmlns:a16="http://schemas.microsoft.com/office/drawing/2014/main" xmlns="" id="{49E63DC1-ACAB-4A15-BB75-904096F017C3}"/>
                </a:ext>
              </a:extLst>
            </p:cNvPr>
            <p:cNvSpPr>
              <a:spLocks/>
            </p:cNvSpPr>
            <p:nvPr/>
          </p:nvSpPr>
          <p:spPr bwMode="auto">
            <a:xfrm flipV="1">
              <a:off x="1973905" y="2758276"/>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6" name="Freeform 952">
              <a:extLst>
                <a:ext uri="{FF2B5EF4-FFF2-40B4-BE49-F238E27FC236}">
                  <a16:creationId xmlns:a16="http://schemas.microsoft.com/office/drawing/2014/main" xmlns="" id="{10A8744F-C6D2-43C8-A51A-3EAAB364B51E}"/>
                </a:ext>
              </a:extLst>
            </p:cNvPr>
            <p:cNvSpPr>
              <a:spLocks/>
            </p:cNvSpPr>
            <p:nvPr/>
          </p:nvSpPr>
          <p:spPr bwMode="auto">
            <a:xfrm flipV="1">
              <a:off x="2066309" y="2756341"/>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7" name="Freeform 954">
              <a:extLst>
                <a:ext uri="{FF2B5EF4-FFF2-40B4-BE49-F238E27FC236}">
                  <a16:creationId xmlns:a16="http://schemas.microsoft.com/office/drawing/2014/main" xmlns="" id="{E897E8F3-E1F2-4544-B7D2-EBDC110252B2}"/>
                </a:ext>
              </a:extLst>
            </p:cNvPr>
            <p:cNvSpPr>
              <a:spLocks/>
            </p:cNvSpPr>
            <p:nvPr/>
          </p:nvSpPr>
          <p:spPr bwMode="auto">
            <a:xfrm flipV="1">
              <a:off x="2164908" y="2761503"/>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8" name="Freeform 956">
              <a:extLst>
                <a:ext uri="{FF2B5EF4-FFF2-40B4-BE49-F238E27FC236}">
                  <a16:creationId xmlns:a16="http://schemas.microsoft.com/office/drawing/2014/main" xmlns="" id="{BE6E70D7-8AC9-4CF3-BE0D-919515821C16}"/>
                </a:ext>
              </a:extLst>
            </p:cNvPr>
            <p:cNvSpPr>
              <a:spLocks/>
            </p:cNvSpPr>
            <p:nvPr/>
          </p:nvSpPr>
          <p:spPr bwMode="auto">
            <a:xfrm flipV="1">
              <a:off x="2263418" y="2771181"/>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39" name="Freeform 940">
              <a:extLst>
                <a:ext uri="{FF2B5EF4-FFF2-40B4-BE49-F238E27FC236}">
                  <a16:creationId xmlns:a16="http://schemas.microsoft.com/office/drawing/2014/main" xmlns="" id="{88A9AAD5-ECAA-4CF0-B7EB-A396D76DD0E3}"/>
                </a:ext>
              </a:extLst>
            </p:cNvPr>
            <p:cNvSpPr>
              <a:spLocks/>
            </p:cNvSpPr>
            <p:nvPr/>
          </p:nvSpPr>
          <p:spPr bwMode="auto">
            <a:xfrm flipV="1">
              <a:off x="1143006" y="3009644"/>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0" name="Freeform 941">
              <a:extLst>
                <a:ext uri="{FF2B5EF4-FFF2-40B4-BE49-F238E27FC236}">
                  <a16:creationId xmlns:a16="http://schemas.microsoft.com/office/drawing/2014/main" xmlns="" id="{E801A15A-428A-4354-9216-3BA50B92F42F}"/>
                </a:ext>
              </a:extLst>
            </p:cNvPr>
            <p:cNvSpPr>
              <a:spLocks/>
            </p:cNvSpPr>
            <p:nvPr/>
          </p:nvSpPr>
          <p:spPr bwMode="auto">
            <a:xfrm flipV="1">
              <a:off x="1253047" y="2879762"/>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1" name="Freeform 942">
              <a:extLst>
                <a:ext uri="{FF2B5EF4-FFF2-40B4-BE49-F238E27FC236}">
                  <a16:creationId xmlns:a16="http://schemas.microsoft.com/office/drawing/2014/main" xmlns="" id="{DE45A490-7386-406B-8C67-7A3F9A3A9725}"/>
                </a:ext>
              </a:extLst>
            </p:cNvPr>
            <p:cNvSpPr>
              <a:spLocks/>
            </p:cNvSpPr>
            <p:nvPr/>
          </p:nvSpPr>
          <p:spPr bwMode="auto">
            <a:xfrm flipV="1">
              <a:off x="1359443" y="2886806"/>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2" name="Freeform 943">
              <a:extLst>
                <a:ext uri="{FF2B5EF4-FFF2-40B4-BE49-F238E27FC236}">
                  <a16:creationId xmlns:a16="http://schemas.microsoft.com/office/drawing/2014/main" xmlns="" id="{7953ABDC-A13A-49C3-B583-80CB587D1090}"/>
                </a:ext>
              </a:extLst>
            </p:cNvPr>
            <p:cNvSpPr>
              <a:spLocks/>
            </p:cNvSpPr>
            <p:nvPr/>
          </p:nvSpPr>
          <p:spPr bwMode="auto">
            <a:xfrm flipV="1">
              <a:off x="1460593" y="2881644"/>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3" name="Freeform 945">
              <a:extLst>
                <a:ext uri="{FF2B5EF4-FFF2-40B4-BE49-F238E27FC236}">
                  <a16:creationId xmlns:a16="http://schemas.microsoft.com/office/drawing/2014/main" xmlns="" id="{FCC11020-439E-4991-B7E3-F7C20D136E36}"/>
                </a:ext>
              </a:extLst>
            </p:cNvPr>
            <p:cNvSpPr>
              <a:spLocks/>
            </p:cNvSpPr>
            <p:nvPr/>
          </p:nvSpPr>
          <p:spPr bwMode="auto">
            <a:xfrm flipV="1">
              <a:off x="1562389" y="2880999"/>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4" name="Freeform 946">
              <a:extLst>
                <a:ext uri="{FF2B5EF4-FFF2-40B4-BE49-F238E27FC236}">
                  <a16:creationId xmlns:a16="http://schemas.microsoft.com/office/drawing/2014/main" xmlns="" id="{9A498B29-09EC-4C80-AF5D-AF7FE5675AC2}"/>
                </a:ext>
              </a:extLst>
            </p:cNvPr>
            <p:cNvSpPr>
              <a:spLocks/>
            </p:cNvSpPr>
            <p:nvPr/>
          </p:nvSpPr>
          <p:spPr bwMode="auto">
            <a:xfrm flipV="1">
              <a:off x="1671796" y="288422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5" name="Freeform 948">
              <a:extLst>
                <a:ext uri="{FF2B5EF4-FFF2-40B4-BE49-F238E27FC236}">
                  <a16:creationId xmlns:a16="http://schemas.microsoft.com/office/drawing/2014/main" xmlns="" id="{C6267816-97E6-470F-89AC-AD6961C91E80}"/>
                </a:ext>
              </a:extLst>
            </p:cNvPr>
            <p:cNvSpPr>
              <a:spLocks/>
            </p:cNvSpPr>
            <p:nvPr/>
          </p:nvSpPr>
          <p:spPr bwMode="auto">
            <a:xfrm flipV="1">
              <a:off x="1764331" y="2892613"/>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6" name="Freeform 950">
              <a:extLst>
                <a:ext uri="{FF2B5EF4-FFF2-40B4-BE49-F238E27FC236}">
                  <a16:creationId xmlns:a16="http://schemas.microsoft.com/office/drawing/2014/main" xmlns="" id="{224CCB19-EB8B-4DE8-B851-F0E4E4ED9C9C}"/>
                </a:ext>
              </a:extLst>
            </p:cNvPr>
            <p:cNvSpPr>
              <a:spLocks/>
            </p:cNvSpPr>
            <p:nvPr/>
          </p:nvSpPr>
          <p:spPr bwMode="auto">
            <a:xfrm flipV="1">
              <a:off x="1862969" y="2894548"/>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7" name="Freeform 952">
              <a:extLst>
                <a:ext uri="{FF2B5EF4-FFF2-40B4-BE49-F238E27FC236}">
                  <a16:creationId xmlns:a16="http://schemas.microsoft.com/office/drawing/2014/main" xmlns="" id="{162A83BE-72BB-4960-9AE2-5B937D9CC2AF}"/>
                </a:ext>
              </a:extLst>
            </p:cNvPr>
            <p:cNvSpPr>
              <a:spLocks/>
            </p:cNvSpPr>
            <p:nvPr/>
          </p:nvSpPr>
          <p:spPr bwMode="auto">
            <a:xfrm flipV="1">
              <a:off x="1977227" y="2892613"/>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8" name="Freeform 954">
              <a:extLst>
                <a:ext uri="{FF2B5EF4-FFF2-40B4-BE49-F238E27FC236}">
                  <a16:creationId xmlns:a16="http://schemas.microsoft.com/office/drawing/2014/main" xmlns="" id="{FB9D5EB8-3D45-4086-AD6E-E011F7848403}"/>
                </a:ext>
              </a:extLst>
            </p:cNvPr>
            <p:cNvSpPr>
              <a:spLocks/>
            </p:cNvSpPr>
            <p:nvPr/>
          </p:nvSpPr>
          <p:spPr bwMode="auto">
            <a:xfrm flipV="1">
              <a:off x="2068206" y="2897775"/>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49" name="Freeform 956">
              <a:extLst>
                <a:ext uri="{FF2B5EF4-FFF2-40B4-BE49-F238E27FC236}">
                  <a16:creationId xmlns:a16="http://schemas.microsoft.com/office/drawing/2014/main" xmlns="" id="{F15D20E6-50E3-4FEC-8394-9675832A724E}"/>
                </a:ext>
              </a:extLst>
            </p:cNvPr>
            <p:cNvSpPr>
              <a:spLocks/>
            </p:cNvSpPr>
            <p:nvPr/>
          </p:nvSpPr>
          <p:spPr bwMode="auto">
            <a:xfrm flipV="1">
              <a:off x="2173923" y="2907453"/>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0" name="Freeform 940">
              <a:extLst>
                <a:ext uri="{FF2B5EF4-FFF2-40B4-BE49-F238E27FC236}">
                  <a16:creationId xmlns:a16="http://schemas.microsoft.com/office/drawing/2014/main" xmlns="" id="{918EC31A-A903-4318-926D-B52058F730EF}"/>
                </a:ext>
              </a:extLst>
            </p:cNvPr>
            <p:cNvSpPr>
              <a:spLocks/>
            </p:cNvSpPr>
            <p:nvPr/>
          </p:nvSpPr>
          <p:spPr bwMode="auto">
            <a:xfrm flipV="1">
              <a:off x="1143006" y="3133215"/>
              <a:ext cx="76420" cy="76782"/>
            </a:xfrm>
            <a:custGeom>
              <a:avLst/>
              <a:gdLst/>
              <a:ahLst/>
              <a:cxnLst>
                <a:cxn ang="0">
                  <a:pos x="45" y="3"/>
                </a:cxn>
                <a:cxn ang="0">
                  <a:pos x="89" y="72"/>
                </a:cxn>
                <a:cxn ang="0">
                  <a:pos x="0" y="50"/>
                </a:cxn>
                <a:cxn ang="0">
                  <a:pos x="45" y="3"/>
                </a:cxn>
              </a:cxnLst>
              <a:rect l="0" t="0" r="r" b="b"/>
              <a:pathLst>
                <a:path w="107" h="108">
                  <a:moveTo>
                    <a:pt x="45" y="3"/>
                  </a:moveTo>
                  <a:cubicBezTo>
                    <a:pt x="79" y="0"/>
                    <a:pt x="107" y="37"/>
                    <a:pt x="89" y="72"/>
                  </a:cubicBezTo>
                  <a:cubicBezTo>
                    <a:pt x="69" y="108"/>
                    <a:pt x="1" y="101"/>
                    <a:pt x="0" y="50"/>
                  </a:cubicBezTo>
                  <a:cubicBezTo>
                    <a:pt x="0" y="24"/>
                    <a:pt x="17" y="4"/>
                    <a:pt x="4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1" name="Freeform 941">
              <a:extLst>
                <a:ext uri="{FF2B5EF4-FFF2-40B4-BE49-F238E27FC236}">
                  <a16:creationId xmlns:a16="http://schemas.microsoft.com/office/drawing/2014/main" xmlns="" id="{7EDCD7FD-9998-492F-B0D8-6270978C3BB5}"/>
                </a:ext>
              </a:extLst>
            </p:cNvPr>
            <p:cNvSpPr>
              <a:spLocks/>
            </p:cNvSpPr>
            <p:nvPr/>
          </p:nvSpPr>
          <p:spPr bwMode="auto">
            <a:xfrm flipV="1">
              <a:off x="1253047" y="3011311"/>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2" name="Freeform 942">
              <a:extLst>
                <a:ext uri="{FF2B5EF4-FFF2-40B4-BE49-F238E27FC236}">
                  <a16:creationId xmlns:a16="http://schemas.microsoft.com/office/drawing/2014/main" xmlns="" id="{76866118-45ED-4AA0-B4BF-189CB1375D71}"/>
                </a:ext>
              </a:extLst>
            </p:cNvPr>
            <p:cNvSpPr>
              <a:spLocks/>
            </p:cNvSpPr>
            <p:nvPr/>
          </p:nvSpPr>
          <p:spPr bwMode="auto">
            <a:xfrm flipV="1">
              <a:off x="1359443" y="3016419"/>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3" name="Freeform 943">
              <a:extLst>
                <a:ext uri="{FF2B5EF4-FFF2-40B4-BE49-F238E27FC236}">
                  <a16:creationId xmlns:a16="http://schemas.microsoft.com/office/drawing/2014/main" xmlns="" id="{F3F2BE1E-3E0F-433C-9953-5682F8BAA79D}"/>
                </a:ext>
              </a:extLst>
            </p:cNvPr>
            <p:cNvSpPr>
              <a:spLocks/>
            </p:cNvSpPr>
            <p:nvPr/>
          </p:nvSpPr>
          <p:spPr bwMode="auto">
            <a:xfrm flipV="1">
              <a:off x="1460593" y="3014161"/>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4" name="Freeform 945">
              <a:extLst>
                <a:ext uri="{FF2B5EF4-FFF2-40B4-BE49-F238E27FC236}">
                  <a16:creationId xmlns:a16="http://schemas.microsoft.com/office/drawing/2014/main" xmlns="" id="{D2A4215B-99BB-443B-9287-BF2971BD548E}"/>
                </a:ext>
              </a:extLst>
            </p:cNvPr>
            <p:cNvSpPr>
              <a:spLocks/>
            </p:cNvSpPr>
            <p:nvPr/>
          </p:nvSpPr>
          <p:spPr bwMode="auto">
            <a:xfrm flipV="1">
              <a:off x="1562389" y="3013838"/>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5" name="Freeform 946">
              <a:extLst>
                <a:ext uri="{FF2B5EF4-FFF2-40B4-BE49-F238E27FC236}">
                  <a16:creationId xmlns:a16="http://schemas.microsoft.com/office/drawing/2014/main" xmlns="" id="{8C0CFCE8-0BA3-4F32-B9C3-BB3B61CE4F1B}"/>
                </a:ext>
              </a:extLst>
            </p:cNvPr>
            <p:cNvSpPr>
              <a:spLocks/>
            </p:cNvSpPr>
            <p:nvPr/>
          </p:nvSpPr>
          <p:spPr bwMode="auto">
            <a:xfrm flipV="1">
              <a:off x="1671796" y="3016419"/>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6" name="Freeform 948">
              <a:extLst>
                <a:ext uri="{FF2B5EF4-FFF2-40B4-BE49-F238E27FC236}">
                  <a16:creationId xmlns:a16="http://schemas.microsoft.com/office/drawing/2014/main" xmlns="" id="{B154C6BD-ADDB-4390-AE8C-089F52CD60E1}"/>
                </a:ext>
              </a:extLst>
            </p:cNvPr>
            <p:cNvSpPr>
              <a:spLocks/>
            </p:cNvSpPr>
            <p:nvPr/>
          </p:nvSpPr>
          <p:spPr bwMode="auto">
            <a:xfrm flipV="1">
              <a:off x="1764331" y="3020936"/>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7" name="Freeform 950">
              <a:extLst>
                <a:ext uri="{FF2B5EF4-FFF2-40B4-BE49-F238E27FC236}">
                  <a16:creationId xmlns:a16="http://schemas.microsoft.com/office/drawing/2014/main" xmlns="" id="{571E3524-B83B-46B9-8E19-2AF49FD05FA3}"/>
                </a:ext>
              </a:extLst>
            </p:cNvPr>
            <p:cNvSpPr>
              <a:spLocks/>
            </p:cNvSpPr>
            <p:nvPr/>
          </p:nvSpPr>
          <p:spPr bwMode="auto">
            <a:xfrm flipV="1">
              <a:off x="1862969" y="3022549"/>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8" name="Freeform 952">
              <a:extLst>
                <a:ext uri="{FF2B5EF4-FFF2-40B4-BE49-F238E27FC236}">
                  <a16:creationId xmlns:a16="http://schemas.microsoft.com/office/drawing/2014/main" xmlns="" id="{1AEADD60-0B5A-4788-AD6C-CE711E0B87DB}"/>
                </a:ext>
              </a:extLst>
            </p:cNvPr>
            <p:cNvSpPr>
              <a:spLocks/>
            </p:cNvSpPr>
            <p:nvPr/>
          </p:nvSpPr>
          <p:spPr bwMode="auto">
            <a:xfrm flipV="1">
              <a:off x="1977227" y="3023194"/>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59" name="Freeform 954">
              <a:extLst>
                <a:ext uri="{FF2B5EF4-FFF2-40B4-BE49-F238E27FC236}">
                  <a16:creationId xmlns:a16="http://schemas.microsoft.com/office/drawing/2014/main" xmlns="" id="{8CD3E575-2196-401E-BE8A-18074C0A59C0}"/>
                </a:ext>
              </a:extLst>
            </p:cNvPr>
            <p:cNvSpPr>
              <a:spLocks/>
            </p:cNvSpPr>
            <p:nvPr/>
          </p:nvSpPr>
          <p:spPr bwMode="auto">
            <a:xfrm flipV="1">
              <a:off x="2068206" y="3027711"/>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0" name="Freeform 956">
              <a:extLst>
                <a:ext uri="{FF2B5EF4-FFF2-40B4-BE49-F238E27FC236}">
                  <a16:creationId xmlns:a16="http://schemas.microsoft.com/office/drawing/2014/main" xmlns="" id="{D4E5FAB9-ED61-4DE6-8969-7E21B78F5952}"/>
                </a:ext>
              </a:extLst>
            </p:cNvPr>
            <p:cNvSpPr>
              <a:spLocks/>
            </p:cNvSpPr>
            <p:nvPr/>
          </p:nvSpPr>
          <p:spPr bwMode="auto">
            <a:xfrm flipV="1">
              <a:off x="2173923" y="3036744"/>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1" name="Freeform 941">
              <a:extLst>
                <a:ext uri="{FF2B5EF4-FFF2-40B4-BE49-F238E27FC236}">
                  <a16:creationId xmlns:a16="http://schemas.microsoft.com/office/drawing/2014/main" xmlns="" id="{5A1E77F0-0192-4824-9185-5AF52B1D4B0F}"/>
                </a:ext>
              </a:extLst>
            </p:cNvPr>
            <p:cNvSpPr>
              <a:spLocks/>
            </p:cNvSpPr>
            <p:nvPr/>
          </p:nvSpPr>
          <p:spPr bwMode="auto">
            <a:xfrm flipV="1">
              <a:off x="1148153" y="3256266"/>
              <a:ext cx="66125" cy="73449"/>
            </a:xfrm>
            <a:custGeom>
              <a:avLst/>
              <a:gdLst/>
              <a:ahLst/>
              <a:cxnLst>
                <a:cxn ang="0">
                  <a:pos x="46" y="5"/>
                </a:cxn>
                <a:cxn ang="0">
                  <a:pos x="99" y="54"/>
                </a:cxn>
                <a:cxn ang="0">
                  <a:pos x="5" y="47"/>
                </a:cxn>
                <a:cxn ang="0">
                  <a:pos x="46" y="5"/>
                </a:cxn>
              </a:cxnLst>
              <a:rect l="0" t="0" r="r" b="b"/>
              <a:pathLst>
                <a:path w="102" h="113">
                  <a:moveTo>
                    <a:pt x="46" y="5"/>
                  </a:moveTo>
                  <a:cubicBezTo>
                    <a:pt x="75" y="0"/>
                    <a:pt x="102" y="22"/>
                    <a:pt x="99" y="54"/>
                  </a:cubicBezTo>
                  <a:cubicBezTo>
                    <a:pt x="95" y="113"/>
                    <a:pt x="0" y="111"/>
                    <a:pt x="5" y="47"/>
                  </a:cubicBezTo>
                  <a:cubicBezTo>
                    <a:pt x="7" y="23"/>
                    <a:pt x="24" y="8"/>
                    <a:pt x="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2" name="Freeform 942">
              <a:extLst>
                <a:ext uri="{FF2B5EF4-FFF2-40B4-BE49-F238E27FC236}">
                  <a16:creationId xmlns:a16="http://schemas.microsoft.com/office/drawing/2014/main" xmlns="" id="{1FC6F438-A78D-4755-8705-A847E9C3C660}"/>
                </a:ext>
              </a:extLst>
            </p:cNvPr>
            <p:cNvSpPr>
              <a:spLocks/>
            </p:cNvSpPr>
            <p:nvPr/>
          </p:nvSpPr>
          <p:spPr bwMode="auto">
            <a:xfrm flipV="1">
              <a:off x="1251634" y="3139990"/>
              <a:ext cx="68952" cy="63232"/>
            </a:xfrm>
            <a:custGeom>
              <a:avLst/>
              <a:gdLst/>
              <a:ahLst/>
              <a:cxnLst>
                <a:cxn ang="0">
                  <a:pos x="49" y="5"/>
                </a:cxn>
                <a:cxn ang="0">
                  <a:pos x="101" y="69"/>
                </a:cxn>
                <a:cxn ang="0">
                  <a:pos x="38" y="95"/>
                </a:cxn>
                <a:cxn ang="0">
                  <a:pos x="12" y="32"/>
                </a:cxn>
                <a:cxn ang="0">
                  <a:pos x="49" y="5"/>
                </a:cxn>
              </a:cxnLst>
              <a:rect l="0" t="0" r="r" b="b"/>
              <a:pathLst>
                <a:path w="116" h="107">
                  <a:moveTo>
                    <a:pt x="49" y="5"/>
                  </a:moveTo>
                  <a:cubicBezTo>
                    <a:pt x="82" y="0"/>
                    <a:pt x="116" y="30"/>
                    <a:pt x="101" y="69"/>
                  </a:cubicBezTo>
                  <a:cubicBezTo>
                    <a:pt x="93" y="87"/>
                    <a:pt x="68" y="107"/>
                    <a:pt x="38" y="95"/>
                  </a:cubicBezTo>
                  <a:cubicBezTo>
                    <a:pt x="21" y="88"/>
                    <a:pt x="0" y="64"/>
                    <a:pt x="12" y="32"/>
                  </a:cubicBezTo>
                  <a:cubicBezTo>
                    <a:pt x="17" y="20"/>
                    <a:pt x="30" y="7"/>
                    <a:pt x="4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3" name="Freeform 943">
              <a:extLst>
                <a:ext uri="{FF2B5EF4-FFF2-40B4-BE49-F238E27FC236}">
                  <a16:creationId xmlns:a16="http://schemas.microsoft.com/office/drawing/2014/main" xmlns="" id="{A376CA23-AE54-4068-B09A-34C05EB2A33E}"/>
                </a:ext>
              </a:extLst>
            </p:cNvPr>
            <p:cNvSpPr>
              <a:spLocks/>
            </p:cNvSpPr>
            <p:nvPr/>
          </p:nvSpPr>
          <p:spPr bwMode="auto">
            <a:xfrm flipV="1">
              <a:off x="1365611" y="3137732"/>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4" name="Freeform 945">
              <a:extLst>
                <a:ext uri="{FF2B5EF4-FFF2-40B4-BE49-F238E27FC236}">
                  <a16:creationId xmlns:a16="http://schemas.microsoft.com/office/drawing/2014/main" xmlns="" id="{AF767C29-FD6C-4448-9736-50FFA07E3F56}"/>
                </a:ext>
              </a:extLst>
            </p:cNvPr>
            <p:cNvSpPr>
              <a:spLocks/>
            </p:cNvSpPr>
            <p:nvPr/>
          </p:nvSpPr>
          <p:spPr bwMode="auto">
            <a:xfrm flipV="1">
              <a:off x="1458696" y="3137409"/>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5" name="Freeform 946">
              <a:extLst>
                <a:ext uri="{FF2B5EF4-FFF2-40B4-BE49-F238E27FC236}">
                  <a16:creationId xmlns:a16="http://schemas.microsoft.com/office/drawing/2014/main" xmlns="" id="{78DB5538-6B81-46BA-A56C-8552CA361294}"/>
                </a:ext>
              </a:extLst>
            </p:cNvPr>
            <p:cNvSpPr>
              <a:spLocks/>
            </p:cNvSpPr>
            <p:nvPr/>
          </p:nvSpPr>
          <p:spPr bwMode="auto">
            <a:xfrm flipV="1">
              <a:off x="1565552" y="3139990"/>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6" name="Freeform 948">
              <a:extLst>
                <a:ext uri="{FF2B5EF4-FFF2-40B4-BE49-F238E27FC236}">
                  <a16:creationId xmlns:a16="http://schemas.microsoft.com/office/drawing/2014/main" xmlns="" id="{35F5721C-F523-45FF-A9AF-12BA256B95AC}"/>
                </a:ext>
              </a:extLst>
            </p:cNvPr>
            <p:cNvSpPr>
              <a:spLocks/>
            </p:cNvSpPr>
            <p:nvPr/>
          </p:nvSpPr>
          <p:spPr bwMode="auto">
            <a:xfrm flipV="1">
              <a:off x="1668475" y="3144507"/>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7" name="Freeform 950">
              <a:extLst>
                <a:ext uri="{FF2B5EF4-FFF2-40B4-BE49-F238E27FC236}">
                  <a16:creationId xmlns:a16="http://schemas.microsoft.com/office/drawing/2014/main" xmlns="" id="{17D7063A-D2C7-4D74-A913-E8FDFB840079}"/>
                </a:ext>
              </a:extLst>
            </p:cNvPr>
            <p:cNvSpPr>
              <a:spLocks/>
            </p:cNvSpPr>
            <p:nvPr/>
          </p:nvSpPr>
          <p:spPr bwMode="auto">
            <a:xfrm flipV="1">
              <a:off x="1769391" y="3146120"/>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8" name="Freeform 952">
              <a:extLst>
                <a:ext uri="{FF2B5EF4-FFF2-40B4-BE49-F238E27FC236}">
                  <a16:creationId xmlns:a16="http://schemas.microsoft.com/office/drawing/2014/main" xmlns="" id="{AB98AE9E-4553-4319-9D27-68585889329A}"/>
                </a:ext>
              </a:extLst>
            </p:cNvPr>
            <p:cNvSpPr>
              <a:spLocks/>
            </p:cNvSpPr>
            <p:nvPr/>
          </p:nvSpPr>
          <p:spPr bwMode="auto">
            <a:xfrm flipV="1">
              <a:off x="1866290" y="3146765"/>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69" name="Freeform 954">
              <a:extLst>
                <a:ext uri="{FF2B5EF4-FFF2-40B4-BE49-F238E27FC236}">
                  <a16:creationId xmlns:a16="http://schemas.microsoft.com/office/drawing/2014/main" xmlns="" id="{7F3DD4D2-AD0C-4AD8-B1AF-B2A487F94049}"/>
                </a:ext>
              </a:extLst>
            </p:cNvPr>
            <p:cNvSpPr>
              <a:spLocks/>
            </p:cNvSpPr>
            <p:nvPr/>
          </p:nvSpPr>
          <p:spPr bwMode="auto">
            <a:xfrm flipV="1">
              <a:off x="1979124" y="3151282"/>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0" name="Freeform 956">
              <a:extLst>
                <a:ext uri="{FF2B5EF4-FFF2-40B4-BE49-F238E27FC236}">
                  <a16:creationId xmlns:a16="http://schemas.microsoft.com/office/drawing/2014/main" xmlns="" id="{C04A402E-A0F9-4193-9AAF-66E4148FD69E}"/>
                </a:ext>
              </a:extLst>
            </p:cNvPr>
            <p:cNvSpPr>
              <a:spLocks/>
            </p:cNvSpPr>
            <p:nvPr/>
          </p:nvSpPr>
          <p:spPr bwMode="auto">
            <a:xfrm flipV="1">
              <a:off x="2077221" y="3160315"/>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1" name="Freeform 943">
              <a:extLst>
                <a:ext uri="{FF2B5EF4-FFF2-40B4-BE49-F238E27FC236}">
                  <a16:creationId xmlns:a16="http://schemas.microsoft.com/office/drawing/2014/main" xmlns="" id="{A690A236-F2FA-45F6-96E2-7ED2302D10FB}"/>
                </a:ext>
              </a:extLst>
            </p:cNvPr>
            <p:cNvSpPr>
              <a:spLocks/>
            </p:cNvSpPr>
            <p:nvPr/>
          </p:nvSpPr>
          <p:spPr bwMode="auto">
            <a:xfrm flipV="1">
              <a:off x="1152907" y="338321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2" name="Freeform 945">
              <a:extLst>
                <a:ext uri="{FF2B5EF4-FFF2-40B4-BE49-F238E27FC236}">
                  <a16:creationId xmlns:a16="http://schemas.microsoft.com/office/drawing/2014/main" xmlns="" id="{4D1947A6-4AA6-4F99-B2E6-2298B3C576EA}"/>
                </a:ext>
              </a:extLst>
            </p:cNvPr>
            <p:cNvSpPr>
              <a:spLocks/>
            </p:cNvSpPr>
            <p:nvPr/>
          </p:nvSpPr>
          <p:spPr bwMode="auto">
            <a:xfrm flipV="1">
              <a:off x="1255904" y="3258793"/>
              <a:ext cx="60412" cy="68394"/>
            </a:xfrm>
            <a:custGeom>
              <a:avLst/>
              <a:gdLst/>
              <a:ahLst/>
              <a:cxnLst>
                <a:cxn ang="0">
                  <a:pos x="45" y="5"/>
                </a:cxn>
                <a:cxn ang="0">
                  <a:pos x="98" y="55"/>
                </a:cxn>
                <a:cxn ang="0">
                  <a:pos x="6" y="44"/>
                </a:cxn>
                <a:cxn ang="0">
                  <a:pos x="45" y="5"/>
                </a:cxn>
              </a:cxnLst>
              <a:rect l="0" t="0" r="r" b="b"/>
              <a:pathLst>
                <a:path w="102" h="115">
                  <a:moveTo>
                    <a:pt x="45" y="5"/>
                  </a:moveTo>
                  <a:cubicBezTo>
                    <a:pt x="75" y="0"/>
                    <a:pt x="102" y="22"/>
                    <a:pt x="98" y="55"/>
                  </a:cubicBezTo>
                  <a:cubicBezTo>
                    <a:pt x="92" y="115"/>
                    <a:pt x="0" y="104"/>
                    <a:pt x="6" y="44"/>
                  </a:cubicBezTo>
                  <a:cubicBezTo>
                    <a:pt x="9" y="22"/>
                    <a:pt x="24" y="8"/>
                    <a:pt x="4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3" name="Freeform 946">
              <a:extLst>
                <a:ext uri="{FF2B5EF4-FFF2-40B4-BE49-F238E27FC236}">
                  <a16:creationId xmlns:a16="http://schemas.microsoft.com/office/drawing/2014/main" xmlns="" id="{06DAE819-5294-4667-9E8B-0D7E67159B7A}"/>
                </a:ext>
              </a:extLst>
            </p:cNvPr>
            <p:cNvSpPr>
              <a:spLocks/>
            </p:cNvSpPr>
            <p:nvPr/>
          </p:nvSpPr>
          <p:spPr bwMode="auto">
            <a:xfrm flipV="1">
              <a:off x="1366876" y="3261374"/>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4" name="Freeform 948">
              <a:extLst>
                <a:ext uri="{FF2B5EF4-FFF2-40B4-BE49-F238E27FC236}">
                  <a16:creationId xmlns:a16="http://schemas.microsoft.com/office/drawing/2014/main" xmlns="" id="{14C050A9-FF0F-4759-B73E-D0A50903DDA8}"/>
                </a:ext>
              </a:extLst>
            </p:cNvPr>
            <p:cNvSpPr>
              <a:spLocks/>
            </p:cNvSpPr>
            <p:nvPr/>
          </p:nvSpPr>
          <p:spPr bwMode="auto">
            <a:xfrm flipV="1">
              <a:off x="1458538" y="326589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5" name="Freeform 950">
              <a:extLst>
                <a:ext uri="{FF2B5EF4-FFF2-40B4-BE49-F238E27FC236}">
                  <a16:creationId xmlns:a16="http://schemas.microsoft.com/office/drawing/2014/main" xmlns="" id="{23242AD8-D19C-4855-9318-EC4682D1F1F3}"/>
                </a:ext>
              </a:extLst>
            </p:cNvPr>
            <p:cNvSpPr>
              <a:spLocks/>
            </p:cNvSpPr>
            <p:nvPr/>
          </p:nvSpPr>
          <p:spPr bwMode="auto">
            <a:xfrm flipV="1">
              <a:off x="1567291" y="3267504"/>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6" name="Freeform 952">
              <a:extLst>
                <a:ext uri="{FF2B5EF4-FFF2-40B4-BE49-F238E27FC236}">
                  <a16:creationId xmlns:a16="http://schemas.microsoft.com/office/drawing/2014/main" xmlns="" id="{CF17BF7C-CF1A-480A-AC44-799FD82B4B7B}"/>
                </a:ext>
              </a:extLst>
            </p:cNvPr>
            <p:cNvSpPr>
              <a:spLocks/>
            </p:cNvSpPr>
            <p:nvPr/>
          </p:nvSpPr>
          <p:spPr bwMode="auto">
            <a:xfrm flipV="1">
              <a:off x="1676857" y="3268149"/>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7" name="Freeform 954">
              <a:extLst>
                <a:ext uri="{FF2B5EF4-FFF2-40B4-BE49-F238E27FC236}">
                  <a16:creationId xmlns:a16="http://schemas.microsoft.com/office/drawing/2014/main" xmlns="" id="{5B936547-91A1-4C1B-94C8-F65CFC812FC6}"/>
                </a:ext>
              </a:extLst>
            </p:cNvPr>
            <p:cNvSpPr>
              <a:spLocks/>
            </p:cNvSpPr>
            <p:nvPr/>
          </p:nvSpPr>
          <p:spPr bwMode="auto">
            <a:xfrm flipV="1">
              <a:off x="1774610" y="3272666"/>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8" name="Freeform 956">
              <a:extLst>
                <a:ext uri="{FF2B5EF4-FFF2-40B4-BE49-F238E27FC236}">
                  <a16:creationId xmlns:a16="http://schemas.microsoft.com/office/drawing/2014/main" xmlns="" id="{174951ED-B153-4D81-80AF-637B2FCF1270}"/>
                </a:ext>
              </a:extLst>
            </p:cNvPr>
            <p:cNvSpPr>
              <a:spLocks/>
            </p:cNvSpPr>
            <p:nvPr/>
          </p:nvSpPr>
          <p:spPr bwMode="auto">
            <a:xfrm flipV="1">
              <a:off x="1877202" y="3281699"/>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79" name="Freeform 946">
              <a:extLst>
                <a:ext uri="{FF2B5EF4-FFF2-40B4-BE49-F238E27FC236}">
                  <a16:creationId xmlns:a16="http://schemas.microsoft.com/office/drawing/2014/main" xmlns="" id="{8AF3A22F-05A3-4540-BC81-89AE680FE10B}"/>
                </a:ext>
              </a:extLst>
            </p:cNvPr>
            <p:cNvSpPr>
              <a:spLocks/>
            </p:cNvSpPr>
            <p:nvPr/>
          </p:nvSpPr>
          <p:spPr bwMode="auto">
            <a:xfrm flipV="1">
              <a:off x="1154172" y="3504892"/>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0" name="Freeform 948">
              <a:extLst>
                <a:ext uri="{FF2B5EF4-FFF2-40B4-BE49-F238E27FC236}">
                  <a16:creationId xmlns:a16="http://schemas.microsoft.com/office/drawing/2014/main" xmlns="" id="{11945F13-6BBA-44F6-AFBA-6763BB6F2AFE}"/>
                </a:ext>
              </a:extLst>
            </p:cNvPr>
            <p:cNvSpPr>
              <a:spLocks/>
            </p:cNvSpPr>
            <p:nvPr/>
          </p:nvSpPr>
          <p:spPr bwMode="auto">
            <a:xfrm flipV="1">
              <a:off x="1255746" y="3509409"/>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1" name="Freeform 950">
              <a:extLst>
                <a:ext uri="{FF2B5EF4-FFF2-40B4-BE49-F238E27FC236}">
                  <a16:creationId xmlns:a16="http://schemas.microsoft.com/office/drawing/2014/main" xmlns="" id="{F810800D-6776-40F5-BD7E-FC58D0621B07}"/>
                </a:ext>
              </a:extLst>
            </p:cNvPr>
            <p:cNvSpPr>
              <a:spLocks/>
            </p:cNvSpPr>
            <p:nvPr/>
          </p:nvSpPr>
          <p:spPr bwMode="auto">
            <a:xfrm flipV="1">
              <a:off x="1368616" y="3511022"/>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2" name="Freeform 952">
              <a:extLst>
                <a:ext uri="{FF2B5EF4-FFF2-40B4-BE49-F238E27FC236}">
                  <a16:creationId xmlns:a16="http://schemas.microsoft.com/office/drawing/2014/main" xmlns="" id="{F3216581-56ED-4D4A-B862-CCD27E40B9FA}"/>
                </a:ext>
              </a:extLst>
            </p:cNvPr>
            <p:cNvSpPr>
              <a:spLocks/>
            </p:cNvSpPr>
            <p:nvPr/>
          </p:nvSpPr>
          <p:spPr bwMode="auto">
            <a:xfrm flipV="1">
              <a:off x="1466919" y="3511667"/>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3" name="Freeform 954">
              <a:extLst>
                <a:ext uri="{FF2B5EF4-FFF2-40B4-BE49-F238E27FC236}">
                  <a16:creationId xmlns:a16="http://schemas.microsoft.com/office/drawing/2014/main" xmlns="" id="{6E6CB2C8-65EF-4652-9158-79F05C9625FB}"/>
                </a:ext>
              </a:extLst>
            </p:cNvPr>
            <p:cNvSpPr>
              <a:spLocks/>
            </p:cNvSpPr>
            <p:nvPr/>
          </p:nvSpPr>
          <p:spPr bwMode="auto">
            <a:xfrm flipV="1">
              <a:off x="1572510" y="3516184"/>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4" name="Freeform 956">
              <a:extLst>
                <a:ext uri="{FF2B5EF4-FFF2-40B4-BE49-F238E27FC236}">
                  <a16:creationId xmlns:a16="http://schemas.microsoft.com/office/drawing/2014/main" xmlns="" id="{09D669E3-75C9-4DB2-A137-A7ECEDAEE04F}"/>
                </a:ext>
              </a:extLst>
            </p:cNvPr>
            <p:cNvSpPr>
              <a:spLocks/>
            </p:cNvSpPr>
            <p:nvPr/>
          </p:nvSpPr>
          <p:spPr bwMode="auto">
            <a:xfrm flipV="1">
              <a:off x="1687769" y="3525217"/>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5" name="Freeform 946">
              <a:extLst>
                <a:ext uri="{FF2B5EF4-FFF2-40B4-BE49-F238E27FC236}">
                  <a16:creationId xmlns:a16="http://schemas.microsoft.com/office/drawing/2014/main" xmlns="" id="{FF6AD341-4496-46D8-8A41-35373443256D}"/>
                </a:ext>
              </a:extLst>
            </p:cNvPr>
            <p:cNvSpPr>
              <a:spLocks/>
            </p:cNvSpPr>
            <p:nvPr/>
          </p:nvSpPr>
          <p:spPr bwMode="auto">
            <a:xfrm flipV="1">
              <a:off x="1259067" y="3385475"/>
              <a:ext cx="54086" cy="63232"/>
            </a:xfrm>
            <a:custGeom>
              <a:avLst/>
              <a:gdLst/>
              <a:ahLst/>
              <a:cxnLst>
                <a:cxn ang="0">
                  <a:pos x="41" y="2"/>
                </a:cxn>
                <a:cxn ang="0">
                  <a:pos x="91" y="46"/>
                </a:cxn>
                <a:cxn ang="0">
                  <a:pos x="0" y="47"/>
                </a:cxn>
                <a:cxn ang="0">
                  <a:pos x="41" y="2"/>
                </a:cxn>
              </a:cxnLst>
              <a:rect l="0" t="0" r="r" b="b"/>
              <a:pathLst>
                <a:path w="91" h="107">
                  <a:moveTo>
                    <a:pt x="41" y="2"/>
                  </a:moveTo>
                  <a:cubicBezTo>
                    <a:pt x="68" y="0"/>
                    <a:pt x="90" y="19"/>
                    <a:pt x="91" y="46"/>
                  </a:cubicBezTo>
                  <a:cubicBezTo>
                    <a:pt x="91" y="105"/>
                    <a:pt x="0" y="107"/>
                    <a:pt x="0" y="47"/>
                  </a:cubicBezTo>
                  <a:cubicBezTo>
                    <a:pt x="0" y="21"/>
                    <a:pt x="16" y="5"/>
                    <a:pt x="4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6" name="Freeform 948">
              <a:extLst>
                <a:ext uri="{FF2B5EF4-FFF2-40B4-BE49-F238E27FC236}">
                  <a16:creationId xmlns:a16="http://schemas.microsoft.com/office/drawing/2014/main" xmlns="" id="{8DAA004A-BC48-4EFC-9DAD-E022F186F588}"/>
                </a:ext>
              </a:extLst>
            </p:cNvPr>
            <p:cNvSpPr>
              <a:spLocks/>
            </p:cNvSpPr>
            <p:nvPr/>
          </p:nvSpPr>
          <p:spPr bwMode="auto">
            <a:xfrm flipV="1">
              <a:off x="1363555" y="3389991"/>
              <a:ext cx="60728" cy="54199"/>
            </a:xfrm>
            <a:custGeom>
              <a:avLst/>
              <a:gdLst/>
              <a:ahLst/>
              <a:cxnLst>
                <a:cxn ang="0">
                  <a:pos x="45" y="4"/>
                </a:cxn>
                <a:cxn ang="0">
                  <a:pos x="96" y="37"/>
                </a:cxn>
                <a:cxn ang="0">
                  <a:pos x="45" y="88"/>
                </a:cxn>
                <a:cxn ang="0">
                  <a:pos x="45" y="4"/>
                </a:cxn>
              </a:cxnLst>
              <a:rect l="0" t="0" r="r" b="b"/>
              <a:pathLst>
                <a:path w="102" h="92">
                  <a:moveTo>
                    <a:pt x="45" y="4"/>
                  </a:moveTo>
                  <a:cubicBezTo>
                    <a:pt x="70" y="0"/>
                    <a:pt x="92" y="16"/>
                    <a:pt x="96" y="37"/>
                  </a:cubicBezTo>
                  <a:cubicBezTo>
                    <a:pt x="102" y="74"/>
                    <a:pt x="71" y="92"/>
                    <a:pt x="45" y="88"/>
                  </a:cubicBezTo>
                  <a:cubicBezTo>
                    <a:pt x="0" y="80"/>
                    <a:pt x="1" y="12"/>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7" name="Freeform 950">
              <a:extLst>
                <a:ext uri="{FF2B5EF4-FFF2-40B4-BE49-F238E27FC236}">
                  <a16:creationId xmlns:a16="http://schemas.microsoft.com/office/drawing/2014/main" xmlns="" id="{5FDDF2F1-F0C1-4DA9-ABC6-3E3823A2467A}"/>
                </a:ext>
              </a:extLst>
            </p:cNvPr>
            <p:cNvSpPr>
              <a:spLocks/>
            </p:cNvSpPr>
            <p:nvPr/>
          </p:nvSpPr>
          <p:spPr bwMode="auto">
            <a:xfrm flipV="1">
              <a:off x="1463598" y="3391605"/>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8" name="Freeform 952">
              <a:extLst>
                <a:ext uri="{FF2B5EF4-FFF2-40B4-BE49-F238E27FC236}">
                  <a16:creationId xmlns:a16="http://schemas.microsoft.com/office/drawing/2014/main" xmlns="" id="{3AC2248F-A220-4555-A1EF-7DECBDB40B1B}"/>
                </a:ext>
              </a:extLst>
            </p:cNvPr>
            <p:cNvSpPr>
              <a:spLocks/>
            </p:cNvSpPr>
            <p:nvPr/>
          </p:nvSpPr>
          <p:spPr bwMode="auto">
            <a:xfrm flipV="1">
              <a:off x="1570612" y="3392250"/>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89" name="Freeform 954">
              <a:extLst>
                <a:ext uri="{FF2B5EF4-FFF2-40B4-BE49-F238E27FC236}">
                  <a16:creationId xmlns:a16="http://schemas.microsoft.com/office/drawing/2014/main" xmlns="" id="{1BF9E22B-7166-4352-BEA6-2D94A7205D2A}"/>
                </a:ext>
              </a:extLst>
            </p:cNvPr>
            <p:cNvSpPr>
              <a:spLocks/>
            </p:cNvSpPr>
            <p:nvPr/>
          </p:nvSpPr>
          <p:spPr bwMode="auto">
            <a:xfrm flipV="1">
              <a:off x="1678755" y="3396766"/>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0" name="Freeform 956">
              <a:extLst>
                <a:ext uri="{FF2B5EF4-FFF2-40B4-BE49-F238E27FC236}">
                  <a16:creationId xmlns:a16="http://schemas.microsoft.com/office/drawing/2014/main" xmlns="" id="{D349C147-F07E-40DD-B276-6F58CA9577BE}"/>
                </a:ext>
              </a:extLst>
            </p:cNvPr>
            <p:cNvSpPr>
              <a:spLocks/>
            </p:cNvSpPr>
            <p:nvPr/>
          </p:nvSpPr>
          <p:spPr bwMode="auto">
            <a:xfrm flipV="1">
              <a:off x="1783625" y="3405799"/>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1" name="Freeform 950">
              <a:extLst>
                <a:ext uri="{FF2B5EF4-FFF2-40B4-BE49-F238E27FC236}">
                  <a16:creationId xmlns:a16="http://schemas.microsoft.com/office/drawing/2014/main" xmlns="" id="{9A484F19-DAAE-46FC-B65F-6AFA7119CD78}"/>
                </a:ext>
              </a:extLst>
            </p:cNvPr>
            <p:cNvSpPr>
              <a:spLocks/>
            </p:cNvSpPr>
            <p:nvPr/>
          </p:nvSpPr>
          <p:spPr bwMode="auto">
            <a:xfrm flipV="1">
              <a:off x="1155912" y="3614101"/>
              <a:ext cx="50607" cy="50972"/>
            </a:xfrm>
            <a:custGeom>
              <a:avLst/>
              <a:gdLst/>
              <a:ahLst/>
              <a:cxnLst>
                <a:cxn ang="0">
                  <a:pos x="36" y="4"/>
                </a:cxn>
                <a:cxn ang="0">
                  <a:pos x="82" y="37"/>
                </a:cxn>
                <a:cxn ang="0">
                  <a:pos x="48" y="82"/>
                </a:cxn>
                <a:cxn ang="0">
                  <a:pos x="3" y="38"/>
                </a:cxn>
                <a:cxn ang="0">
                  <a:pos x="36" y="4"/>
                </a:cxn>
              </a:cxnLst>
              <a:rect l="0" t="0" r="r" b="b"/>
              <a:pathLst>
                <a:path w="85" h="85">
                  <a:moveTo>
                    <a:pt x="36" y="4"/>
                  </a:moveTo>
                  <a:cubicBezTo>
                    <a:pt x="59" y="0"/>
                    <a:pt x="79" y="15"/>
                    <a:pt x="82" y="37"/>
                  </a:cubicBezTo>
                  <a:cubicBezTo>
                    <a:pt x="85" y="60"/>
                    <a:pt x="69" y="79"/>
                    <a:pt x="48" y="82"/>
                  </a:cubicBezTo>
                  <a:cubicBezTo>
                    <a:pt x="20" y="85"/>
                    <a:pt x="0" y="62"/>
                    <a:pt x="3" y="38"/>
                  </a:cubicBezTo>
                  <a:cubicBezTo>
                    <a:pt x="5" y="19"/>
                    <a:pt x="17" y="7"/>
                    <a:pt x="3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2" name="Freeform 952">
              <a:extLst>
                <a:ext uri="{FF2B5EF4-FFF2-40B4-BE49-F238E27FC236}">
                  <a16:creationId xmlns:a16="http://schemas.microsoft.com/office/drawing/2014/main" xmlns="" id="{ED716FCF-1C5A-4D13-AC19-028E6D6A1469}"/>
                </a:ext>
              </a:extLst>
            </p:cNvPr>
            <p:cNvSpPr>
              <a:spLocks/>
            </p:cNvSpPr>
            <p:nvPr/>
          </p:nvSpPr>
          <p:spPr bwMode="auto">
            <a:xfrm flipV="1">
              <a:off x="1264128" y="3614747"/>
              <a:ext cx="43965" cy="49682"/>
            </a:xfrm>
            <a:custGeom>
              <a:avLst/>
              <a:gdLst/>
              <a:ahLst/>
              <a:cxnLst>
                <a:cxn ang="0">
                  <a:pos x="32" y="4"/>
                </a:cxn>
                <a:cxn ang="0">
                  <a:pos x="72" y="41"/>
                </a:cxn>
                <a:cxn ang="0">
                  <a:pos x="3" y="42"/>
                </a:cxn>
                <a:cxn ang="0">
                  <a:pos x="32" y="4"/>
                </a:cxn>
              </a:cxnLst>
              <a:rect l="0" t="0" r="r" b="b"/>
              <a:pathLst>
                <a:path w="74" h="84">
                  <a:moveTo>
                    <a:pt x="32" y="4"/>
                  </a:moveTo>
                  <a:cubicBezTo>
                    <a:pt x="53" y="0"/>
                    <a:pt x="74" y="16"/>
                    <a:pt x="72" y="41"/>
                  </a:cubicBezTo>
                  <a:cubicBezTo>
                    <a:pt x="68" y="84"/>
                    <a:pt x="7" y="78"/>
                    <a:pt x="3" y="42"/>
                  </a:cubicBezTo>
                  <a:cubicBezTo>
                    <a:pt x="0" y="20"/>
                    <a:pt x="15" y="7"/>
                    <a:pt x="3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3" name="Freeform 954">
              <a:extLst>
                <a:ext uri="{FF2B5EF4-FFF2-40B4-BE49-F238E27FC236}">
                  <a16:creationId xmlns:a16="http://schemas.microsoft.com/office/drawing/2014/main" xmlns="" id="{6EBD6A12-3585-49F9-AEFD-037EE3060F33}"/>
                </a:ext>
              </a:extLst>
            </p:cNvPr>
            <p:cNvSpPr>
              <a:spLocks/>
            </p:cNvSpPr>
            <p:nvPr/>
          </p:nvSpPr>
          <p:spPr bwMode="auto">
            <a:xfrm flipV="1">
              <a:off x="1373835" y="3619263"/>
              <a:ext cx="40169" cy="40649"/>
            </a:xfrm>
            <a:custGeom>
              <a:avLst/>
              <a:gdLst/>
              <a:ahLst/>
              <a:cxnLst>
                <a:cxn ang="0">
                  <a:pos x="30" y="5"/>
                </a:cxn>
                <a:cxn ang="0">
                  <a:pos x="62" y="38"/>
                </a:cxn>
                <a:cxn ang="0">
                  <a:pos x="10" y="23"/>
                </a:cxn>
                <a:cxn ang="0">
                  <a:pos x="30" y="5"/>
                </a:cxn>
              </a:cxnLst>
              <a:rect l="0" t="0" r="r" b="b"/>
              <a:pathLst>
                <a:path w="68" h="68">
                  <a:moveTo>
                    <a:pt x="30" y="5"/>
                  </a:moveTo>
                  <a:cubicBezTo>
                    <a:pt x="51" y="0"/>
                    <a:pt x="68" y="16"/>
                    <a:pt x="62" y="38"/>
                  </a:cubicBezTo>
                  <a:cubicBezTo>
                    <a:pt x="54" y="68"/>
                    <a:pt x="0" y="63"/>
                    <a:pt x="10" y="23"/>
                  </a:cubicBezTo>
                  <a:cubicBezTo>
                    <a:pt x="12" y="15"/>
                    <a:pt x="18" y="7"/>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4" name="Freeform 956">
              <a:extLst>
                <a:ext uri="{FF2B5EF4-FFF2-40B4-BE49-F238E27FC236}">
                  <a16:creationId xmlns:a16="http://schemas.microsoft.com/office/drawing/2014/main" xmlns="" id="{342E908D-3631-4AA7-A887-1ADD3EDCAC39}"/>
                </a:ext>
              </a:extLst>
            </p:cNvPr>
            <p:cNvSpPr>
              <a:spLocks/>
            </p:cNvSpPr>
            <p:nvPr/>
          </p:nvSpPr>
          <p:spPr bwMode="auto">
            <a:xfrm flipV="1">
              <a:off x="1477832" y="3628296"/>
              <a:ext cx="22141" cy="22583"/>
            </a:xfrm>
            <a:custGeom>
              <a:avLst/>
              <a:gdLst/>
              <a:ahLst/>
              <a:cxnLst>
                <a:cxn ang="0">
                  <a:pos x="15" y="3"/>
                </a:cxn>
                <a:cxn ang="0">
                  <a:pos x="34" y="21"/>
                </a:cxn>
                <a:cxn ang="0">
                  <a:pos x="5" y="12"/>
                </a:cxn>
                <a:cxn ang="0">
                  <a:pos x="15" y="3"/>
                </a:cxn>
              </a:cxnLst>
              <a:rect l="0" t="0" r="r" b="b"/>
              <a:pathLst>
                <a:path w="37" h="38">
                  <a:moveTo>
                    <a:pt x="15" y="3"/>
                  </a:moveTo>
                  <a:cubicBezTo>
                    <a:pt x="26" y="0"/>
                    <a:pt x="37" y="7"/>
                    <a:pt x="34" y="21"/>
                  </a:cubicBezTo>
                  <a:cubicBezTo>
                    <a:pt x="30" y="38"/>
                    <a:pt x="0" y="35"/>
                    <a:pt x="5" y="12"/>
                  </a:cubicBezTo>
                  <a:cubicBezTo>
                    <a:pt x="6" y="10"/>
                    <a:pt x="9" y="5"/>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sp>
          <p:nvSpPr>
            <p:cNvPr id="195" name="Freeform 943">
              <a:extLst>
                <a:ext uri="{FF2B5EF4-FFF2-40B4-BE49-F238E27FC236}">
                  <a16:creationId xmlns:a16="http://schemas.microsoft.com/office/drawing/2014/main" xmlns="" id="{86DA3EDF-0A50-43A9-B5C8-1DAD71E349CA}"/>
                </a:ext>
              </a:extLst>
            </p:cNvPr>
            <p:cNvSpPr>
              <a:spLocks/>
            </p:cNvSpPr>
            <p:nvPr/>
          </p:nvSpPr>
          <p:spPr bwMode="auto">
            <a:xfrm flipV="1">
              <a:off x="1565756" y="2491967"/>
              <a:ext cx="56617" cy="67748"/>
            </a:xfrm>
            <a:custGeom>
              <a:avLst/>
              <a:gdLst/>
              <a:ahLst/>
              <a:cxnLst>
                <a:cxn ang="0">
                  <a:pos x="42" y="4"/>
                </a:cxn>
                <a:cxn ang="0">
                  <a:pos x="94" y="49"/>
                </a:cxn>
                <a:cxn ang="0">
                  <a:pos x="0" y="51"/>
                </a:cxn>
                <a:cxn ang="0">
                  <a:pos x="42" y="4"/>
                </a:cxn>
              </a:cxnLst>
              <a:rect l="0" t="0" r="r" b="b"/>
              <a:pathLst>
                <a:path w="95" h="114">
                  <a:moveTo>
                    <a:pt x="42" y="4"/>
                  </a:moveTo>
                  <a:cubicBezTo>
                    <a:pt x="70" y="0"/>
                    <a:pt x="94" y="20"/>
                    <a:pt x="94" y="49"/>
                  </a:cubicBezTo>
                  <a:cubicBezTo>
                    <a:pt x="95" y="114"/>
                    <a:pt x="1" y="107"/>
                    <a:pt x="0" y="51"/>
                  </a:cubicBezTo>
                  <a:cubicBezTo>
                    <a:pt x="0" y="24"/>
                    <a:pt x="15" y="7"/>
                    <a:pt x="4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Verdana"/>
                <a:ea typeface="+mn-ea"/>
                <a:cs typeface="+mn-cs"/>
              </a:endParaRPr>
            </a:p>
          </p:txBody>
        </p:sp>
      </p:grpSp>
    </p:spTree>
    <p:extLst>
      <p:ext uri="{BB962C8B-B14F-4D97-AF65-F5344CB8AC3E}">
        <p14:creationId xmlns:p14="http://schemas.microsoft.com/office/powerpoint/2010/main" val="63602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a:xfrm>
            <a:off x="227349" y="0"/>
            <a:ext cx="11125236" cy="4937760"/>
          </a:xfrm>
        </p:spPr>
        <p:txBody>
          <a:bodyPr/>
          <a:lstStyle/>
          <a:p>
            <a:r>
              <a:rPr lang="en-US" dirty="0"/>
              <a:t/>
            </a:r>
            <a:br>
              <a:rPr lang="en-US" dirty="0"/>
            </a:br>
            <a:r>
              <a:rPr lang="en-US" dirty="0"/>
              <a:t/>
            </a:r>
            <a:br>
              <a:rPr lang="en-US" dirty="0"/>
            </a:br>
            <a:endParaRPr lang="pl-PL" dirty="0"/>
          </a:p>
        </p:txBody>
      </p:sp>
      <p:sp>
        <p:nvSpPr>
          <p:cNvPr id="3" name="Rectangle 2">
            <a:extLst>
              <a:ext uri="{FF2B5EF4-FFF2-40B4-BE49-F238E27FC236}">
                <a16:creationId xmlns:a16="http://schemas.microsoft.com/office/drawing/2014/main" xmlns="" id="{98E08129-255C-4635-A45F-0A81512459B5}"/>
              </a:ext>
            </a:extLst>
          </p:cNvPr>
          <p:cNvSpPr/>
          <p:nvPr/>
        </p:nvSpPr>
        <p:spPr>
          <a:xfrm>
            <a:off x="701749" y="1010093"/>
            <a:ext cx="9941442" cy="2739211"/>
          </a:xfrm>
          <a:prstGeom prst="rect">
            <a:avLst/>
          </a:prstGeom>
        </p:spPr>
        <p:txBody>
          <a:bodyPr wrap="square">
            <a:spAutoFit/>
          </a:bodyPr>
          <a:lstStyle/>
          <a:p>
            <a:pPr lvl="1" algn="ctr"/>
            <a:r>
              <a:rPr lang="en-US" sz="2400" dirty="0"/>
              <a:t>Birt Finney CPA – Certified Public Accountant</a:t>
            </a:r>
          </a:p>
          <a:p>
            <a:pPr lvl="1" algn="ctr"/>
            <a:r>
              <a:rPr lang="en-US" sz="2400" dirty="0"/>
              <a:t>Phone: (214) 802-8223</a:t>
            </a:r>
          </a:p>
          <a:p>
            <a:pPr lvl="1" algn="ctr"/>
            <a:r>
              <a:rPr lang="en-US" sz="2400" dirty="0"/>
              <a:t>Email: </a:t>
            </a:r>
            <a:r>
              <a:rPr lang="en-US" sz="2400" dirty="0">
                <a:hlinkClick r:id="rId2"/>
              </a:rPr>
              <a:t>birt@birtfinneycpa.com</a:t>
            </a:r>
            <a:endParaRPr lang="en-US" sz="2400" dirty="0"/>
          </a:p>
          <a:p>
            <a:pPr lvl="1" algn="ctr"/>
            <a:r>
              <a:rPr lang="en-US" sz="2400" dirty="0"/>
              <a:t>Website: </a:t>
            </a:r>
            <a:r>
              <a:rPr lang="en-US" sz="2400" dirty="0">
                <a:hlinkClick r:id="rId3"/>
              </a:rPr>
              <a:t>www.birtfinneycpa.com</a:t>
            </a:r>
            <a:endParaRPr lang="en-US" sz="2400" dirty="0"/>
          </a:p>
          <a:p>
            <a:pPr lvl="1" algn="ctr"/>
            <a:endParaRPr lang="en-US" sz="2400" dirty="0"/>
          </a:p>
          <a:p>
            <a:pPr lvl="1" algn="ctr"/>
            <a:r>
              <a:rPr lang="en-US" sz="2400" dirty="0"/>
              <a:t>You can also reach me on </a:t>
            </a:r>
            <a:r>
              <a:rPr lang="en-US" sz="2400" dirty="0" err="1"/>
              <a:t>Linkedin</a:t>
            </a:r>
            <a:r>
              <a:rPr lang="en-US" sz="2400" dirty="0"/>
              <a:t> or </a:t>
            </a:r>
            <a:r>
              <a:rPr lang="en-US" sz="2400" dirty="0" err="1"/>
              <a:t>FaceBook</a:t>
            </a:r>
            <a:endParaRPr lang="en-US" sz="2400" dirty="0"/>
          </a:p>
          <a:p>
            <a:pPr marL="628650" lvl="1" indent="-171450">
              <a:buFont typeface="Courier New" panose="02070309020205020404" pitchFamily="49" charset="0"/>
              <a:buChar char="o"/>
            </a:pPr>
            <a:endParaRPr lang="en-US" sz="1600" dirty="0"/>
          </a:p>
          <a:p>
            <a:pPr lvl="1"/>
            <a:endParaRPr lang="en-US" sz="1200" dirty="0"/>
          </a:p>
        </p:txBody>
      </p:sp>
    </p:spTree>
    <p:extLst>
      <p:ext uri="{BB962C8B-B14F-4D97-AF65-F5344CB8AC3E}">
        <p14:creationId xmlns:p14="http://schemas.microsoft.com/office/powerpoint/2010/main" val="94768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Prequalification Overview</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210528"/>
            <a:ext cx="10983991" cy="5078313"/>
          </a:xfrm>
          <a:prstGeom prst="rect">
            <a:avLst/>
          </a:prstGeom>
        </p:spPr>
        <p:txBody>
          <a:bodyPr wrap="square">
            <a:spAutoFit/>
          </a:bodyPr>
          <a:lstStyle/>
          <a:p>
            <a:pPr marL="285750" lvl="0" indent="-285750">
              <a:buFont typeface="Courier New" panose="02070309020205020404" pitchFamily="49" charset="0"/>
              <a:buChar char="o"/>
            </a:pPr>
            <a:r>
              <a:rPr lang="en-US" sz="1200" dirty="0"/>
              <a:t>This level of qualification allows contractors the eligibility to bid on all classes of construction and maintenance projects, as well as emergency projects. </a:t>
            </a:r>
          </a:p>
          <a:p>
            <a:pPr marL="285750" lvl="0"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r>
              <a:rPr lang="en-US" sz="1200" dirty="0"/>
              <a:t>All prime contractors must be prequalified by TxDOT.</a:t>
            </a:r>
          </a:p>
          <a:p>
            <a:pPr lvl="0"/>
            <a:endParaRPr lang="en-US" sz="1200" dirty="0"/>
          </a:p>
          <a:p>
            <a:pPr marL="285750" lvl="0" indent="-285750">
              <a:buFont typeface="Courier New" panose="02070309020205020404" pitchFamily="49" charset="0"/>
              <a:buChar char="o"/>
            </a:pPr>
            <a:r>
              <a:rPr lang="en-US" sz="1200" dirty="0"/>
              <a:t>Bidders must provide financial statements that have been audited by an independent certified public accounting firm.</a:t>
            </a:r>
          </a:p>
          <a:p>
            <a:pPr lvl="0"/>
            <a:endParaRPr lang="en-US" sz="1200" dirty="0"/>
          </a:p>
          <a:p>
            <a:pPr marL="285750" lvl="0" indent="-285750">
              <a:buFont typeface="Courier New" panose="02070309020205020404" pitchFamily="49" charset="0"/>
              <a:buChar char="o"/>
            </a:pPr>
            <a:r>
              <a:rPr lang="en-US" sz="1200" dirty="0"/>
              <a:t>Financial statements must conform to GAAP (generally accepted accounting principles in the U.S.).</a:t>
            </a:r>
          </a:p>
          <a:p>
            <a:pPr lvl="0"/>
            <a:r>
              <a:rPr lang="en-US" sz="1200" dirty="0"/>
              <a:t> </a:t>
            </a:r>
          </a:p>
          <a:p>
            <a:pPr lvl="0"/>
            <a:endParaRPr lang="en-US" sz="1200" dirty="0"/>
          </a:p>
          <a:p>
            <a:pPr marL="285750" lvl="0" indent="-285750">
              <a:buFont typeface="Courier New" panose="02070309020205020404" pitchFamily="49" charset="0"/>
              <a:buChar char="o"/>
            </a:pPr>
            <a:r>
              <a:rPr lang="en-US" sz="1200" dirty="0"/>
              <a:t>Bidders must also provide a completed Confidential Questionnaire and related supporting documents.</a:t>
            </a:r>
          </a:p>
          <a:p>
            <a:pPr marL="285750" lvl="0"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endParaRPr lang="en-US" sz="1200" dirty="0"/>
          </a:p>
          <a:p>
            <a:pPr marL="285750" lvl="0" indent="-285750">
              <a:buFont typeface="Courier New" panose="02070309020205020404" pitchFamily="49" charset="0"/>
              <a:buChar char="o"/>
            </a:pPr>
            <a:r>
              <a:rPr lang="en-US" sz="1200" dirty="0"/>
              <a:t>Information in the confidential questionnaire must correspond to the audited financial statements.</a:t>
            </a:r>
          </a:p>
          <a:p>
            <a:pPr lvl="0"/>
            <a:endParaRPr lang="en-US" sz="1200" dirty="0"/>
          </a:p>
          <a:p>
            <a:pPr marL="285750" lvl="0" indent="-285750">
              <a:buFont typeface="Courier New" panose="02070309020205020404" pitchFamily="49" charset="0"/>
              <a:buChar char="o"/>
            </a:pPr>
            <a:r>
              <a:rPr lang="en-US" sz="1200" dirty="0"/>
              <a:t>New statements are required each year and are good for a one-year period from the date of the statements plus a three-month grace period.</a:t>
            </a:r>
          </a:p>
          <a:p>
            <a:pPr lvl="0"/>
            <a:endParaRPr lang="en-US" sz="1200" dirty="0"/>
          </a:p>
          <a:p>
            <a:pPr marL="285750" lvl="0" indent="-285750">
              <a:buFont typeface="Courier New" panose="02070309020205020404" pitchFamily="49" charset="0"/>
              <a:buChar char="o"/>
            </a:pPr>
            <a:r>
              <a:rPr lang="en-US" sz="1200" dirty="0"/>
              <a:t>Financial statements can be prepared for the last day of any month, and must be on file in Austin 10 calendar days prior to the date bids are to be opened.</a:t>
            </a:r>
          </a:p>
          <a:p>
            <a:pPr marL="285750" indent="-285750">
              <a:buFont typeface="Courier New" panose="02070309020205020404" pitchFamily="49" charset="0"/>
              <a:buChar char="o"/>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637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Why Get Prequalified?</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210528"/>
            <a:ext cx="10983991" cy="3600986"/>
          </a:xfrm>
          <a:prstGeom prst="rect">
            <a:avLst/>
          </a:prstGeom>
        </p:spPr>
        <p:txBody>
          <a:bodyPr wrap="square">
            <a:spAutoFit/>
          </a:bodyPr>
          <a:lstStyle/>
          <a:p>
            <a:pPr marL="285750" lvl="0" indent="-285750">
              <a:buFont typeface="Courier New" panose="02070309020205020404" pitchFamily="49" charset="0"/>
              <a:buChar char="o"/>
            </a:pPr>
            <a:r>
              <a:rPr lang="en-US" dirty="0"/>
              <a:t>Being Prequalified has a higher level of qualification than the Bidder’s Questionnaire, which only includes bid opportunities for:</a:t>
            </a:r>
          </a:p>
          <a:p>
            <a:pPr marL="742950" lvl="1" indent="-285750">
              <a:buFont typeface="Courier New" panose="02070309020205020404" pitchFamily="49" charset="0"/>
              <a:buChar char="o"/>
            </a:pPr>
            <a:r>
              <a:rPr lang="en-US" dirty="0"/>
              <a:t>Routine, small construction, emergency, and specialty projects (or waived projects).</a:t>
            </a:r>
          </a:p>
          <a:p>
            <a:pPr marL="742950" lvl="1" indent="-285750">
              <a:buFont typeface="Courier New" panose="02070309020205020404" pitchFamily="49" charset="0"/>
              <a:buChar char="o"/>
            </a:pPr>
            <a:r>
              <a:rPr lang="en-US" dirty="0"/>
              <a:t>Has a default bidding capacity of $300.000. </a:t>
            </a:r>
          </a:p>
          <a:p>
            <a:pPr marL="285750" lvl="0" indent="-285750">
              <a:buFont typeface="Courier New" panose="02070309020205020404" pitchFamily="49" charset="0"/>
              <a:buChar char="o"/>
            </a:pPr>
            <a:endParaRPr lang="en-US" sz="1200" dirty="0"/>
          </a:p>
          <a:p>
            <a:pPr marL="285750" indent="-285750">
              <a:buFont typeface="Courier New" panose="02070309020205020404" pitchFamily="49" charset="0"/>
              <a:buChar char="o"/>
            </a:pPr>
            <a:r>
              <a:rPr lang="en-US" dirty="0"/>
              <a:t>Have the eligibility to bid on all classes of construction and maintenance projects.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An entity can accelerate the growth of its business operations by having access to bidding opportunities through TxDOT’s Prequalification.</a:t>
            </a:r>
          </a:p>
          <a:p>
            <a:pPr marL="285750" indent="-285750">
              <a:buFont typeface="Courier New" panose="02070309020205020404" pitchFamily="49" charset="0"/>
              <a:buChar char="o"/>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3462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Required Documents for Prequalification</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210528"/>
            <a:ext cx="10983991" cy="5632311"/>
          </a:xfrm>
          <a:prstGeom prst="rect">
            <a:avLst/>
          </a:prstGeom>
        </p:spPr>
        <p:txBody>
          <a:bodyPr wrap="square">
            <a:spAutoFit/>
          </a:bodyPr>
          <a:lstStyle/>
          <a:p>
            <a:pPr marL="285750" lvl="0" indent="-285750">
              <a:buFont typeface="Courier New" panose="02070309020205020404" pitchFamily="49" charset="0"/>
              <a:buChar char="o"/>
            </a:pPr>
            <a:r>
              <a:rPr lang="en-US" dirty="0"/>
              <a:t>A complete set of audited financial statements. </a:t>
            </a:r>
          </a:p>
          <a:p>
            <a:pPr marL="285750" lvl="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n-US" dirty="0"/>
              <a:t>A Confidential Questionnaire.</a:t>
            </a:r>
          </a:p>
          <a:p>
            <a:pPr lvl="0"/>
            <a:endParaRPr lang="en-US" dirty="0"/>
          </a:p>
          <a:p>
            <a:pPr marL="285750" lvl="0" indent="-285750">
              <a:buFont typeface="Courier New" panose="02070309020205020404" pitchFamily="49" charset="0"/>
              <a:buChar char="o"/>
            </a:pPr>
            <a:r>
              <a:rPr lang="en-US" dirty="0"/>
              <a:t>A certified copy organizational documents.</a:t>
            </a:r>
          </a:p>
          <a:p>
            <a:pPr lvl="0"/>
            <a:endParaRPr lang="en-US" dirty="0"/>
          </a:p>
          <a:p>
            <a:pPr marL="285750" lvl="0" indent="-285750">
              <a:buFont typeface="Courier New" panose="02070309020205020404" pitchFamily="49" charset="0"/>
              <a:buChar char="o"/>
            </a:pPr>
            <a:r>
              <a:rPr lang="en-US" dirty="0"/>
              <a:t>Resumes of the principals of the entity.</a:t>
            </a:r>
          </a:p>
          <a:p>
            <a:pPr lvl="0"/>
            <a:endParaRPr lang="en-US" dirty="0"/>
          </a:p>
          <a:p>
            <a:pPr marL="285750" lvl="0" indent="-285750">
              <a:buFont typeface="Courier New" panose="02070309020205020404" pitchFamily="49" charset="0"/>
              <a:buChar char="o"/>
            </a:pPr>
            <a:r>
              <a:rPr lang="en-US" dirty="0"/>
              <a:t>E-Verify Memorandum of Understanding for firms submitting their prequalification. </a:t>
            </a:r>
          </a:p>
          <a:p>
            <a:pPr lvl="0"/>
            <a:endParaRPr lang="en-US" dirty="0"/>
          </a:p>
          <a:p>
            <a:pPr marL="285750" lvl="0" indent="-285750">
              <a:buFont typeface="Courier New" panose="02070309020205020404" pitchFamily="49" charset="0"/>
              <a:buChar char="o"/>
            </a:pPr>
            <a:r>
              <a:rPr lang="en-US" dirty="0"/>
              <a:t>Taxpayer Identification number as issued by the Texas Comptroller of Public Accounts.</a:t>
            </a:r>
          </a:p>
          <a:p>
            <a:pPr lvl="0"/>
            <a:endParaRPr lang="en-US" dirty="0"/>
          </a:p>
          <a:p>
            <a:pPr marL="285750" lvl="0" indent="-285750">
              <a:buFont typeface="Courier New" panose="02070309020205020404" pitchFamily="49" charset="0"/>
              <a:buChar char="o"/>
            </a:pPr>
            <a:r>
              <a:rPr lang="en-US" dirty="0"/>
              <a:t>Entity email address and fax number.</a:t>
            </a:r>
          </a:p>
          <a:p>
            <a:pPr lvl="0"/>
            <a:endParaRPr lang="en-US" dirty="0"/>
          </a:p>
          <a:p>
            <a:pPr marL="285750" lvl="0" indent="-285750">
              <a:buFont typeface="Courier New" panose="02070309020205020404" pitchFamily="49" charset="0"/>
              <a:buChar char="o"/>
            </a:pPr>
            <a:r>
              <a:rPr lang="en-US" dirty="0"/>
              <a:t>DUNS number as issued by Dun &amp; Bradstreet.</a:t>
            </a:r>
          </a:p>
          <a:p>
            <a:pPr lvl="0"/>
            <a:endParaRPr lang="en-US" dirty="0"/>
          </a:p>
          <a:p>
            <a:pPr marL="285750" lvl="0" indent="-285750">
              <a:buFont typeface="Courier New" panose="02070309020205020404" pitchFamily="49" charset="0"/>
              <a:buChar char="o"/>
            </a:pPr>
            <a:r>
              <a:rPr lang="en-US" dirty="0"/>
              <a:t>Other information as requested.</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207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Confidential Questionnaire Overview</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31626"/>
            <a:ext cx="10344399" cy="4247317"/>
          </a:xfrm>
          <a:prstGeom prst="rect">
            <a:avLst/>
          </a:prstGeom>
        </p:spPr>
        <p:txBody>
          <a:bodyPr wrap="square">
            <a:spAutoFit/>
          </a:bodyPr>
          <a:lstStyle/>
          <a:p>
            <a:pPr marL="285750" lvl="0" indent="-285750">
              <a:buFont typeface="Courier New" panose="02070309020205020404" pitchFamily="49" charset="0"/>
              <a:buChar char="o"/>
            </a:pPr>
            <a:r>
              <a:rPr lang="en-US" dirty="0"/>
              <a:t>The option is available to email or mail the completed questionnaire to CST Prequalification in Austin.</a:t>
            </a:r>
          </a:p>
          <a:p>
            <a:pPr lvl="0"/>
            <a:endParaRPr lang="en-US" dirty="0"/>
          </a:p>
          <a:p>
            <a:pPr marL="285750" lvl="0" indent="-285750">
              <a:buFont typeface="Courier New" panose="02070309020205020404" pitchFamily="49" charset="0"/>
              <a:buChar char="o"/>
            </a:pPr>
            <a:r>
              <a:rPr lang="en-US" dirty="0"/>
              <a:t>Must be submitted with the audited financial statements.</a:t>
            </a:r>
          </a:p>
          <a:p>
            <a:pPr lvl="0"/>
            <a:endParaRPr lang="en-US" dirty="0"/>
          </a:p>
          <a:p>
            <a:pPr marL="285750" lvl="0" indent="-285750">
              <a:buFont typeface="Courier New" panose="02070309020205020404" pitchFamily="49" charset="0"/>
              <a:buChar char="o"/>
            </a:pPr>
            <a:r>
              <a:rPr lang="en-US" dirty="0"/>
              <a:t>Under the law, asset and financial information provided is considered confidential and will not be disclosed to other persons.</a:t>
            </a:r>
          </a:p>
          <a:p>
            <a:pPr marL="285750" lvl="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n-US" dirty="0"/>
              <a:t>The completed questionnaire must be notarized.</a:t>
            </a:r>
          </a:p>
          <a:p>
            <a:pPr lvl="0"/>
            <a:endParaRPr lang="en-US" dirty="0"/>
          </a:p>
          <a:p>
            <a:pPr marL="285750" lvl="0" indent="-285750">
              <a:buFont typeface="Courier New" panose="02070309020205020404" pitchFamily="49" charset="0"/>
              <a:buChar char="o"/>
            </a:pPr>
            <a:r>
              <a:rPr lang="en-US" dirty="0"/>
              <a:t>Supporting documents- prepare separate listings for inventory and fixed assets (property, plant, and equipment, or PP&amp;P). This must match what is reported in the audited financial statements.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361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Confidential Questionnaire Sections</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11748"/>
            <a:ext cx="10344399" cy="5663089"/>
          </a:xfrm>
          <a:prstGeom prst="rect">
            <a:avLst/>
          </a:prstGeom>
        </p:spPr>
        <p:txBody>
          <a:bodyPr wrap="square">
            <a:spAutoFit/>
          </a:bodyPr>
          <a:lstStyle/>
          <a:p>
            <a:pPr marL="285750" lvl="0" indent="-285750">
              <a:buFont typeface="Courier New" panose="02070309020205020404" pitchFamily="49" charset="0"/>
              <a:buChar char="o"/>
            </a:pPr>
            <a:r>
              <a:rPr lang="en-US" sz="1400" dirty="0"/>
              <a:t>Cover Page – General Business Entity Information – CQ page 1.</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Submittal Information – CQ page 2.</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Other General Information – CQ page 3 – 6.</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Work Category Information Sheet – CQ page 7.</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Electronic Bidding System Administrator Setup – CQ page 8.</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Bidder’s Reciprocity - CQ page 8.</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Certification of Absence of Suspension, Debarment, Voluntary Exclusion, or Determination of Ineligibility - CQ pages 9 – 10 (must be notarized).</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Details Relative to Assets – CQ pages 11 – 15.</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Details Relative to Liabilities and Equity – CQ pages 15 – 17.</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Bidder’s Experience Questionnaire – CQ pages 18 -20.</a:t>
            </a:r>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r>
              <a:rPr lang="en-US" sz="1400" dirty="0"/>
              <a:t>Authorization for Verification and Affidavit (Individual, Partnership, LLC, or Corp.) CQ pages 21 -22.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589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Audited Financial Statements Overview</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81321"/>
            <a:ext cx="10344399" cy="2646878"/>
          </a:xfrm>
          <a:prstGeom prst="rect">
            <a:avLst/>
          </a:prstGeom>
        </p:spPr>
        <p:txBody>
          <a:bodyPr wrap="square">
            <a:spAutoFit/>
          </a:bodyPr>
          <a:lstStyle/>
          <a:p>
            <a:pPr marL="285750" lvl="0" indent="-285750">
              <a:buFont typeface="Courier New" panose="02070309020205020404" pitchFamily="49" charset="0"/>
              <a:buChar char="o"/>
            </a:pPr>
            <a:r>
              <a:rPr lang="en-US" sz="1600" dirty="0"/>
              <a:t>Planning for the financial statement audit engagement.</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The components that make up the financial statements.</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What the auditing CPA firm is looking for.</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What contractors can expect (how to prepare for a financial statement audit).</a:t>
            </a:r>
          </a:p>
          <a:p>
            <a:pPr lvl="0"/>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935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D0EB4-1F8C-4CE2-A2DB-8B7E7CD0A0E3}"/>
              </a:ext>
            </a:extLst>
          </p:cNvPr>
          <p:cNvSpPr>
            <a:spLocks noGrp="1"/>
          </p:cNvSpPr>
          <p:nvPr>
            <p:ph type="title"/>
          </p:nvPr>
        </p:nvSpPr>
        <p:spPr/>
        <p:txBody>
          <a:bodyPr/>
          <a:lstStyle/>
          <a:p>
            <a:r>
              <a:rPr lang="en-US" dirty="0"/>
              <a:t>Planning for the Financial Statement Audit</a:t>
            </a:r>
            <a:endParaRPr lang="pl-PL" dirty="0"/>
          </a:p>
        </p:txBody>
      </p:sp>
      <p:sp>
        <p:nvSpPr>
          <p:cNvPr id="20" name="Rectangle 19">
            <a:extLst>
              <a:ext uri="{FF2B5EF4-FFF2-40B4-BE49-F238E27FC236}">
                <a16:creationId xmlns:a16="http://schemas.microsoft.com/office/drawing/2014/main" xmlns="" id="{FA7479FE-8AAE-4AFA-9977-FE906078888B}"/>
              </a:ext>
            </a:extLst>
          </p:cNvPr>
          <p:cNvSpPr/>
          <p:nvPr/>
        </p:nvSpPr>
        <p:spPr>
          <a:xfrm>
            <a:off x="227348" y="1081321"/>
            <a:ext cx="10344399" cy="4585871"/>
          </a:xfrm>
          <a:prstGeom prst="rect">
            <a:avLst/>
          </a:prstGeom>
        </p:spPr>
        <p:txBody>
          <a:bodyPr wrap="square">
            <a:spAutoFit/>
          </a:bodyPr>
          <a:lstStyle/>
          <a:p>
            <a:pPr marL="285750" lvl="0" indent="-285750">
              <a:buFont typeface="Courier New" panose="02070309020205020404" pitchFamily="49" charset="0"/>
              <a:buChar char="o"/>
            </a:pPr>
            <a:r>
              <a:rPr lang="en-US" sz="1600" dirty="0"/>
              <a:t>Because of independence requirements, find a CPA firm that is currently not responsible for doing the accounting and bookkeeping for your business entity to conduct the audit.</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Come to an agreement on engagement terms with the independent CPA firm to commence the financial statement audit.</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The auditor will provide the entity (or the entity’s Bookkeeper/Accountant/CPA) with a list of initial requests. </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Depending on the timing, the CPA firm may typically perform what is called interim audit work.</a:t>
            </a:r>
          </a:p>
          <a:p>
            <a:pPr marL="285750" lvl="0" indent="-285750">
              <a:buFont typeface="Courier New" panose="02070309020205020404" pitchFamily="49" charset="0"/>
              <a:buChar char="o"/>
            </a:pPr>
            <a:endParaRPr lang="en-US" sz="1600" dirty="0"/>
          </a:p>
          <a:p>
            <a:pPr marL="285750" lvl="0" indent="-285750">
              <a:buFont typeface="Courier New" panose="02070309020205020404" pitchFamily="49" charset="0"/>
              <a:buChar char="o"/>
            </a:pPr>
            <a:r>
              <a:rPr lang="en-US" sz="1600" dirty="0"/>
              <a:t>A visit to the operating facility or worksite will be scheduled by the auditor during the engagement.</a:t>
            </a:r>
          </a:p>
          <a:p>
            <a:pPr lvl="0"/>
            <a:endParaRPr lang="en-US" sz="1600" dirty="0"/>
          </a:p>
          <a:p>
            <a:pPr marL="285750" lvl="0" indent="-285750">
              <a:buFont typeface="Courier New" panose="02070309020205020404" pitchFamily="49" charset="0"/>
              <a:buChar char="o"/>
            </a:pPr>
            <a:r>
              <a:rPr lang="en-US" sz="1600" dirty="0"/>
              <a:t>Small entities can typically expect an audit engagement to run for up to six weeks, and larger ones up to three months.</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2308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t Layout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ésentation1" id="{F4EDDD86-B8A8-46E1-81BA-C40220CF151C}" vid="{14D83F11-89F6-4441-B5DC-94FD0DFB8031}"/>
    </a:ext>
  </a:extLst>
</a:theme>
</file>

<file path=ppt/theme/theme2.xml><?xml version="1.0" encoding="utf-8"?>
<a:theme xmlns:a="http://schemas.openxmlformats.org/drawingml/2006/main" name="1_Capgemini Master">
  <a:themeElements>
    <a:clrScheme name="Capgemini Palette">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template.potx" id="{18FE7168-D87E-42AB-B386-4F7E19B889AB}" vid="{1E53BF59-8A3C-4B78-911D-5EA861346572}"/>
    </a:ext>
  </a:extLst>
</a:theme>
</file>

<file path=ppt/theme/theme3.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82F3B4DEAE2469494ADA3AE42086E" ma:contentTypeVersion="8" ma:contentTypeDescription="Create a new document." ma:contentTypeScope="" ma:versionID="41318b856341726924784e6303cb277b">
  <xsd:schema xmlns:xsd="http://www.w3.org/2001/XMLSchema" xmlns:xs="http://www.w3.org/2001/XMLSchema" xmlns:p="http://schemas.microsoft.com/office/2006/metadata/properties" xmlns:ns3="84c8d081-dccd-4aa0-ae2a-5cadcfda6cc4" targetNamespace="http://schemas.microsoft.com/office/2006/metadata/properties" ma:root="true" ma:fieldsID="3d5798f944522a174e1f5e5065bd5b5e" ns3:_="">
    <xsd:import namespace="84c8d081-dccd-4aa0-ae2a-5cadcfda6c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8d081-dccd-4aa0-ae2a-5cadcfda6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5D830A-0EF9-454B-B1E7-1E90C1490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8d081-dccd-4aa0-ae2a-5cadcfda6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BEB779-8693-4F90-BB14-BA58201C5345}">
  <ds:schemaRefs>
    <ds:schemaRef ds:uri="http://schemas.microsoft.com/sharepoint/v3/contenttype/forms"/>
  </ds:schemaRefs>
</ds:datastoreItem>
</file>

<file path=customXml/itemProps3.xml><?xml version="1.0" encoding="utf-8"?>
<ds:datastoreItem xmlns:ds="http://schemas.openxmlformats.org/officeDocument/2006/customXml" ds:itemID="{A7D20D4D-3868-4005-A70C-F84F8811A251}">
  <ds:schemaRefs>
    <ds:schemaRef ds:uri="http://purl.org/dc/elements/1.1/"/>
    <ds:schemaRef ds:uri="84c8d081-dccd-4aa0-ae2a-5cadcfda6cc4"/>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11647</TotalTime>
  <Words>2068</Words>
  <Application>Microsoft Office PowerPoint</Application>
  <PresentationFormat>Custom</PresentationFormat>
  <Paragraphs>274</Paragraphs>
  <Slides>20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Content Layouts</vt:lpstr>
      <vt:lpstr>1_Capgemini Master</vt:lpstr>
      <vt:lpstr>think-cell Slide</vt:lpstr>
      <vt:lpstr>Prequalification Best Practices   </vt:lpstr>
      <vt:lpstr> Agenda</vt:lpstr>
      <vt:lpstr>Prequalification Overview</vt:lpstr>
      <vt:lpstr>Why Get Prequalified?</vt:lpstr>
      <vt:lpstr>Required Documents for Prequalification</vt:lpstr>
      <vt:lpstr>Confidential Questionnaire Overview</vt:lpstr>
      <vt:lpstr>Confidential Questionnaire Sections</vt:lpstr>
      <vt:lpstr>Audited Financial Statements Overview</vt:lpstr>
      <vt:lpstr>Planning for the Financial Statement Audit</vt:lpstr>
      <vt:lpstr>Audited Financial Statement Sections</vt:lpstr>
      <vt:lpstr>Independent Auditor’s Report – Opinion Types</vt:lpstr>
      <vt:lpstr>Classified Balance Sheet Sections</vt:lpstr>
      <vt:lpstr>Current Assets Best Practices</vt:lpstr>
      <vt:lpstr>Current Assets Best Practices - Continued</vt:lpstr>
      <vt:lpstr>Long-Term Assets Best Practices</vt:lpstr>
      <vt:lpstr>Current Liabilities Best Practices</vt:lpstr>
      <vt:lpstr>Long-Term Liabilities Best Practices</vt:lpstr>
      <vt:lpstr>Equities Best Practices</vt:lpstr>
      <vt:lpstr>Net Working Capital Best Practices</vt:lpstr>
      <vt:lpstr>  </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2 lines</dc:title>
  <dc:creator>Capgemini</dc:creator>
  <cp:lastModifiedBy>Debra Wells</cp:lastModifiedBy>
  <cp:revision>92</cp:revision>
  <cp:lastPrinted>2019-09-17T21:44:05Z</cp:lastPrinted>
  <dcterms:created xsi:type="dcterms:W3CDTF">2017-11-02T14:01:05Z</dcterms:created>
  <dcterms:modified xsi:type="dcterms:W3CDTF">2019-09-24T19:32:46Z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0x01010020882F3B4DEAE2469494ADA3AE42086E</vt:lpwstr>
  </property>
</Properties>
</file>