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9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7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780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2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501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1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19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8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6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3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1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35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1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2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18C82-0E1A-4CAD-8CD9-F8EE6D73047F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04E46B-9565-4CFA-A375-3DEF55D3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848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jgdev.com/" TargetMode="External"/><Relationship Id="rId2" Type="http://schemas.openxmlformats.org/officeDocument/2006/relationships/hyperlink" Target="mailto:ACCOUNTS@JJGDEV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ahan@jjgdev.com" TargetMode="External"/><Relationship Id="rId4" Type="http://schemas.openxmlformats.org/officeDocument/2006/relationships/hyperlink" Target="mailto:josh@jjgdev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videos/search?q=texas+construction+career+academy&amp;&amp;view=detail&amp;mid=820B5BF228DAF92B1639820B5BF228DAF92B1639&amp;&amp;FORM=VRDG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FF2D-6B82-478B-ADBF-8926D46C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Texas Construction Career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CEA69-D26A-4D32-B88E-0B80A9593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8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Josh Gibbs-President</a:t>
            </a:r>
          </a:p>
          <a:p>
            <a:pPr marL="0" indent="0">
              <a:buNone/>
            </a:pPr>
            <a:r>
              <a:rPr lang="en-US" dirty="0"/>
              <a:t>JJG Development, LLC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184245-0349-41A9-9AEE-25564C2B5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4400"/>
            <a:ext cx="10515600" cy="3257550"/>
          </a:xfrm>
          <a:prstGeom prst="rect">
            <a:avLst/>
          </a:prstGeom>
          <a:pattFill prst="pct5">
            <a:fgClr>
              <a:schemeClr val="bg2"/>
            </a:fgClr>
            <a:bgClr>
              <a:schemeClr val="bg1"/>
            </a:bgClr>
          </a:pattFill>
        </p:spPr>
      </p:pic>
    </p:spTree>
    <p:extLst>
      <p:ext uri="{BB962C8B-B14F-4D97-AF65-F5344CB8AC3E}">
        <p14:creationId xmlns:p14="http://schemas.microsoft.com/office/powerpoint/2010/main" val="10412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62028B-1B1E-49A8-928A-191DDA7F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Training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E06E5B-20AC-4D32-990A-7DE68BD8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effectLst/>
              </a:rPr>
              <a:t>Courses Offered:</a:t>
            </a:r>
          </a:p>
          <a:p>
            <a:r>
              <a:rPr lang="en-US" dirty="0">
                <a:effectLst/>
              </a:rPr>
              <a:t>Heavy Equipment Training</a:t>
            </a:r>
          </a:p>
          <a:p>
            <a:r>
              <a:rPr lang="en-US" dirty="0">
                <a:effectLst/>
              </a:rPr>
              <a:t>Preventative Maintenance Training</a:t>
            </a:r>
          </a:p>
          <a:p>
            <a:r>
              <a:rPr lang="en-US" dirty="0">
                <a:effectLst/>
              </a:rPr>
              <a:t>Blueprint and Estimating Training</a:t>
            </a:r>
          </a:p>
          <a:p>
            <a:r>
              <a:rPr lang="en-US" dirty="0">
                <a:effectLst/>
              </a:rPr>
              <a:t>Trenching and Excavation Training</a:t>
            </a:r>
          </a:p>
          <a:p>
            <a:r>
              <a:rPr lang="en-US" dirty="0">
                <a:effectLst/>
              </a:rPr>
              <a:t>OSHA Safety Certification</a:t>
            </a:r>
          </a:p>
          <a:p>
            <a:r>
              <a:rPr lang="en-US" dirty="0">
                <a:effectLst/>
              </a:rPr>
              <a:t>Flagging Certification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C273-D49B-4B80-B75A-78769C54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Graduate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70FFD-EC54-48D3-8F84-8E1E5F463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effectLst/>
              </a:rPr>
              <a:t>Our Graduates have been placed at:</a:t>
            </a:r>
          </a:p>
          <a:p>
            <a:r>
              <a:rPr lang="en-US" dirty="0">
                <a:effectLst/>
              </a:rPr>
              <a:t>Texas Sterling Construction</a:t>
            </a:r>
          </a:p>
          <a:p>
            <a:r>
              <a:rPr lang="en-US" dirty="0">
                <a:effectLst/>
              </a:rPr>
              <a:t>Austin Bridge and Road</a:t>
            </a:r>
          </a:p>
          <a:p>
            <a:r>
              <a:rPr lang="en-US" dirty="0">
                <a:effectLst/>
              </a:rPr>
              <a:t>Webber</a:t>
            </a:r>
          </a:p>
          <a:p>
            <a:r>
              <a:rPr lang="en-US" dirty="0">
                <a:effectLst/>
              </a:rPr>
              <a:t>TexasBIT</a:t>
            </a:r>
          </a:p>
          <a:p>
            <a:r>
              <a:rPr lang="en-US" dirty="0">
                <a:effectLst/>
              </a:rPr>
              <a:t>City of Irving</a:t>
            </a:r>
          </a:p>
          <a:p>
            <a:r>
              <a:rPr lang="en-US" dirty="0">
                <a:effectLst/>
              </a:rPr>
              <a:t>New World Contracting</a:t>
            </a:r>
          </a:p>
          <a:p>
            <a:r>
              <a:rPr lang="en-US" dirty="0">
                <a:effectLst/>
              </a:rPr>
              <a:t>Lane Construction</a:t>
            </a:r>
          </a:p>
          <a:p>
            <a:r>
              <a:rPr lang="en-US" dirty="0">
                <a:effectLst/>
              </a:rPr>
              <a:t>Southland Holdings</a:t>
            </a:r>
          </a:p>
          <a:p>
            <a:r>
              <a:rPr lang="en-US" dirty="0">
                <a:effectLst/>
              </a:rPr>
              <a:t>Altus Traffic Management</a:t>
            </a:r>
          </a:p>
          <a:p>
            <a:r>
              <a:rPr lang="en-US" dirty="0">
                <a:effectLst/>
              </a:rPr>
              <a:t>Texas Highway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1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44FF-4745-4E3A-BDD6-0348516A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Contracting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FFED9-CBA0-4D5D-8352-36D4EE61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effectLst/>
              </a:rPr>
              <a:t>General Contracting</a:t>
            </a:r>
          </a:p>
          <a:p>
            <a:r>
              <a:rPr lang="en-US" dirty="0">
                <a:effectLst/>
              </a:rPr>
              <a:t>Asphalt Paving</a:t>
            </a:r>
          </a:p>
          <a:p>
            <a:r>
              <a:rPr lang="en-US" dirty="0">
                <a:effectLst/>
              </a:rPr>
              <a:t>Asphalt Supply</a:t>
            </a:r>
          </a:p>
          <a:p>
            <a:r>
              <a:rPr lang="en-US" dirty="0">
                <a:effectLst/>
              </a:rPr>
              <a:t>Asphalt Milling</a:t>
            </a:r>
          </a:p>
          <a:p>
            <a:r>
              <a:rPr lang="en-US" dirty="0">
                <a:effectLst/>
              </a:rPr>
              <a:t>Excavation</a:t>
            </a:r>
          </a:p>
          <a:p>
            <a:r>
              <a:rPr lang="en-US" dirty="0">
                <a:effectLst/>
              </a:rPr>
              <a:t>Demolition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4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D5A5-B7F9-46E8-8885-213A28FCF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Other Contracting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10972-F014-4155-A416-30B6EC388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effectLst/>
              </a:rPr>
              <a:t>Certifications</a:t>
            </a:r>
          </a:p>
          <a:p>
            <a:r>
              <a:rPr lang="en-US" dirty="0">
                <a:effectLst/>
              </a:rPr>
              <a:t>HUB Certified through the State of Texas</a:t>
            </a:r>
          </a:p>
          <a:p>
            <a:r>
              <a:rPr lang="en-US" dirty="0">
                <a:effectLst/>
              </a:rPr>
              <a:t>DBE Certified by the NCTRCA</a:t>
            </a:r>
          </a:p>
          <a:p>
            <a:r>
              <a:rPr lang="en-US" dirty="0">
                <a:effectLst/>
              </a:rPr>
              <a:t>MBE Certified by the NCTRCA</a:t>
            </a:r>
          </a:p>
          <a:p>
            <a:r>
              <a:rPr lang="en-US" dirty="0">
                <a:effectLst/>
              </a:rPr>
              <a:t>SBE Certified by the NCTRCA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00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05CC9-1EE4-45C8-A753-CA230CC6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Contact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597AAF-241F-4441-ADFA-87A99D65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JJG Development, LLC</a:t>
            </a:r>
            <a:r>
              <a:rPr lang="en-US" dirty="0"/>
              <a:t>			</a:t>
            </a:r>
          </a:p>
          <a:p>
            <a:pPr marL="0" indent="0">
              <a:buNone/>
            </a:pPr>
            <a:r>
              <a:rPr lang="en-US" dirty="0"/>
              <a:t>13355 Noel Rd, Suite 1100</a:t>
            </a:r>
          </a:p>
          <a:p>
            <a:pPr marL="0" indent="0">
              <a:buNone/>
            </a:pPr>
            <a:r>
              <a:rPr lang="en-US" dirty="0"/>
              <a:t>Dallas, TX 75240</a:t>
            </a:r>
          </a:p>
          <a:p>
            <a:pPr marL="0" indent="0">
              <a:buNone/>
            </a:pPr>
            <a:r>
              <a:rPr lang="en-US" dirty="0"/>
              <a:t>214-277-9855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ACCOUNTS@JJGDEV.COM</a:t>
            </a:r>
            <a:r>
              <a:rPr lang="en-US" dirty="0"/>
              <a:t>			</a:t>
            </a:r>
            <a:r>
              <a:rPr lang="en-US" dirty="0">
                <a:hlinkClick r:id="rId3"/>
              </a:rPr>
              <a:t> www.jjgdev.com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Joshua (Josh) Gibbs-President	Jahan Brooks-Administrative Director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josh@jjgdev.com</a:t>
            </a:r>
            <a:r>
              <a:rPr lang="en-US" dirty="0"/>
              <a:t> 					</a:t>
            </a:r>
            <a:r>
              <a:rPr lang="en-US" dirty="0">
                <a:hlinkClick r:id="rId5"/>
              </a:rPr>
              <a:t>jahan@jjgdev.com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 algn="just">
              <a:buNone/>
            </a:pPr>
            <a:r>
              <a:rPr lang="en-US" dirty="0"/>
              <a:t>			           	</a:t>
            </a:r>
          </a:p>
        </p:txBody>
      </p:sp>
    </p:spTree>
    <p:extLst>
      <p:ext uri="{BB962C8B-B14F-4D97-AF65-F5344CB8AC3E}">
        <p14:creationId xmlns:p14="http://schemas.microsoft.com/office/powerpoint/2010/main" val="136056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974C3E-DAE1-44B1-87E8-99D7ACB10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552" y="476059"/>
            <a:ext cx="3190875" cy="895350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37714F-6858-4539-894E-8C04C60F5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3834" y="2361235"/>
            <a:ext cx="8596312" cy="30325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92CDC9B-16A4-4ED4-8003-35FDA19A4599}"/>
              </a:ext>
            </a:extLst>
          </p:cNvPr>
          <p:cNvSpPr/>
          <p:nvPr/>
        </p:nvSpPr>
        <p:spPr>
          <a:xfrm>
            <a:off x="2503990" y="582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4"/>
              </a:rPr>
              <a:t>https://www.bing.com/videos/search?q=texas+construction+career+academy&amp;&amp;view=detail&amp;mid=820B5BF228DAF92B1639820B5BF228DAF92B1639&amp;&amp;FORM=VRDGAR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77308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144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Texas Construction Career Academy</vt:lpstr>
      <vt:lpstr>Training</vt:lpstr>
      <vt:lpstr>Graduate Placement</vt:lpstr>
      <vt:lpstr>Contracting Services</vt:lpstr>
      <vt:lpstr>Other Contracting Services</vt:lpstr>
      <vt:lpstr>Contact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</dc:title>
  <dc:creator>Debra Wells</dc:creator>
  <cp:lastModifiedBy>Debra Wells</cp:lastModifiedBy>
  <cp:revision>4</cp:revision>
  <dcterms:created xsi:type="dcterms:W3CDTF">2019-10-28T19:14:21Z</dcterms:created>
  <dcterms:modified xsi:type="dcterms:W3CDTF">2019-10-28T19:43:23Z</dcterms:modified>
</cp:coreProperties>
</file>